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sldIdLst>
    <p:sldId id="287" r:id="rId6"/>
    <p:sldId id="288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9" r:id="rId19"/>
    <p:sldId id="290" r:id="rId20"/>
    <p:sldId id="291" r:id="rId21"/>
    <p:sldId id="275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72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54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EAA1-62B7-B945-864A-114A1406D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0C9DB-A787-0D4B-AC2F-FA044619A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52822-839E-D846-883D-A5AD0A86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F40F8-7420-B349-8844-0D3DACEF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2426C-E41A-2C45-A461-00ED4A78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A759-2261-1948-AF3E-307B8F47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11AEB-2D2A-F643-8371-1C4FEEA92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B819-B64C-5344-95AD-5D78F0D7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B29AE-FB80-734D-9CD0-049688BA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0E9D-D9FB-A14E-92DB-7EDA9BC8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0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ACE92-ECFB-4643-8647-7E9C036C8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19FD7-F420-E747-A816-175ADE3D9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ACD7-7E38-8045-9B57-E9804490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C21C3-8013-6847-B10D-B87004E5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BBF22-778E-DC41-ABCB-EEE91E3E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26F0-596C-014D-9CA4-F38FAA9AA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3AE4D-7090-7047-9908-EF2B24708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21593-F91D-9E44-BB11-25F4D91A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165A9-2650-1A45-9BF5-051785F4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D81DB-5E5A-794E-8958-AECD0AC0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3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C07A7-D353-8745-BC78-4EB90B60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218"/>
            <a:ext cx="10515600" cy="568470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F7229-A8BA-B84F-BFB7-7024B1338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B027A-4F8D-5448-BF19-5E6F55FB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FEA0-D6F3-384E-A7D3-39226479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7C24F-06B9-B141-B2C1-03435240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2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7FA2-9976-BB44-9039-02B1E787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E44C4-C09F-474B-B7B0-83AAFF0A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9D7C-77A8-984A-99A6-D3C4FBD0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EF47-E412-9545-9C7E-4612738D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D1FEE-7BDE-B649-B0CB-C2E45E3C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7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322A-A3C1-8B40-9D80-69EB1558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593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0CE7C-93D4-0044-95F4-C844D485E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ADC6A-5EBA-1F43-AE41-B4E3E1C57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77FE1-D188-A449-A52A-5395040B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C91E7-B2D3-EE4B-8BF3-C8B50E86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2072E-3799-A448-BC12-6617BA6C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80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2AB8-EAA4-964A-978E-093E42E2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3905"/>
            <a:ext cx="10515600" cy="57678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F1312-CC2D-9045-B0BB-72C8CA74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ABD4-B18E-4B43-9CAB-0F94570B7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38AD3-4109-9D43-B4AA-2D654D547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72315-0C97-764E-ADFD-D927BB25B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BEF55-E575-4F48-B1A1-0A686B5E2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93E0B-A8C1-2344-93EE-8F18AB5A3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D07D6-C0A0-A94A-AB51-6D06F896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7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1E3A-6601-344D-B381-EBAC8FAD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218"/>
            <a:ext cx="10515600" cy="568470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7EF8F-3C3C-D146-BF52-9DE91454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A6908-8E33-614F-B0C8-FFA2F9D7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F8791-F2BB-F040-9746-87F651C3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F5AC3-AB98-EC45-9D62-B8AB1DEA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06F73-A0DA-584A-9E3B-049FB97F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50E5F-341F-AC42-B36D-571B3982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F685-7960-034C-B777-DC06E30E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56458"/>
            <a:ext cx="3932237" cy="13009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1193-4057-304C-AE90-15360909B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9344F-545B-5640-86D8-E532DBE73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FF733-BA5E-1F42-BECA-4DC8A35D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7BD6-E383-FA46-8F2C-B762D8EF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6985-C8EB-504D-80BD-7A17F74B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9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3BE1-8257-324F-8370-AB637137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BEFCB-A048-E94F-B166-82E4321B5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62E55-B4D4-B846-AB76-F4C672AB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C11E-69AA-1F46-AC05-F2E5B920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7CF2-EFCA-9241-968F-C0A9D751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8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08B0-3F86-114C-ADCF-55AE4BF9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3CD8C5-38B7-3A4C-89C1-190138268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D9729-A324-5D45-96F3-C5E4B02A3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38162-77D9-0648-A6E7-D7F4FE32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148E4-3F97-0145-AEF4-0DEEFF5A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973CB-90DF-7648-8FD3-12BF4573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06FC-FE10-414C-BC6B-9308F644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64244-BDB0-9346-9576-28D910C7A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FEEC8-1DB0-5847-B3E3-5F0C12A7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D035-6EB0-B848-9C0D-CE28F1F4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BAB1D-67F5-0348-9DA4-60D06B529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07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D98941-88EA-2043-8B8E-284BE3164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112DD-6AA8-5E46-8A59-C5D30D900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87708-BB1B-2D40-8351-45D66336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3E03-2AD7-7A49-A5BE-71895B9C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93683-DB04-4F4B-BAFA-947AEB7D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1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B9A93-B618-8149-8414-DC0A1B47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C42AE-5C68-4340-A465-645EABE81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3CBC9-0A62-A54F-A5D1-9CD0CE0D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9F82-071E-8B4C-A159-3F8D3582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4906-4965-D94A-BC6A-020A5734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92AA-6687-A246-B88E-48AF9962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956FD-E55F-894B-AA66-8AAD1B6C8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18D80-7BA7-AE4A-8535-5CB9D048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9CC40-DD22-004A-BF7A-F88A2F04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3FB78-51BD-1D46-AC3C-8DC42FCC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46C0-8B8F-4540-8142-03436648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9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9AE9-8978-EF49-ADE2-4BA69609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2218"/>
            <a:ext cx="10515600" cy="56847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7D65F-FF06-D94D-A2E2-E85C1604F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9AD82-2266-444B-AB5F-BD588E67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509A3-6578-4242-A939-D34A57CCA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B6891-C87D-1549-B2BC-E48931FCA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5CF0B-6ECE-9545-8FD9-06784F0F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DC89C-404C-2D4D-99CB-F3E57C64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9FCFE-C52A-174C-842D-923880B2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748B-DE89-DB4D-9617-85EF513B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218"/>
            <a:ext cx="10515600" cy="56847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6D57B-F259-D949-B760-CE959876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6660C-E276-1045-A933-AEBF62D2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6705-C357-2D45-9C9E-6F7D1501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30736-FB4F-8F42-B574-65F75338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BD851-3CAE-9B4B-A290-025124F7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FEB0A-A69B-654F-8EE8-2B8E05DF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3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F691-E7DF-EF40-BBD6-A957E30B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DD8-95CA-874B-8273-1BDB875AC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46D24-3F27-084C-B799-EB26D812D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B825D-8391-1242-B89C-526E0452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76817-0140-374F-96F4-3E94BAF0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BB066-912B-E64A-8D89-C76A3640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04BB-165D-CF4D-BB30-A5629130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C3516-5EC2-9A4C-A4CE-B7955A243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FF009-7432-7D46-9580-7E11C34C0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206E3-4549-DE42-BE7D-021DDE87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F40F0-076E-6542-A353-318E1D64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A6E85-44FB-0248-B81B-ACEC2E61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0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D5D2F7-D83C-414A-8124-B4197B80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EC4BD-44BF-8842-8937-2D184449E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E10A-A140-C948-8274-096633F0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FD55C-2C06-FE4C-94D0-F616BA500B86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98BDE-EAB3-274A-B79B-5FC7905CB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F5EA-0222-EA43-94E8-BB0F444F9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ADA6-B8E0-4244-BE37-641B5430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7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9EC07-F4C5-8D45-BEA3-BA15A4B6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905"/>
            <a:ext cx="10515600" cy="576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3E682-E5F5-F447-A8F1-0104CD25E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3B300-9321-694A-B539-F917922A2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38EC-2F3A-D54F-BABD-FB1EAE610D4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6EB3-0836-F948-A410-0F4CEE861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5BE16-F385-A542-B1EB-DE1A02759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8F36-040E-C940-8323-EE35381B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nified.communications@midcounties.coo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3D7F6-2415-4FC3-81AB-5F2298455385}"/>
              </a:ext>
            </a:extLst>
          </p:cNvPr>
          <p:cNvSpPr txBox="1"/>
          <p:nvPr/>
        </p:nvSpPr>
        <p:spPr>
          <a:xfrm>
            <a:off x="2864827" y="1555866"/>
            <a:ext cx="6462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Using the</a:t>
            </a:r>
          </a:p>
          <a:p>
            <a:pPr algn="ctr"/>
            <a:r>
              <a:rPr lang="en-GB" sz="5400" b="1" dirty="0"/>
              <a:t> </a:t>
            </a:r>
          </a:p>
          <a:p>
            <a:pPr algn="ctr"/>
            <a:r>
              <a:rPr lang="en-GB" sz="5400" b="1" dirty="0"/>
              <a:t>Collaboration application on your computer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9233C96-6C51-4938-BBAF-FA6A44FF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2105292"/>
            <a:ext cx="3314700" cy="15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56461"/>
              <a:gd name="adj2" fmla="val -162718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Click here for settings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68BE3C-F45C-4D3F-9086-22B2DB02C8CC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8058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68986"/>
              <a:gd name="adj2" fmla="val -16335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Less used functions are found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CE47D4-CC09-48DB-A1E3-120183BF5CB0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1266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131242"/>
              <a:gd name="adj2" fmla="val -160809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Change your status by clicking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8BD9076-1C47-4AD9-A98D-584FE7DA8C58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821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185025"/>
              <a:gd name="adj2" fmla="val -16335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Edit your picture or logout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7946CE-345D-4576-9EF0-B3799306CD9A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0134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236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Making calls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87EF-4133-4AE1-806A-5A66F4E231AD}"/>
              </a:ext>
            </a:extLst>
          </p:cNvPr>
          <p:cNvSpPr txBox="1"/>
          <p:nvPr/>
        </p:nvSpPr>
        <p:spPr>
          <a:xfrm>
            <a:off x="8370277" y="657838"/>
            <a:ext cx="388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Select a number to dial from phonebook, colleague screen or direct entry.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call control pop-up appears.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573BC6-F522-427B-988F-267ED3CB75C5}"/>
              </a:ext>
            </a:extLst>
          </p:cNvPr>
          <p:cNvGrpSpPr/>
          <p:nvPr/>
        </p:nvGrpSpPr>
        <p:grpSpPr>
          <a:xfrm>
            <a:off x="8474471" y="1969892"/>
            <a:ext cx="3064579" cy="3870712"/>
            <a:chOff x="8474471" y="1969892"/>
            <a:chExt cx="3064579" cy="387071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822B03-516F-4FCF-BD0C-BF37EE9B286B}"/>
                </a:ext>
              </a:extLst>
            </p:cNvPr>
            <p:cNvSpPr txBox="1"/>
            <p:nvPr/>
          </p:nvSpPr>
          <p:spPr>
            <a:xfrm>
              <a:off x="8838428" y="5016508"/>
              <a:ext cx="2535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More options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E5C7B0-6BE2-401B-9814-6014E480E891}"/>
                </a:ext>
              </a:extLst>
            </p:cNvPr>
            <p:cNvSpPr txBox="1"/>
            <p:nvPr/>
          </p:nvSpPr>
          <p:spPr>
            <a:xfrm>
              <a:off x="8835225" y="1969892"/>
              <a:ext cx="2703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Mute (flashes when muted)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2D9757-D06A-4CA3-8BA6-40F91ADA7ABB}"/>
                </a:ext>
              </a:extLst>
            </p:cNvPr>
            <p:cNvSpPr txBox="1"/>
            <p:nvPr/>
          </p:nvSpPr>
          <p:spPr>
            <a:xfrm>
              <a:off x="8868930" y="5471272"/>
              <a:ext cx="1301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End call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1178EC-030B-4C71-B170-69EE23326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2677" y="5514628"/>
              <a:ext cx="304826" cy="3048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86CD3E-F186-4C3C-9633-D0FC53B8C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9126" y="2124445"/>
              <a:ext cx="245033" cy="3118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1D8B34-6FDF-487A-9F45-8475A51F2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4471" y="2712439"/>
              <a:ext cx="289585" cy="2438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4B3D88-C03B-4924-9E42-25A8A64B264A}"/>
                </a:ext>
              </a:extLst>
            </p:cNvPr>
            <p:cNvSpPr txBox="1"/>
            <p:nvPr/>
          </p:nvSpPr>
          <p:spPr>
            <a:xfrm>
              <a:off x="8835225" y="2633261"/>
              <a:ext cx="1368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Put on hold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60A44F-8EE7-42F0-83DA-86722A42F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1625" y="3102681"/>
              <a:ext cx="175275" cy="1752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76C379-A5CD-4C3F-AEA0-143E69304554}"/>
                </a:ext>
              </a:extLst>
            </p:cNvPr>
            <p:cNvSpPr txBox="1"/>
            <p:nvPr/>
          </p:nvSpPr>
          <p:spPr>
            <a:xfrm>
              <a:off x="8838428" y="3010106"/>
              <a:ext cx="1368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Record call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236C7A-F73A-419C-ACA4-50BCAC2F7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2515" y="3460662"/>
              <a:ext cx="228620" cy="2286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8C1476-55E2-4374-99D0-D9E4A571CDA5}"/>
                </a:ext>
              </a:extLst>
            </p:cNvPr>
            <p:cNvSpPr txBox="1"/>
            <p:nvPr/>
          </p:nvSpPr>
          <p:spPr>
            <a:xfrm>
              <a:off x="8838428" y="3379438"/>
              <a:ext cx="1447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Number pad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4A5763-E206-44DD-85C7-583285DA4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6022" y="5096466"/>
              <a:ext cx="198137" cy="2057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3E39E36-A633-439A-8B41-4DC96DB40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2515" y="3879630"/>
              <a:ext cx="228620" cy="2286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AB073-994C-48CC-A615-8DFA39E821F4}"/>
                </a:ext>
              </a:extLst>
            </p:cNvPr>
            <p:cNvSpPr txBox="1"/>
            <p:nvPr/>
          </p:nvSpPr>
          <p:spPr>
            <a:xfrm>
              <a:off x="8838428" y="3774479"/>
              <a:ext cx="14477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Transfer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To Voicemail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Call first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Direct transfer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A68645-7608-404E-BDF1-A1A2D8EAC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77011" y="4098247"/>
              <a:ext cx="236240" cy="19813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FFAF1C3-C805-4542-97CA-695074999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77011" y="4415358"/>
              <a:ext cx="274344" cy="21337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86A407E-71EB-4E46-AD6D-22C788B8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76869" y="4770172"/>
              <a:ext cx="167655" cy="205758"/>
            </a:xfrm>
            <a:prstGeom prst="rect">
              <a:avLst/>
            </a:prstGeom>
          </p:spPr>
        </p:pic>
      </p:grpSp>
      <p:sp>
        <p:nvSpPr>
          <p:cNvPr id="24" name="Arrow: Righ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308282-E045-4F65-8AD9-2CD4392343A9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ED3220AA-5F3F-46D0-B79C-02B44C53A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1071" y="1319031"/>
            <a:ext cx="7726363" cy="4937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281AF6-B45A-46B3-8E68-25D5E08AC996}"/>
              </a:ext>
            </a:extLst>
          </p:cNvPr>
          <p:cNvSpPr txBox="1"/>
          <p:nvPr/>
        </p:nvSpPr>
        <p:spPr>
          <a:xfrm>
            <a:off x="4207213" y="3906648"/>
            <a:ext cx="244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video to play</a:t>
            </a:r>
          </a:p>
        </p:txBody>
      </p:sp>
    </p:spTree>
    <p:extLst>
      <p:ext uri="{BB962C8B-B14F-4D97-AF65-F5344CB8AC3E}">
        <p14:creationId xmlns:p14="http://schemas.microsoft.com/office/powerpoint/2010/main" val="31811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273B1DC-467A-4A93-8952-01A08939B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071" y="1319031"/>
            <a:ext cx="7726363" cy="4937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236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Receiving calls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87EF-4133-4AE1-806A-5A66F4E231AD}"/>
              </a:ext>
            </a:extLst>
          </p:cNvPr>
          <p:cNvSpPr txBox="1"/>
          <p:nvPr/>
        </p:nvSpPr>
        <p:spPr>
          <a:xfrm>
            <a:off x="8475785" y="235799"/>
            <a:ext cx="377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call control pop-up appears when a call is incoming.</a:t>
            </a:r>
          </a:p>
        </p:txBody>
      </p:sp>
      <p:sp>
        <p:nvSpPr>
          <p:cNvPr id="24" name="Arrow: Righ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308282-E045-4F65-8AD9-2CD4392343A9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236C9E-D429-4BC3-BD4E-D1291F7AF62F}"/>
              </a:ext>
            </a:extLst>
          </p:cNvPr>
          <p:cNvSpPr txBox="1"/>
          <p:nvPr/>
        </p:nvSpPr>
        <p:spPr>
          <a:xfrm>
            <a:off x="4207213" y="3906648"/>
            <a:ext cx="244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video to play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AD462B-FC3E-41C9-A073-E5203C06EC18}"/>
              </a:ext>
            </a:extLst>
          </p:cNvPr>
          <p:cNvGrpSpPr/>
          <p:nvPr/>
        </p:nvGrpSpPr>
        <p:grpSpPr>
          <a:xfrm>
            <a:off x="8677680" y="812073"/>
            <a:ext cx="2909051" cy="2011753"/>
            <a:chOff x="9069550" y="1336957"/>
            <a:chExt cx="2909051" cy="20117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495F3C-D0FA-40F4-8627-891F75E3B3E3}"/>
                </a:ext>
              </a:extLst>
            </p:cNvPr>
            <p:cNvGrpSpPr/>
            <p:nvPr/>
          </p:nvGrpSpPr>
          <p:grpSpPr>
            <a:xfrm>
              <a:off x="9166804" y="2086826"/>
              <a:ext cx="2811797" cy="1261884"/>
              <a:chOff x="8380571" y="5190216"/>
              <a:chExt cx="2811797" cy="126188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3E39E36-A633-439A-8B41-4DC96DB40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0571" y="5278236"/>
                <a:ext cx="228620" cy="22862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2AB073-994C-48CC-A615-8DFA39E821F4}"/>
                  </a:ext>
                </a:extLst>
              </p:cNvPr>
              <p:cNvSpPr txBox="1"/>
              <p:nvPr/>
            </p:nvSpPr>
            <p:spPr>
              <a:xfrm>
                <a:off x="8653178" y="5190216"/>
                <a:ext cx="253919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Forward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To Voicemail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(to own VM or other user’s)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1A68645-7608-404E-BDF1-A1A2D8EAC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1761" y="5513984"/>
                <a:ext cx="236240" cy="198137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26ED34-44EE-4CF5-82A4-79E26B67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69550" y="1362239"/>
              <a:ext cx="362001" cy="37152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45B85C-23F1-4F19-B4C0-80483EF36870}"/>
                </a:ext>
              </a:extLst>
            </p:cNvPr>
            <p:cNvSpPr txBox="1"/>
            <p:nvPr/>
          </p:nvSpPr>
          <p:spPr>
            <a:xfrm>
              <a:off x="9453889" y="1336957"/>
              <a:ext cx="1368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Answer call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698E42-EBD9-4F46-A854-3761D1AB5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5891" y="1757883"/>
              <a:ext cx="304826" cy="30482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459B4-B054-4DC2-8CFB-0525A40B3D5F}"/>
                </a:ext>
              </a:extLst>
            </p:cNvPr>
            <p:cNvSpPr txBox="1"/>
            <p:nvPr/>
          </p:nvSpPr>
          <p:spPr>
            <a:xfrm>
              <a:off x="9448584" y="1727303"/>
              <a:ext cx="1368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Decline call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0074FC3-C324-4719-966C-F84BF52D4B2C}"/>
              </a:ext>
            </a:extLst>
          </p:cNvPr>
          <p:cNvSpPr txBox="1"/>
          <p:nvPr/>
        </p:nvSpPr>
        <p:spPr>
          <a:xfrm>
            <a:off x="8475784" y="2711175"/>
            <a:ext cx="377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answered, more options are available.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CC628A5-8152-40B3-B835-9780F90D3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1708" y="2457925"/>
            <a:ext cx="228620" cy="22862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50796BB-F7B4-4F61-A4BB-DCA15679BEE1}"/>
              </a:ext>
            </a:extLst>
          </p:cNvPr>
          <p:cNvSpPr txBox="1"/>
          <p:nvPr/>
        </p:nvSpPr>
        <p:spPr>
          <a:xfrm>
            <a:off x="9049072" y="2364265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pad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F30C7F-57DB-4522-9B0B-582EA6618A5F}"/>
              </a:ext>
            </a:extLst>
          </p:cNvPr>
          <p:cNvSpPr txBox="1"/>
          <p:nvPr/>
        </p:nvSpPr>
        <p:spPr>
          <a:xfrm>
            <a:off x="9141118" y="5894904"/>
            <a:ext cx="253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options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7E18A-6A95-4AA6-8186-10F689F674F1}"/>
              </a:ext>
            </a:extLst>
          </p:cNvPr>
          <p:cNvSpPr txBox="1"/>
          <p:nvPr/>
        </p:nvSpPr>
        <p:spPr>
          <a:xfrm>
            <a:off x="9147131" y="3304987"/>
            <a:ext cx="270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Mute (flashes when muted)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1BCB3-C521-4984-8CBD-6D08EA11C1CD}"/>
              </a:ext>
            </a:extLst>
          </p:cNvPr>
          <p:cNvSpPr txBox="1"/>
          <p:nvPr/>
        </p:nvSpPr>
        <p:spPr>
          <a:xfrm>
            <a:off x="9150334" y="6263255"/>
            <a:ext cx="13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 call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99E2783-953E-4709-9275-A8E42832B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292" y="6295508"/>
            <a:ext cx="304826" cy="30482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8AB06A1-C98C-4E32-BDB4-8ECD1CF5A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6986" y="3434567"/>
            <a:ext cx="245033" cy="31185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4DA1229-1534-45CC-95A3-562799B06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6377" y="4026819"/>
            <a:ext cx="289585" cy="24386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E3D3F2B-8FA4-4C28-83D3-E743BD7B0244}"/>
              </a:ext>
            </a:extLst>
          </p:cNvPr>
          <p:cNvSpPr txBox="1"/>
          <p:nvPr/>
        </p:nvSpPr>
        <p:spPr>
          <a:xfrm>
            <a:off x="9141118" y="3952106"/>
            <a:ext cx="136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Put on hold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B0B55A0-1BE6-4DFD-99F2-DB0C50C594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1008" y="4422130"/>
            <a:ext cx="175275" cy="17527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F0597F5-69E2-4725-8458-00CC608E8639}"/>
              </a:ext>
            </a:extLst>
          </p:cNvPr>
          <p:cNvSpPr txBox="1"/>
          <p:nvPr/>
        </p:nvSpPr>
        <p:spPr>
          <a:xfrm>
            <a:off x="9150334" y="4320945"/>
            <a:ext cx="136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Record call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C09D7B8-9214-499A-B6F4-D9ACBB592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92056" y="5978522"/>
            <a:ext cx="198137" cy="20575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7A83059-9AC9-4D37-B03A-06423CC37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399" y="4751275"/>
            <a:ext cx="228620" cy="2286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9000763-E4E8-4582-BE9D-BEB0AF2DE351}"/>
              </a:ext>
            </a:extLst>
          </p:cNvPr>
          <p:cNvGrpSpPr/>
          <p:nvPr/>
        </p:nvGrpSpPr>
        <p:grpSpPr>
          <a:xfrm>
            <a:off x="9141118" y="4661895"/>
            <a:ext cx="1712927" cy="1261884"/>
            <a:chOff x="9141118" y="4899987"/>
            <a:chExt cx="1712927" cy="126188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A740508-F7D1-4231-84C4-0BE327C24FB5}"/>
                </a:ext>
              </a:extLst>
            </p:cNvPr>
            <p:cNvSpPr txBox="1"/>
            <p:nvPr/>
          </p:nvSpPr>
          <p:spPr>
            <a:xfrm>
              <a:off x="9141118" y="4899987"/>
              <a:ext cx="14477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Transfer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To Voicemail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Call first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Direct transfer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70D7C02-6BCD-4E3D-9EE6-357186505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79701" y="5223755"/>
              <a:ext cx="236240" cy="198137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6FF500E-A5A0-4DF3-8633-B426071B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79701" y="5540866"/>
              <a:ext cx="274344" cy="213378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45CB77D-0DD0-4FFD-ABA6-516E0BF0F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79559" y="5895680"/>
              <a:ext cx="167655" cy="205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1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73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E696C76-8BD8-4536-94B2-7C212AC5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680" y="1438085"/>
            <a:ext cx="7726363" cy="49371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236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Switch device while on a call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87EF-4133-4AE1-806A-5A66F4E231AD}"/>
              </a:ext>
            </a:extLst>
          </p:cNvPr>
          <p:cNvSpPr txBox="1"/>
          <p:nvPr/>
        </p:nvSpPr>
        <p:spPr>
          <a:xfrm>
            <a:off x="8268511" y="1367490"/>
            <a:ext cx="38719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 a call you can switch the device you are using between a handset, Collaboration and mobile app. In this video the call originated on the mobile phone app.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Using Collaboration, select the black triangle to show available devices under Continuity.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is the option to switch to the web (Collaboration). If there was a handset available, this would also be listed here.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Select the device and the call will be immediately transferred.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can switch to any device throughout the 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Arrow: Righ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308282-E045-4F65-8AD9-2CD4392343A9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236C9E-D429-4BC3-BD4E-D1291F7AF62F}"/>
              </a:ext>
            </a:extLst>
          </p:cNvPr>
          <p:cNvSpPr txBox="1"/>
          <p:nvPr/>
        </p:nvSpPr>
        <p:spPr>
          <a:xfrm>
            <a:off x="4207213" y="3906648"/>
            <a:ext cx="244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video to play</a:t>
            </a:r>
          </a:p>
        </p:txBody>
      </p:sp>
    </p:spTree>
    <p:extLst>
      <p:ext uri="{BB962C8B-B14F-4D97-AF65-F5344CB8AC3E}">
        <p14:creationId xmlns:p14="http://schemas.microsoft.com/office/powerpoint/2010/main" val="36369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4F7B5DD3-2139-4AA9-91E7-28E7E800E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952" y="1333066"/>
            <a:ext cx="7726363" cy="4937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050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Edit visible colleagues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87EF-4133-4AE1-806A-5A66F4E231AD}"/>
              </a:ext>
            </a:extLst>
          </p:cNvPr>
          <p:cNvSpPr txBox="1"/>
          <p:nvPr/>
        </p:nvSpPr>
        <p:spPr>
          <a:xfrm>
            <a:off x="8268511" y="1468877"/>
            <a:ext cx="37873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change which colleagues are visible, select Edit Colleagues from the Other menu.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Scroll through the list and select or deselect those you want to see. You can select a whole department or just individuals.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Select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to save.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 changes can be seen on the Colleagues screen.</a:t>
            </a:r>
          </a:p>
        </p:txBody>
      </p:sp>
      <p:sp>
        <p:nvSpPr>
          <p:cNvPr id="7" name="Arrow: Righ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FA85D51-7BF8-4FBE-96C1-D8B9B21F2DFA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C7DF6-9E2E-4E92-95C2-8989A7214C55}"/>
              </a:ext>
            </a:extLst>
          </p:cNvPr>
          <p:cNvSpPr txBox="1"/>
          <p:nvPr/>
        </p:nvSpPr>
        <p:spPr>
          <a:xfrm>
            <a:off x="3689248" y="3244334"/>
            <a:ext cx="244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video to play</a:t>
            </a:r>
          </a:p>
        </p:txBody>
      </p:sp>
    </p:spTree>
    <p:extLst>
      <p:ext uri="{BB962C8B-B14F-4D97-AF65-F5344CB8AC3E}">
        <p14:creationId xmlns:p14="http://schemas.microsoft.com/office/powerpoint/2010/main" val="585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88F2E56-7C7E-420C-B97C-FFDADEB9F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680" y="1145103"/>
            <a:ext cx="7726363" cy="49371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252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Edit phonebooks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87EF-4133-4AE1-806A-5A66F4E231AD}"/>
              </a:ext>
            </a:extLst>
          </p:cNvPr>
          <p:cNvSpPr txBox="1"/>
          <p:nvPr/>
        </p:nvSpPr>
        <p:spPr>
          <a:xfrm>
            <a:off x="8375515" y="796950"/>
            <a:ext cx="368029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add a phone book, select Edit Phonebooks from the drop down menu.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Select +.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Enter a name for the phonebook and select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.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Wingdings 2" panose="050201020105070707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Close this window and return to the drop down menu. Select the phonebook you want to add a contact to and select +.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Wingdings 2" panose="050201020105070707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Enter the details and select .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Wingdings 2" panose="050201020105070707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 2" panose="05020102010507070707" pitchFamily="18" charset="2"/>
              </a:rPr>
              <a:t>You can call any contact in a phonebook just by typing their name in the dialling area.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Arrow: Righ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CCF4DD-6917-404D-BA7B-A0CABFAE1BD8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3FB94-9770-45EE-88BA-C71EB9461D3E}"/>
              </a:ext>
            </a:extLst>
          </p:cNvPr>
          <p:cNvSpPr txBox="1"/>
          <p:nvPr/>
        </p:nvSpPr>
        <p:spPr>
          <a:xfrm>
            <a:off x="3689248" y="3244334"/>
            <a:ext cx="244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video to play</a:t>
            </a:r>
          </a:p>
        </p:txBody>
      </p:sp>
    </p:spTree>
    <p:extLst>
      <p:ext uri="{BB962C8B-B14F-4D97-AF65-F5344CB8AC3E}">
        <p14:creationId xmlns:p14="http://schemas.microsoft.com/office/powerpoint/2010/main" val="38206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497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Voicemails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F0B43CF-F125-4E03-B90F-DDB2ECF5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633" y="1217012"/>
            <a:ext cx="9228620" cy="127265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A6E3457-E247-4142-B94C-712052893EB2}"/>
              </a:ext>
            </a:extLst>
          </p:cNvPr>
          <p:cNvSpPr/>
          <p:nvPr/>
        </p:nvSpPr>
        <p:spPr>
          <a:xfrm>
            <a:off x="8157470" y="2891789"/>
            <a:ext cx="2386753" cy="1381991"/>
          </a:xfrm>
          <a:prstGeom prst="wedgeRoundRectCallout">
            <a:avLst>
              <a:gd name="adj1" fmla="val 43567"/>
              <a:gd name="adj2" fmla="val -9846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 notification is shown for new voicemails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5EE6AA-4DE0-4181-9BD4-6632124F1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2" y="2683850"/>
            <a:ext cx="2932032" cy="379065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A210E38-0E10-4E02-A92A-CFA564A4DF0C}"/>
              </a:ext>
            </a:extLst>
          </p:cNvPr>
          <p:cNvSpPr/>
          <p:nvPr/>
        </p:nvSpPr>
        <p:spPr>
          <a:xfrm>
            <a:off x="3862560" y="4426180"/>
            <a:ext cx="2386753" cy="1381991"/>
          </a:xfrm>
          <a:prstGeom prst="wedgeRoundRectCallout">
            <a:avLst>
              <a:gd name="adj1" fmla="val -61615"/>
              <a:gd name="adj2" fmla="val -7620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You will also get an email with the recording attached</a:t>
            </a:r>
          </a:p>
        </p:txBody>
      </p:sp>
      <p:sp>
        <p:nvSpPr>
          <p:cNvPr id="8" name="Arrow: Righ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6FDAB2-EAEA-43DB-BAC2-ADB1B74A1A1B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9016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F5D260-4D74-4C04-873D-3266925D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886" y="3845879"/>
            <a:ext cx="1856275" cy="2109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4A3218-21B4-46CB-85CB-DC3F34EC6475}"/>
              </a:ext>
            </a:extLst>
          </p:cNvPr>
          <p:cNvSpPr txBox="1"/>
          <p:nvPr/>
        </p:nvSpPr>
        <p:spPr>
          <a:xfrm>
            <a:off x="605204" y="1450728"/>
            <a:ext cx="10981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Wildix is the new society-wide telephony system. It is being implemented from mid-2021 onwards and will replace all legacy telephony systems.</a:t>
            </a:r>
          </a:p>
          <a:p>
            <a:endParaRPr lang="en-GB" dirty="0"/>
          </a:p>
          <a:p>
            <a:r>
              <a:rPr lang="en-GB" dirty="0"/>
              <a:t>This training presentation will help you navigate and use the </a:t>
            </a:r>
            <a:r>
              <a:rPr lang="en-GB" b="1" dirty="0"/>
              <a:t>Wildix Collaboration</a:t>
            </a:r>
            <a:r>
              <a:rPr lang="en-GB" dirty="0"/>
              <a:t> application on your computer. It may be helpful to have Collaboration open while you work through this training pack. If you haven’t accessed Collaboration before, please see “Travel Branches – Accessing the Collaboration desktop app” on Colleagues Connect.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4DA53A-0527-4D79-97C3-158CF802F2FD}"/>
              </a:ext>
            </a:extLst>
          </p:cNvPr>
          <p:cNvSpPr txBox="1">
            <a:spLocks/>
          </p:cNvSpPr>
          <p:nvPr/>
        </p:nvSpPr>
        <p:spPr>
          <a:xfrm>
            <a:off x="838200" y="729211"/>
            <a:ext cx="10515600" cy="59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F7E4B-45AF-4029-AAC0-7A229D28C579}"/>
              </a:ext>
            </a:extLst>
          </p:cNvPr>
          <p:cNvSpPr txBox="1"/>
          <p:nvPr/>
        </p:nvSpPr>
        <p:spPr>
          <a:xfrm>
            <a:off x="605204" y="6319589"/>
            <a:ext cx="1098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have any questions, please contact the project team via </a:t>
            </a:r>
            <a:r>
              <a:rPr lang="en-GB" dirty="0">
                <a:hlinkClick r:id="rId3"/>
              </a:rPr>
              <a:t>unified.communications@midcounties.coop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E39DD4-098F-4384-9454-8B374A60C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293" y="3791225"/>
            <a:ext cx="3932900" cy="22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4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429B2D-045E-4831-AD70-2F3D2013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23" y="1219333"/>
            <a:ext cx="9119917" cy="2920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497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Voicemails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A6E3457-E247-4142-B94C-712052893EB2}"/>
              </a:ext>
            </a:extLst>
          </p:cNvPr>
          <p:cNvSpPr/>
          <p:nvPr/>
        </p:nvSpPr>
        <p:spPr>
          <a:xfrm>
            <a:off x="292788" y="3517958"/>
            <a:ext cx="2386753" cy="1381991"/>
          </a:xfrm>
          <a:prstGeom prst="wedgeRoundRectCallout">
            <a:avLst>
              <a:gd name="adj1" fmla="val -28876"/>
              <a:gd name="adj2" fmla="val -125529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New voicemails are shown in bold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1A315CC-4004-4995-9BEC-5BCA509F9513}"/>
              </a:ext>
            </a:extLst>
          </p:cNvPr>
          <p:cNvSpPr/>
          <p:nvPr/>
        </p:nvSpPr>
        <p:spPr>
          <a:xfrm>
            <a:off x="2873576" y="3517959"/>
            <a:ext cx="2386753" cy="1381991"/>
          </a:xfrm>
          <a:prstGeom prst="wedgeRoundRectCallout">
            <a:avLst>
              <a:gd name="adj1" fmla="val -5193"/>
              <a:gd name="adj2" fmla="val -12372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Select this icon to listen to your voicemail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1B3E9-7BFE-4C03-B63E-AE74B81A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65" y="3817217"/>
            <a:ext cx="4529742" cy="260335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DEF14D-2874-4D3E-BC76-10422D0EBDBF}"/>
              </a:ext>
            </a:extLst>
          </p:cNvPr>
          <p:cNvSpPr/>
          <p:nvPr/>
        </p:nvSpPr>
        <p:spPr>
          <a:xfrm>
            <a:off x="3853404" y="5118895"/>
            <a:ext cx="2386753" cy="1381991"/>
          </a:xfrm>
          <a:prstGeom prst="wedgeRoundRectCallout">
            <a:avLst>
              <a:gd name="adj1" fmla="val 75610"/>
              <a:gd name="adj2" fmla="val -3951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 window pops up for you to listen to your voicemail</a:t>
            </a:r>
          </a:p>
        </p:txBody>
      </p:sp>
    </p:spTree>
    <p:extLst>
      <p:ext uri="{BB962C8B-B14F-4D97-AF65-F5344CB8AC3E}">
        <p14:creationId xmlns:p14="http://schemas.microsoft.com/office/powerpoint/2010/main" val="283627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-136203"/>
              <a:gd name="adj2" fmla="val -169079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Enter a number or enter a name to search to dial out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BF1600-3EBB-4F74-8A07-82D4A49B6F52}"/>
              </a:ext>
            </a:extLst>
          </p:cNvPr>
          <p:cNvSpPr/>
          <p:nvPr/>
        </p:nvSpPr>
        <p:spPr>
          <a:xfrm>
            <a:off x="8187717" y="2122541"/>
            <a:ext cx="2386753" cy="1381991"/>
          </a:xfrm>
          <a:prstGeom prst="wedgeRoundRectCallout">
            <a:avLst>
              <a:gd name="adj1" fmla="val -203617"/>
              <a:gd name="adj2" fmla="val -122636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Select the device you would like to use to dial, then select the green telephone to call</a:t>
            </a:r>
          </a:p>
        </p:txBody>
      </p:sp>
      <p:sp>
        <p:nvSpPr>
          <p:cNvPr id="6" name="Arrow: Righ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7ED9FD-3BA2-4E2C-BEFF-5322ACB65AF3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4509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-13533"/>
              <a:gd name="adj2" fmla="val -16144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Find all your colleagues here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2807C92-AF8D-4947-AB80-D7833753660D}"/>
              </a:ext>
            </a:extLst>
          </p:cNvPr>
          <p:cNvSpPr/>
          <p:nvPr/>
        </p:nvSpPr>
        <p:spPr>
          <a:xfrm>
            <a:off x="5287182" y="4367345"/>
            <a:ext cx="2386753" cy="1381991"/>
          </a:xfrm>
          <a:prstGeom prst="wedgeRoundRectCallout">
            <a:avLst>
              <a:gd name="adj1" fmla="val -169358"/>
              <a:gd name="adj2" fmla="val -14426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Filter colleagues by selecting a department or branch</a:t>
            </a:r>
          </a:p>
        </p:txBody>
      </p:sp>
      <p:sp>
        <p:nvSpPr>
          <p:cNvPr id="6" name="Arrow: Righ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8683B21-D638-4F18-BE81-07B5499DFAB7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0651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-32688"/>
              <a:gd name="adj2" fmla="val -15826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Access videoconferencing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CDF40C-8931-4AE9-925D-171B506D1D7A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028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-3586"/>
              <a:gd name="adj2" fmla="val -16335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Function keys created are found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AD5E48-0850-4F99-AD5F-C4CD721F2DDD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9413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20359"/>
              <a:gd name="adj2" fmla="val -163990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Here are your phonebooks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6150AF-3FDA-4A54-BE2F-F7F227D0BB00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0448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31779"/>
              <a:gd name="adj2" fmla="val -163354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Click here to view your activity history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3B5DAF-9C64-44A7-98BF-E8F098533544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6487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20C9-D0DB-4D6E-8D33-A8153CE7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8"/>
            <a:ext cx="10515600" cy="593408"/>
          </a:xfrm>
        </p:spPr>
        <p:txBody>
          <a:bodyPr>
            <a:normAutofit/>
          </a:bodyPr>
          <a:lstStyle/>
          <a:p>
            <a:r>
              <a:rPr lang="en-GB" sz="2800" b="1" dirty="0"/>
              <a:t>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FE1F-907C-4E94-A006-0FC1942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7" y="861312"/>
            <a:ext cx="9215385" cy="513537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85F71CD-C6C3-414A-97B2-A6E023F32ED9}"/>
              </a:ext>
            </a:extLst>
          </p:cNvPr>
          <p:cNvSpPr/>
          <p:nvPr/>
        </p:nvSpPr>
        <p:spPr>
          <a:xfrm>
            <a:off x="5287182" y="2738004"/>
            <a:ext cx="2386753" cy="1381991"/>
          </a:xfrm>
          <a:prstGeom prst="wedgeRoundRectCallout">
            <a:avLst>
              <a:gd name="adj1" fmla="val 43199"/>
              <a:gd name="adj2" fmla="val -162718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Access voicemails here</a:t>
            </a:r>
          </a:p>
        </p:txBody>
      </p:sp>
      <p:sp>
        <p:nvSpPr>
          <p:cNvPr id="5" name="Arrow: Righ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843A9A-1F59-4AD7-BBFF-B5664C161AD5}"/>
              </a:ext>
            </a:extLst>
          </p:cNvPr>
          <p:cNvSpPr/>
          <p:nvPr/>
        </p:nvSpPr>
        <p:spPr>
          <a:xfrm>
            <a:off x="10251830" y="6367549"/>
            <a:ext cx="1664784" cy="4230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32798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FD1630A842845A371DAE9768E975B" ma:contentTypeVersion="11" ma:contentTypeDescription="Create a new document." ma:contentTypeScope="" ma:versionID="bc35f5010fb021219d2bfd6afe476c4b">
  <xsd:schema xmlns:xsd="http://www.w3.org/2001/XMLSchema" xmlns:xs="http://www.w3.org/2001/XMLSchema" xmlns:p="http://schemas.microsoft.com/office/2006/metadata/properties" xmlns:ns2="2fd42952-037e-46e2-a553-97e880925054" targetNamespace="http://schemas.microsoft.com/office/2006/metadata/properties" ma:root="true" ma:fieldsID="4bd5abd8ad3ee4489d6d2d2bc21bec1d" ns2:_="">
    <xsd:import namespace="2fd42952-037e-46e2-a553-97e8809250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42952-037e-46e2-a553-97e880925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F1DA7A-5A6C-4813-BA0B-8879D0CF04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763BF1-BF11-43E7-B624-B44EF61284DF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2fd42952-037e-46e2-a553-97e88092505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478151-46EF-43BA-869A-95E349888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42952-037e-46e2-a553-97e880925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2977</TotalTime>
  <Words>641</Words>
  <Application>Microsoft Office PowerPoint</Application>
  <PresentationFormat>Widescreen</PresentationFormat>
  <Paragraphs>126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Office Theme</vt:lpstr>
      <vt:lpstr>Custom Design</vt:lpstr>
      <vt:lpstr>PowerPoint Presentation</vt:lpstr>
      <vt:lpstr>PowerPoint Presentation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Making calls</vt:lpstr>
      <vt:lpstr>Receiving calls</vt:lpstr>
      <vt:lpstr>Switch device while on a call</vt:lpstr>
      <vt:lpstr>Edit visible colleagues</vt:lpstr>
      <vt:lpstr>Edit phonebooks</vt:lpstr>
      <vt:lpstr>Voicemails</vt:lpstr>
      <vt:lpstr>Voicemails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Quinn</dc:creator>
  <cp:lastModifiedBy>Callum Dunne</cp:lastModifiedBy>
  <cp:revision>9</cp:revision>
  <dcterms:created xsi:type="dcterms:W3CDTF">2020-09-21T14:42:39Z</dcterms:created>
  <dcterms:modified xsi:type="dcterms:W3CDTF">2021-12-17T17:48:13Z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0x0101006A2FD1630A842845A371DAE9768E975B</vt:lpwstr>
  </property>
  <property fmtid="{D5CDD505-2E9C-101B-9397-08002B2CF9AE}" pid="3" name="_dlc_DocIdItemGuid">
    <vt:lpwstr>00d7c2ea-db5e-433a-8036-c8205af22fa9</vt:lpwstr>
  </property>
  <property fmtid="{D5CDD505-2E9C-101B-9397-08002B2CF9AE}" pid="4" name="MSIP_Label_4074e17b-d8d0-4731-945f-6a05a4cc5c34_Enabled">
    <vt:lpwstr>true</vt:lpwstr>
  </property>
  <property fmtid="{D5CDD505-2E9C-101B-9397-08002B2CF9AE}" pid="5" name="MSIP_Label_4074e17b-d8d0-4731-945f-6a05a4cc5c34_SetDate">
    <vt:lpwstr>2021-03-16T21:20:47Z</vt:lpwstr>
  </property>
  <property fmtid="{D5CDD505-2E9C-101B-9397-08002B2CF9AE}" pid="6" name="MSIP_Label_4074e17b-d8d0-4731-945f-6a05a4cc5c34_Method">
    <vt:lpwstr>Standard</vt:lpwstr>
  </property>
  <property fmtid="{D5CDD505-2E9C-101B-9397-08002B2CF9AE}" pid="7" name="MSIP_Label_4074e17b-d8d0-4731-945f-6a05a4cc5c34_Name">
    <vt:lpwstr>4074e17b-d8d0-4731-945f-6a05a4cc5c34</vt:lpwstr>
  </property>
  <property fmtid="{D5CDD505-2E9C-101B-9397-08002B2CF9AE}" pid="8" name="MSIP_Label_4074e17b-d8d0-4731-945f-6a05a4cc5c34_SiteId">
    <vt:lpwstr>a8272d25-1020-438a-a5d0-a38cd3ff38b0</vt:lpwstr>
  </property>
  <property fmtid="{D5CDD505-2E9C-101B-9397-08002B2CF9AE}" pid="9" name="MSIP_Label_4074e17b-d8d0-4731-945f-6a05a4cc5c34_ActionId">
    <vt:lpwstr>63964383-a1a4-44fd-aad9-9c49022bbc6b</vt:lpwstr>
  </property>
  <property fmtid="{D5CDD505-2E9C-101B-9397-08002B2CF9AE}" pid="10" name="MSIP_Label_4074e17b-d8d0-4731-945f-6a05a4cc5c34_ContentBits">
    <vt:lpwstr>0</vt:lpwstr>
  </property>
</Properties>
</file>