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6" r:id="rId6"/>
    <p:sldId id="284" r:id="rId7"/>
    <p:sldId id="282" r:id="rId8"/>
    <p:sldId id="258" r:id="rId9"/>
    <p:sldId id="283"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D79E0-CF7C-4131-B6E3-DC1942616F28}" v="3" dt="2022-01-06T14:35:43.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2"/>
    <p:restoredTop sz="94694"/>
  </p:normalViewPr>
  <p:slideViewPr>
    <p:cSldViewPr snapToGrid="0" snapToObjects="1">
      <p:cViewPr varScale="1">
        <p:scale>
          <a:sx n="110" d="100"/>
          <a:sy n="110" d="100"/>
        </p:scale>
        <p:origin x="90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AA1-62B7-B945-864A-114A1406DFA4}"/>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200C9DB-A787-0D4B-AC2F-FA044619A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552822-839E-D846-883D-A5AD0A8629CD}"/>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DF2F40F8-7420-B349-8844-0D3DACEFF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2426C-E41A-2C45-A461-00ED4A7856C2}"/>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1978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A759-2261-1948-AF3E-307B8F4723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F11AEB-2D2A-F643-8371-1C4FEEA926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7CB819-B64C-5344-95AD-5D78F0D75AB8}"/>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7E9B29AE-FB80-734D-9CD0-049688BA8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10E9D-D9FB-A14E-92DB-7EDA9BC8089E}"/>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5130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ACE92-ECFB-4643-8647-7E9C036C8E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D19FD7-F420-E747-A816-175ADE3D99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2ACD7-7E38-8045-9B57-E98044904934}"/>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454C21C3-8013-6847-B10D-B87004E5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BBF22-778E-DC41-ABCB-EEE91E3EB49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63189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26F0-596C-014D-9CA4-F38FAA9AAD38}"/>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193AE4D-7090-7047-9908-EF2B24708165}"/>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83F21593-F91D-9E44-BB11-25F4D91A5977}"/>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EC3165A9-2650-1A45-9BF5-051785F42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D81DB-5E5A-794E-8958-AECD0AC0A8C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49313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07A7-D353-8745-BC78-4EB90B60DFBF}"/>
              </a:ext>
            </a:extLst>
          </p:cNvPr>
          <p:cNvSpPr>
            <a:spLocks noGrp="1"/>
          </p:cNvSpPr>
          <p:nvPr>
            <p:ph type="title"/>
          </p:nvPr>
        </p:nvSpPr>
        <p:spPr>
          <a:xfrm>
            <a:off x="838200" y="1122218"/>
            <a:ext cx="10515600" cy="568470"/>
          </a:xfrm>
        </p:spPr>
        <p:txBody>
          <a:bodyPr/>
          <a:lstStyle>
            <a:lvl1pPr algn="ct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B8F7229-A8BA-B84F-BFB7-7024B13387D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B6B027A-4F8D-5448-BF19-5E6F55FB1127}"/>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5F28FEA0-D6F3-384E-A7D3-39226479D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7C24F-06B9-B141-B2C1-03435240A15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8280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A2-9976-BB44-9039-02B1E787D80C}"/>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DAE44C4-C09F-474B-B7B0-83AAFF0A0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9E69D7C-77A8-984A-99A6-D3C4FBD0F347}"/>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7A61EF47-E412-9545-9C7E-4612738D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D1FEE-7BDE-B649-B0CB-C2E45E3CB6B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38877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322A-A3C1-8B40-9D80-69EB15587A7B}"/>
              </a:ext>
            </a:extLst>
          </p:cNvPr>
          <p:cNvSpPr>
            <a:spLocks noGrp="1"/>
          </p:cNvSpPr>
          <p:nvPr>
            <p:ph type="title"/>
          </p:nvPr>
        </p:nvSpPr>
        <p:spPr>
          <a:xfrm>
            <a:off x="838200" y="1097280"/>
            <a:ext cx="10515600" cy="593408"/>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550CE7C-93D4-0044-95F4-C844D485E9EB}"/>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C43ADC6A-5EBA-1F43-AE41-B4E3E1C57402}"/>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C5D77FE1-D188-A449-A52A-5395040B4168}"/>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6" name="Footer Placeholder 5">
            <a:extLst>
              <a:ext uri="{FF2B5EF4-FFF2-40B4-BE49-F238E27FC236}">
                <a16:creationId xmlns:a16="http://schemas.microsoft.com/office/drawing/2014/main" id="{D9BC91E7-B2D3-EE4B-8BF3-C8B50E869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2072E-3799-A448-BC12-6617BA6CAF0D}"/>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7320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2AB8-EAA4-964A-978E-093E42E278AE}"/>
              </a:ext>
            </a:extLst>
          </p:cNvPr>
          <p:cNvSpPr>
            <a:spLocks noGrp="1"/>
          </p:cNvSpPr>
          <p:nvPr>
            <p:ph type="title"/>
          </p:nvPr>
        </p:nvSpPr>
        <p:spPr>
          <a:xfrm>
            <a:off x="839788" y="1113905"/>
            <a:ext cx="10515600" cy="576783"/>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9F1312-CC2D-9045-B0BB-72C8CA744FD4}"/>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823BABD4-B18E-4B43-9CAB-0F94570B7E4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1F38AD3-4109-9D43-B4AA-2D654D5474F0}"/>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4772315-0C97-764E-ADFD-D927BB25BC57}"/>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EE3BEF55-E575-4F48-B1A1-0A686B5E2AA6}"/>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8" name="Footer Placeholder 7">
            <a:extLst>
              <a:ext uri="{FF2B5EF4-FFF2-40B4-BE49-F238E27FC236}">
                <a16:creationId xmlns:a16="http://schemas.microsoft.com/office/drawing/2014/main" id="{AC393E0B-A8C1-2344-93EE-8F18AB5A3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D07D6-C0A0-A94A-AB51-6D06F8963F67}"/>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18213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1E3A-6601-344D-B381-EBAC8FAD1B75}"/>
              </a:ext>
            </a:extLst>
          </p:cNvPr>
          <p:cNvSpPr>
            <a:spLocks noGrp="1"/>
          </p:cNvSpPr>
          <p:nvPr>
            <p:ph type="title"/>
          </p:nvPr>
        </p:nvSpPr>
        <p:spPr>
          <a:xfrm>
            <a:off x="838200" y="1122218"/>
            <a:ext cx="10515600" cy="568470"/>
          </a:xfrm>
        </p:spPr>
        <p:txBody>
          <a:bodyPr/>
          <a:lstStyle>
            <a:lvl1pPr algn="ct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6B77EF8F-3C3C-D146-BF52-9DE9145487D3}"/>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4" name="Footer Placeholder 3">
            <a:extLst>
              <a:ext uri="{FF2B5EF4-FFF2-40B4-BE49-F238E27FC236}">
                <a16:creationId xmlns:a16="http://schemas.microsoft.com/office/drawing/2014/main" id="{204A6908-8E33-614F-B0C8-FFA2F9D71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F8791-F2BB-F040-9746-87F651C32FF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92663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F5AC3-AB98-EC45-9D62-B8AB1DEA7EA5}"/>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3" name="Footer Placeholder 2">
            <a:extLst>
              <a:ext uri="{FF2B5EF4-FFF2-40B4-BE49-F238E27FC236}">
                <a16:creationId xmlns:a16="http://schemas.microsoft.com/office/drawing/2014/main" id="{6F406F73-A0DA-584A-9E3B-049FB97F1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50E5F-341F-AC42-B36D-571B39827506}"/>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5319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685-7960-034C-B777-DC06E30EF513}"/>
              </a:ext>
            </a:extLst>
          </p:cNvPr>
          <p:cNvSpPr>
            <a:spLocks noGrp="1"/>
          </p:cNvSpPr>
          <p:nvPr>
            <p:ph type="title"/>
          </p:nvPr>
        </p:nvSpPr>
        <p:spPr>
          <a:xfrm>
            <a:off x="839788" y="756458"/>
            <a:ext cx="3932237" cy="1300942"/>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6A1193-4057-304C-AE90-15360909B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09344F-545B-5640-86D8-E532DBE73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7FF733-BA5E-1F42-BECA-4DC8A35D1948}"/>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6" name="Footer Placeholder 5">
            <a:extLst>
              <a:ext uri="{FF2B5EF4-FFF2-40B4-BE49-F238E27FC236}">
                <a16:creationId xmlns:a16="http://schemas.microsoft.com/office/drawing/2014/main" id="{CDE87BD6-E383-FA46-8F2C-B762D8EF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36985-C8EB-504D-80BD-7A17F74B0C0B}"/>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6622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3BE1-8257-324F-8370-AB6371376D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9BEFCB-A048-E94F-B166-82E4321B5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62E55-B4D4-B846-AB76-F4C672ABEBD7}"/>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CF17C11E-69AA-1F46-AC05-F2E5B920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7CF2-EFCA-9241-968F-C0A9D7519E9C}"/>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6538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08B0-3F86-114C-ADCF-55AE4BF9C841}"/>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053CD8C5-38B7-3A4C-89C1-190138268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D9729-A324-5D45-96F3-C5E4B02A3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538162-77D9-0648-A6E7-D7F4FE322DFE}"/>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6" name="Footer Placeholder 5">
            <a:extLst>
              <a:ext uri="{FF2B5EF4-FFF2-40B4-BE49-F238E27FC236}">
                <a16:creationId xmlns:a16="http://schemas.microsoft.com/office/drawing/2014/main" id="{F3A148E4-3F97-0145-AEF4-0DEEFF5A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973CB-90DF-7648-8FD3-12BF45735FB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98099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06FC-FE10-414C-BC6B-9308F64491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64244-BDB0-9346-9576-28D910C7AE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EEC8-1DB0-5847-B3E3-5F0C12A7E005}"/>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FD12D035-6EB0-B848-9C0D-CE28F1F4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AB1D-67F5-0348-9DA4-60D06B52976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09530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98941-88EA-2043-8B8E-284BE31640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2112DD-6AA8-5E46-8A59-C5D30D9004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87708-BB1B-2D40-8351-45D663367D63}"/>
              </a:ext>
            </a:extLst>
          </p:cNvPr>
          <p:cNvSpPr>
            <a:spLocks noGrp="1"/>
          </p:cNvSpPr>
          <p:nvPr>
            <p:ph type="dt" sz="half" idx="10"/>
          </p:nvPr>
        </p:nvSpPr>
        <p:spPr/>
        <p:txBody>
          <a:body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4CB63E03-2AD7-7A49-A5BE-71895B9C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3683-DB04-4F4B-BAFA-947AEB7DEB8A}"/>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52241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9A93-B618-8149-8414-DC0A1B47D8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3C42AE-5C68-4340-A465-645EABE81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23CBC9-0A62-A54F-A5D1-9CD0CE0DBAB6}"/>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18B79F82-071E-8B4C-A159-3F8D35822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54906-4965-D94A-BC6A-020A5734008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84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92AA-6687-A246-B88E-48AF9962CA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A956FD-E55F-894B-AA66-8AAD1B6C8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018D80-7BA7-AE4A-8535-5CB9D0481D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A9CC40-DD22-004A-BF7A-F88A2F042611}"/>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6" name="Footer Placeholder 5">
            <a:extLst>
              <a:ext uri="{FF2B5EF4-FFF2-40B4-BE49-F238E27FC236}">
                <a16:creationId xmlns:a16="http://schemas.microsoft.com/office/drawing/2014/main" id="{9843FB78-51BD-1D46-AC3C-8DC42FCC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46C0-8B8F-4540-8142-034366482D9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007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9AE9-8978-EF49-ADE2-4BA6960974AE}"/>
              </a:ext>
            </a:extLst>
          </p:cNvPr>
          <p:cNvSpPr>
            <a:spLocks noGrp="1"/>
          </p:cNvSpPr>
          <p:nvPr>
            <p:ph type="title"/>
          </p:nvPr>
        </p:nvSpPr>
        <p:spPr>
          <a:xfrm>
            <a:off x="839788" y="1122218"/>
            <a:ext cx="10515600" cy="568470"/>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347D65F-FF06-D94D-A2E2-E85C1604F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DF9AD82-2266-444B-AB5F-BD588E67AB7D}"/>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B1509A3-6578-4242-A939-D34A57CCA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EB6891-C87D-1549-B2BC-E48931FCA2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B5CF0B-6ECE-9545-8FD9-06784F0FD6E4}"/>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8" name="Footer Placeholder 7">
            <a:extLst>
              <a:ext uri="{FF2B5EF4-FFF2-40B4-BE49-F238E27FC236}">
                <a16:creationId xmlns:a16="http://schemas.microsoft.com/office/drawing/2014/main" id="{565DC89C-404C-2D4D-99CB-F3E57C644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9FCFE-C52A-174C-842D-923880B24AD9}"/>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4566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48B-DE89-DB4D-9617-85EF513BA926}"/>
              </a:ext>
            </a:extLst>
          </p:cNvPr>
          <p:cNvSpPr>
            <a:spLocks noGrp="1"/>
          </p:cNvSpPr>
          <p:nvPr>
            <p:ph type="title"/>
          </p:nvPr>
        </p:nvSpPr>
        <p:spPr>
          <a:xfrm>
            <a:off x="838200" y="1122218"/>
            <a:ext cx="10515600" cy="568470"/>
          </a:xfrm>
        </p:spPr>
        <p:txBody>
          <a:bodyPr/>
          <a:lstStyle>
            <a:lvl1pPr algn="ctr">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0126D57B-F259-D949-B760-CE959876755F}"/>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4" name="Footer Placeholder 3">
            <a:extLst>
              <a:ext uri="{FF2B5EF4-FFF2-40B4-BE49-F238E27FC236}">
                <a16:creationId xmlns:a16="http://schemas.microsoft.com/office/drawing/2014/main" id="{B0F6660C-E276-1045-A933-AEBF62D22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D6705-C357-2D45-9C9E-6F7D1501887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9390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30736-FB4F-8F42-B574-65F75338DCDE}"/>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3" name="Footer Placeholder 2">
            <a:extLst>
              <a:ext uri="{FF2B5EF4-FFF2-40B4-BE49-F238E27FC236}">
                <a16:creationId xmlns:a16="http://schemas.microsoft.com/office/drawing/2014/main" id="{019BD851-3CAE-9B4B-A290-025124F7D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FEB0A-A69B-654F-8EE8-2B8E05DFE6D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409493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F691-E7DF-EF40-BBD6-A957E30B9656}"/>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2E42DD8-95CA-874B-8273-1BDB875AC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C0E46D24-3F27-084C-B799-EB26D812D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AB825D-8391-1242-B89C-526E0452E168}"/>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6" name="Footer Placeholder 5">
            <a:extLst>
              <a:ext uri="{FF2B5EF4-FFF2-40B4-BE49-F238E27FC236}">
                <a16:creationId xmlns:a16="http://schemas.microsoft.com/office/drawing/2014/main" id="{3F476817-0140-374F-96F4-3E94BAF00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B066-912B-E64A-8D89-C76A36407A6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87709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4BB-165D-CF4D-BB30-A5629130E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4C3516-5EC2-9A4C-A4CE-B7955A243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FF009-7432-7D46-9580-7E11C34C0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206E3-4549-DE42-BE7D-021DDE87C2E2}"/>
              </a:ext>
            </a:extLst>
          </p:cNvPr>
          <p:cNvSpPr>
            <a:spLocks noGrp="1"/>
          </p:cNvSpPr>
          <p:nvPr>
            <p:ph type="dt" sz="half" idx="10"/>
          </p:nvPr>
        </p:nvSpPr>
        <p:spPr/>
        <p:txBody>
          <a:bodyPr/>
          <a:lstStyle/>
          <a:p>
            <a:fld id="{CA7FD55C-2C06-FE4C-94D0-F616BA500B86}" type="datetimeFigureOut">
              <a:rPr lang="en-US" smtClean="0"/>
              <a:t>1/27/2022</a:t>
            </a:fld>
            <a:endParaRPr lang="en-US"/>
          </a:p>
        </p:txBody>
      </p:sp>
      <p:sp>
        <p:nvSpPr>
          <p:cNvPr id="6" name="Footer Placeholder 5">
            <a:extLst>
              <a:ext uri="{FF2B5EF4-FFF2-40B4-BE49-F238E27FC236}">
                <a16:creationId xmlns:a16="http://schemas.microsoft.com/office/drawing/2014/main" id="{EABF40F0-076E-6542-A353-318E1D6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A6E85-44FB-0248-B81B-ACEC2E612DB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5470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D2F7-D83C-414A-8124-B4197B807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BEC4BD-44BF-8842-8937-2D184449E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5E10A-A140-C948-8274-096633F0A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D55C-2C06-FE4C-94D0-F616BA500B86}" type="datetimeFigureOut">
              <a:rPr lang="en-US" smtClean="0"/>
              <a:t>1/27/2022</a:t>
            </a:fld>
            <a:endParaRPr lang="en-US"/>
          </a:p>
        </p:txBody>
      </p:sp>
      <p:sp>
        <p:nvSpPr>
          <p:cNvPr id="5" name="Footer Placeholder 4">
            <a:extLst>
              <a:ext uri="{FF2B5EF4-FFF2-40B4-BE49-F238E27FC236}">
                <a16:creationId xmlns:a16="http://schemas.microsoft.com/office/drawing/2014/main" id="{1C498BDE-EAB3-274A-B79B-5FC7905CB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6F5EA-0222-EA43-94E8-BB0F444F9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ADA6-B8E0-4244-BE37-641B54303977}" type="slidenum">
              <a:rPr lang="en-US" smtClean="0"/>
              <a:t>‹#›</a:t>
            </a:fld>
            <a:endParaRPr lang="en-US"/>
          </a:p>
        </p:txBody>
      </p:sp>
    </p:spTree>
    <p:extLst>
      <p:ext uri="{BB962C8B-B14F-4D97-AF65-F5344CB8AC3E}">
        <p14:creationId xmlns:p14="http://schemas.microsoft.com/office/powerpoint/2010/main" val="99287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9EC07-F4C5-8D45-BEA3-BA15A4B6FFAF}"/>
              </a:ext>
            </a:extLst>
          </p:cNvPr>
          <p:cNvSpPr>
            <a:spLocks noGrp="1"/>
          </p:cNvSpPr>
          <p:nvPr>
            <p:ph type="title"/>
          </p:nvPr>
        </p:nvSpPr>
        <p:spPr>
          <a:xfrm>
            <a:off x="838200" y="1113905"/>
            <a:ext cx="10515600" cy="57678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243E682-E5F5-F447-A8F1-0104CD25E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C73B300-9321-694A-B539-F917922A2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138EC-2F3A-D54F-BABD-FB1EAE610D4F}" type="datetimeFigureOut">
              <a:rPr lang="en-US" smtClean="0"/>
              <a:t>1/27/2022</a:t>
            </a:fld>
            <a:endParaRPr lang="en-US"/>
          </a:p>
        </p:txBody>
      </p:sp>
      <p:sp>
        <p:nvSpPr>
          <p:cNvPr id="5" name="Footer Placeholder 4">
            <a:extLst>
              <a:ext uri="{FF2B5EF4-FFF2-40B4-BE49-F238E27FC236}">
                <a16:creationId xmlns:a16="http://schemas.microsoft.com/office/drawing/2014/main" id="{60AC6EB3-0836-F948-A410-0F4CEE861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5BE16-F385-A542-B1EB-DE1A02759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8F36-040E-C940-8323-EE35381B40BE}" type="slidenum">
              <a:rPr lang="en-US" smtClean="0"/>
              <a:t>‹#›</a:t>
            </a:fld>
            <a:endParaRPr lang="en-US"/>
          </a:p>
        </p:txBody>
      </p:sp>
    </p:spTree>
    <p:extLst>
      <p:ext uri="{BB962C8B-B14F-4D97-AF65-F5344CB8AC3E}">
        <p14:creationId xmlns:p14="http://schemas.microsoft.com/office/powerpoint/2010/main" val="74690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unified.communications@midcounties.coop" TargetMode="External"/><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midcountiescoop.service-now.com/ess?id=tiles_log_a_call&amp;sys_id=3e4cbc894f74cb000a99ecd18110c7b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3D7F6-2415-4FC3-81AB-5F2298455385}"/>
              </a:ext>
            </a:extLst>
          </p:cNvPr>
          <p:cNvSpPr txBox="1"/>
          <p:nvPr/>
        </p:nvSpPr>
        <p:spPr>
          <a:xfrm>
            <a:off x="2864827" y="1555866"/>
            <a:ext cx="6462346" cy="4247317"/>
          </a:xfrm>
          <a:prstGeom prst="rect">
            <a:avLst/>
          </a:prstGeom>
          <a:noFill/>
        </p:spPr>
        <p:txBody>
          <a:bodyPr wrap="square" rtlCol="0">
            <a:spAutoFit/>
          </a:bodyPr>
          <a:lstStyle/>
          <a:p>
            <a:pPr algn="ctr"/>
            <a:r>
              <a:rPr lang="en-GB" sz="5400" b="1" dirty="0"/>
              <a:t>Accessing the</a:t>
            </a:r>
          </a:p>
          <a:p>
            <a:pPr algn="ctr"/>
            <a:r>
              <a:rPr lang="en-GB" sz="5400" b="1" dirty="0"/>
              <a:t> </a:t>
            </a:r>
          </a:p>
          <a:p>
            <a:pPr algn="ctr"/>
            <a:r>
              <a:rPr lang="en-GB" sz="5400" b="1" dirty="0"/>
              <a:t>Collaboration application on your computer</a:t>
            </a:r>
          </a:p>
        </p:txBody>
      </p:sp>
      <p:pic>
        <p:nvPicPr>
          <p:cNvPr id="4" name="Picture 3" descr="Logo&#10;&#10;Description automatically generated">
            <a:extLst>
              <a:ext uri="{FF2B5EF4-FFF2-40B4-BE49-F238E27FC236}">
                <a16:creationId xmlns:a16="http://schemas.microsoft.com/office/drawing/2014/main" id="{D9233C96-6C51-4938-BBAF-FA6A44FFB16D}"/>
              </a:ext>
            </a:extLst>
          </p:cNvPr>
          <p:cNvPicPr>
            <a:picLocks noChangeAspect="1"/>
          </p:cNvPicPr>
          <p:nvPr/>
        </p:nvPicPr>
        <p:blipFill>
          <a:blip r:embed="rId2"/>
          <a:stretch>
            <a:fillRect/>
          </a:stretch>
        </p:blipFill>
        <p:spPr>
          <a:xfrm>
            <a:off x="4438650" y="2105292"/>
            <a:ext cx="3314700" cy="1506682"/>
          </a:xfrm>
          <a:prstGeom prst="rect">
            <a:avLst/>
          </a:prstGeom>
        </p:spPr>
      </p:pic>
    </p:spTree>
    <p:extLst>
      <p:ext uri="{BB962C8B-B14F-4D97-AF65-F5344CB8AC3E}">
        <p14:creationId xmlns:p14="http://schemas.microsoft.com/office/powerpoint/2010/main" val="303401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F5D260-4D74-4C04-873D-3266925DD0BB}"/>
              </a:ext>
            </a:extLst>
          </p:cNvPr>
          <p:cNvPicPr>
            <a:picLocks noChangeAspect="1"/>
          </p:cNvPicPr>
          <p:nvPr/>
        </p:nvPicPr>
        <p:blipFill>
          <a:blip r:embed="rId2"/>
          <a:stretch>
            <a:fillRect/>
          </a:stretch>
        </p:blipFill>
        <p:spPr>
          <a:xfrm>
            <a:off x="6707886" y="3375727"/>
            <a:ext cx="1856275" cy="2109884"/>
          </a:xfrm>
          <a:prstGeom prst="rect">
            <a:avLst/>
          </a:prstGeom>
        </p:spPr>
      </p:pic>
      <p:sp>
        <p:nvSpPr>
          <p:cNvPr id="5" name="TextBox 4">
            <a:extLst>
              <a:ext uri="{FF2B5EF4-FFF2-40B4-BE49-F238E27FC236}">
                <a16:creationId xmlns:a16="http://schemas.microsoft.com/office/drawing/2014/main" id="{B94A3218-21B4-46CB-85CB-DC3F34EC6475}"/>
              </a:ext>
            </a:extLst>
          </p:cNvPr>
          <p:cNvSpPr txBox="1"/>
          <p:nvPr/>
        </p:nvSpPr>
        <p:spPr>
          <a:xfrm>
            <a:off x="605204" y="1450728"/>
            <a:ext cx="10981592" cy="1200329"/>
          </a:xfrm>
          <a:prstGeom prst="rect">
            <a:avLst/>
          </a:prstGeom>
          <a:noFill/>
        </p:spPr>
        <p:txBody>
          <a:bodyPr wrap="square" rtlCol="0">
            <a:spAutoFit/>
          </a:bodyPr>
          <a:lstStyle/>
          <a:p>
            <a:r>
              <a:rPr lang="en-GB" dirty="0"/>
              <a:t>Wildix is the new society-wide telephony system. Implementation started mid-2021 and will replace all legacy telephony systems.</a:t>
            </a:r>
          </a:p>
          <a:p>
            <a:endParaRPr lang="en-GB" dirty="0"/>
          </a:p>
          <a:p>
            <a:r>
              <a:rPr lang="en-GB" dirty="0"/>
              <a:t>This training presentation will help you access the </a:t>
            </a:r>
            <a:r>
              <a:rPr lang="en-GB" b="1" dirty="0"/>
              <a:t>Wildix Collaboration</a:t>
            </a:r>
            <a:r>
              <a:rPr lang="en-GB" dirty="0"/>
              <a:t> application on your computer.</a:t>
            </a:r>
          </a:p>
        </p:txBody>
      </p:sp>
      <p:sp>
        <p:nvSpPr>
          <p:cNvPr id="6" name="Title 1">
            <a:extLst>
              <a:ext uri="{FF2B5EF4-FFF2-40B4-BE49-F238E27FC236}">
                <a16:creationId xmlns:a16="http://schemas.microsoft.com/office/drawing/2014/main" id="{684DA53A-0527-4D79-97C3-158CF802F2FD}"/>
              </a:ext>
            </a:extLst>
          </p:cNvPr>
          <p:cNvSpPr txBox="1">
            <a:spLocks/>
          </p:cNvSpPr>
          <p:nvPr/>
        </p:nvSpPr>
        <p:spPr>
          <a:xfrm>
            <a:off x="838200" y="729211"/>
            <a:ext cx="10515600" cy="5934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b="1" dirty="0"/>
              <a:t>Introduction</a:t>
            </a:r>
          </a:p>
        </p:txBody>
      </p:sp>
      <p:sp>
        <p:nvSpPr>
          <p:cNvPr id="4" name="TextBox 3">
            <a:extLst>
              <a:ext uri="{FF2B5EF4-FFF2-40B4-BE49-F238E27FC236}">
                <a16:creationId xmlns:a16="http://schemas.microsoft.com/office/drawing/2014/main" id="{9EAF7E4B-45AF-4029-AAC0-7A229D28C579}"/>
              </a:ext>
            </a:extLst>
          </p:cNvPr>
          <p:cNvSpPr txBox="1"/>
          <p:nvPr/>
        </p:nvSpPr>
        <p:spPr>
          <a:xfrm>
            <a:off x="605204" y="6263639"/>
            <a:ext cx="10981592" cy="523220"/>
          </a:xfrm>
          <a:prstGeom prst="rect">
            <a:avLst/>
          </a:prstGeom>
          <a:noFill/>
        </p:spPr>
        <p:txBody>
          <a:bodyPr wrap="square" rtlCol="0">
            <a:spAutoFit/>
          </a:bodyPr>
          <a:lstStyle/>
          <a:p>
            <a:pPr algn="ctr"/>
            <a:r>
              <a:rPr lang="en-GB" sz="1400" dirty="0"/>
              <a:t>If you have any general questions, please contact the project team via </a:t>
            </a:r>
            <a:r>
              <a:rPr lang="en-GB" sz="1400" dirty="0">
                <a:hlinkClick r:id="rId3"/>
              </a:rPr>
              <a:t>unified.communications@midcounties.coop</a:t>
            </a:r>
            <a:r>
              <a:rPr lang="en-GB" sz="1400" dirty="0"/>
              <a:t>.</a:t>
            </a:r>
          </a:p>
          <a:p>
            <a:pPr algn="ctr"/>
            <a:r>
              <a:rPr lang="en-GB" sz="1400" dirty="0"/>
              <a:t>For specific support issues, please raise via </a:t>
            </a:r>
            <a:r>
              <a:rPr lang="en-GB" sz="1400" dirty="0">
                <a:hlinkClick r:id="rId4"/>
              </a:rPr>
              <a:t>ServiceNow</a:t>
            </a:r>
            <a:r>
              <a:rPr lang="en-GB" sz="1400" dirty="0"/>
              <a:t> under the category of “Wildix VOIP”.</a:t>
            </a:r>
          </a:p>
        </p:txBody>
      </p:sp>
      <p:pic>
        <p:nvPicPr>
          <p:cNvPr id="7" name="Picture 6">
            <a:extLst>
              <a:ext uri="{FF2B5EF4-FFF2-40B4-BE49-F238E27FC236}">
                <a16:creationId xmlns:a16="http://schemas.microsoft.com/office/drawing/2014/main" id="{D26DF1DB-E539-4A78-B34E-7F5E193652EB}"/>
              </a:ext>
            </a:extLst>
          </p:cNvPr>
          <p:cNvPicPr>
            <a:picLocks noChangeAspect="1"/>
          </p:cNvPicPr>
          <p:nvPr/>
        </p:nvPicPr>
        <p:blipFill>
          <a:blip r:embed="rId5"/>
          <a:stretch>
            <a:fillRect/>
          </a:stretch>
        </p:blipFill>
        <p:spPr>
          <a:xfrm>
            <a:off x="1983519" y="3170067"/>
            <a:ext cx="4612555" cy="2630512"/>
          </a:xfrm>
          <a:prstGeom prst="rect">
            <a:avLst/>
          </a:prstGeom>
        </p:spPr>
      </p:pic>
    </p:spTree>
    <p:extLst>
      <p:ext uri="{BB962C8B-B14F-4D97-AF65-F5344CB8AC3E}">
        <p14:creationId xmlns:p14="http://schemas.microsoft.com/office/powerpoint/2010/main" val="28376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784759-5F17-4907-A36D-AAE5B9104A89}"/>
              </a:ext>
            </a:extLst>
          </p:cNvPr>
          <p:cNvSpPr txBox="1">
            <a:spLocks/>
          </p:cNvSpPr>
          <p:nvPr/>
        </p:nvSpPr>
        <p:spPr>
          <a:xfrm>
            <a:off x="838200" y="729211"/>
            <a:ext cx="10515600" cy="5934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b="1" dirty="0"/>
              <a:t>Accessing the Wildix desktop application</a:t>
            </a:r>
          </a:p>
        </p:txBody>
      </p:sp>
      <p:sp>
        <p:nvSpPr>
          <p:cNvPr id="8" name="TextBox 7">
            <a:extLst>
              <a:ext uri="{FF2B5EF4-FFF2-40B4-BE49-F238E27FC236}">
                <a16:creationId xmlns:a16="http://schemas.microsoft.com/office/drawing/2014/main" id="{EE179C46-E1B7-4EF1-BE51-0AD86F7C9BF6}"/>
              </a:ext>
            </a:extLst>
          </p:cNvPr>
          <p:cNvSpPr txBox="1"/>
          <p:nvPr/>
        </p:nvSpPr>
        <p:spPr>
          <a:xfrm>
            <a:off x="838200" y="1848255"/>
            <a:ext cx="6743174" cy="1477328"/>
          </a:xfrm>
          <a:prstGeom prst="rect">
            <a:avLst/>
          </a:prstGeom>
          <a:noFill/>
        </p:spPr>
        <p:txBody>
          <a:bodyPr wrap="square" rtlCol="0">
            <a:spAutoFit/>
          </a:bodyPr>
          <a:lstStyle/>
          <a:p>
            <a:pPr marL="285750" indent="-285750">
              <a:buFont typeface="Arial" panose="020B0604020202020204" pitchFamily="34" charset="0"/>
              <a:buChar char="•"/>
            </a:pPr>
            <a:r>
              <a:rPr lang="en-GB" dirty="0"/>
              <a:t>Wildix should automatically open every time you log in</a:t>
            </a:r>
          </a:p>
          <a:p>
            <a:endParaRPr lang="en-GB" dirty="0"/>
          </a:p>
          <a:p>
            <a:pPr marL="285750" indent="-285750">
              <a:buFont typeface="Arial" panose="020B0604020202020204" pitchFamily="34" charset="0"/>
              <a:buChar char="•"/>
            </a:pPr>
            <a:r>
              <a:rPr lang="en-GB" dirty="0"/>
              <a:t>If you ever need to open it manually, just type “Wildix” into your search bar or search in your list of applications</a:t>
            </a:r>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F9C093D0-8282-46C9-AF73-D98598AD8CC1}"/>
              </a:ext>
            </a:extLst>
          </p:cNvPr>
          <p:cNvPicPr>
            <a:picLocks noChangeAspect="1"/>
          </p:cNvPicPr>
          <p:nvPr/>
        </p:nvPicPr>
        <p:blipFill>
          <a:blip r:embed="rId2"/>
          <a:stretch>
            <a:fillRect/>
          </a:stretch>
        </p:blipFill>
        <p:spPr>
          <a:xfrm>
            <a:off x="7487106" y="1552873"/>
            <a:ext cx="3772426" cy="2276793"/>
          </a:xfrm>
          <a:prstGeom prst="rect">
            <a:avLst/>
          </a:prstGeom>
        </p:spPr>
      </p:pic>
      <p:sp>
        <p:nvSpPr>
          <p:cNvPr id="11" name="TextBox 10">
            <a:extLst>
              <a:ext uri="{FF2B5EF4-FFF2-40B4-BE49-F238E27FC236}">
                <a16:creationId xmlns:a16="http://schemas.microsoft.com/office/drawing/2014/main" id="{68EDD7FE-6797-4301-A761-A85DF3156190}"/>
              </a:ext>
            </a:extLst>
          </p:cNvPr>
          <p:cNvSpPr txBox="1"/>
          <p:nvPr/>
        </p:nvSpPr>
        <p:spPr>
          <a:xfrm>
            <a:off x="838200" y="4654640"/>
            <a:ext cx="6358697" cy="1754326"/>
          </a:xfrm>
          <a:prstGeom prst="rect">
            <a:avLst/>
          </a:prstGeom>
          <a:noFill/>
        </p:spPr>
        <p:txBody>
          <a:bodyPr wrap="square" rtlCol="0">
            <a:spAutoFit/>
          </a:bodyPr>
          <a:lstStyle/>
          <a:p>
            <a:pPr marL="285750" indent="-285750">
              <a:buFont typeface="Arial" panose="020B0604020202020204" pitchFamily="34" charset="0"/>
              <a:buChar char="•"/>
            </a:pPr>
            <a:r>
              <a:rPr lang="en-GB" dirty="0"/>
              <a:t>Once open, Wildix may minimise to your system tray when not in use. It will still be running in the background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maximise Wildix, just click on the up arrow near your clock and select the Wildix Collaboration icon</a:t>
            </a:r>
          </a:p>
          <a:p>
            <a:endParaRPr lang="en-GB" dirty="0"/>
          </a:p>
        </p:txBody>
      </p:sp>
      <p:pic>
        <p:nvPicPr>
          <p:cNvPr id="13" name="Picture 12">
            <a:extLst>
              <a:ext uri="{FF2B5EF4-FFF2-40B4-BE49-F238E27FC236}">
                <a16:creationId xmlns:a16="http://schemas.microsoft.com/office/drawing/2014/main" id="{DC11184C-4ED0-49E5-AFFF-AFAD89F14231}"/>
              </a:ext>
            </a:extLst>
          </p:cNvPr>
          <p:cNvPicPr>
            <a:picLocks noChangeAspect="1"/>
          </p:cNvPicPr>
          <p:nvPr/>
        </p:nvPicPr>
        <p:blipFill>
          <a:blip r:embed="rId3"/>
          <a:stretch>
            <a:fillRect/>
          </a:stretch>
        </p:blipFill>
        <p:spPr>
          <a:xfrm>
            <a:off x="8354001" y="4355301"/>
            <a:ext cx="2038635" cy="2353003"/>
          </a:xfrm>
          <a:prstGeom prst="rect">
            <a:avLst/>
          </a:prstGeom>
        </p:spPr>
      </p:pic>
    </p:spTree>
    <p:extLst>
      <p:ext uri="{BB962C8B-B14F-4D97-AF65-F5344CB8AC3E}">
        <p14:creationId xmlns:p14="http://schemas.microsoft.com/office/powerpoint/2010/main" val="250375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9A2E89-E036-403E-BE5E-41200FE0C306}"/>
              </a:ext>
            </a:extLst>
          </p:cNvPr>
          <p:cNvSpPr txBox="1"/>
          <p:nvPr/>
        </p:nvSpPr>
        <p:spPr>
          <a:xfrm>
            <a:off x="5795795" y="1773763"/>
            <a:ext cx="5719135" cy="646331"/>
          </a:xfrm>
          <a:prstGeom prst="rect">
            <a:avLst/>
          </a:prstGeom>
          <a:noFill/>
        </p:spPr>
        <p:txBody>
          <a:bodyPr wrap="square" rtlCol="0">
            <a:spAutoFit/>
          </a:bodyPr>
          <a:lstStyle/>
          <a:p>
            <a:pPr marL="285750" indent="-285750">
              <a:buFont typeface="Arial" panose="020B0604020202020204" pitchFamily="34" charset="0"/>
              <a:buChar char="•"/>
            </a:pPr>
            <a:r>
              <a:rPr lang="en-GB" dirty="0"/>
              <a:t>On the Welcome screen, select the Windows icon  at the bottom right of the screen</a:t>
            </a:r>
          </a:p>
        </p:txBody>
      </p:sp>
      <p:pic>
        <p:nvPicPr>
          <p:cNvPr id="3" name="Picture 2">
            <a:extLst>
              <a:ext uri="{FF2B5EF4-FFF2-40B4-BE49-F238E27FC236}">
                <a16:creationId xmlns:a16="http://schemas.microsoft.com/office/drawing/2014/main" id="{FBCB0381-90EF-45CE-BCA9-B46CDF9A19FC}"/>
              </a:ext>
            </a:extLst>
          </p:cNvPr>
          <p:cNvPicPr>
            <a:picLocks noChangeAspect="1"/>
          </p:cNvPicPr>
          <p:nvPr/>
        </p:nvPicPr>
        <p:blipFill>
          <a:blip r:embed="rId2"/>
          <a:stretch>
            <a:fillRect/>
          </a:stretch>
        </p:blipFill>
        <p:spPr>
          <a:xfrm>
            <a:off x="1336431" y="1423446"/>
            <a:ext cx="4302392" cy="5041866"/>
          </a:xfrm>
          <a:prstGeom prst="rect">
            <a:avLst/>
          </a:prstGeom>
        </p:spPr>
      </p:pic>
      <p:sp>
        <p:nvSpPr>
          <p:cNvPr id="8" name="Title 1">
            <a:extLst>
              <a:ext uri="{FF2B5EF4-FFF2-40B4-BE49-F238E27FC236}">
                <a16:creationId xmlns:a16="http://schemas.microsoft.com/office/drawing/2014/main" id="{87302B6C-21C4-429F-8CFE-EB39956F3D71}"/>
              </a:ext>
            </a:extLst>
          </p:cNvPr>
          <p:cNvSpPr txBox="1">
            <a:spLocks/>
          </p:cNvSpPr>
          <p:nvPr/>
        </p:nvSpPr>
        <p:spPr>
          <a:xfrm>
            <a:off x="838200" y="729211"/>
            <a:ext cx="10515600" cy="5934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b="1" dirty="0"/>
              <a:t>Signing in to Wildix</a:t>
            </a:r>
          </a:p>
        </p:txBody>
      </p:sp>
      <p:sp>
        <p:nvSpPr>
          <p:cNvPr id="2" name="TextBox 1">
            <a:extLst>
              <a:ext uri="{FF2B5EF4-FFF2-40B4-BE49-F238E27FC236}">
                <a16:creationId xmlns:a16="http://schemas.microsoft.com/office/drawing/2014/main" id="{06808000-6CCD-40D8-82D4-F75F095B1B1C}"/>
              </a:ext>
            </a:extLst>
          </p:cNvPr>
          <p:cNvSpPr txBox="1"/>
          <p:nvPr/>
        </p:nvSpPr>
        <p:spPr>
          <a:xfrm>
            <a:off x="6643991" y="4850587"/>
            <a:ext cx="5181663" cy="1754326"/>
          </a:xfrm>
          <a:prstGeom prst="homePlate">
            <a:avLst/>
          </a:prstGeom>
          <a:noFill/>
          <a:ln w="12700">
            <a:solidFill>
              <a:srgbClr val="FFC000"/>
            </a:solidFill>
          </a:ln>
        </p:spPr>
        <p:txBody>
          <a:bodyPr wrap="square" rtlCol="0">
            <a:spAutoFit/>
          </a:bodyPr>
          <a:lstStyle/>
          <a:p>
            <a:r>
              <a:rPr lang="en-GB" dirty="0"/>
              <a:t>Sometimes, you may need to sign in and add your password. This may lead to Multi Factor Authentication for security reasons. The next slide details this process. Do not worry if you do not have to go through this process.</a:t>
            </a:r>
          </a:p>
        </p:txBody>
      </p:sp>
      <p:pic>
        <p:nvPicPr>
          <p:cNvPr id="5" name="Picture 4">
            <a:extLst>
              <a:ext uri="{FF2B5EF4-FFF2-40B4-BE49-F238E27FC236}">
                <a16:creationId xmlns:a16="http://schemas.microsoft.com/office/drawing/2014/main" id="{B1B9156D-7487-41B9-9DBF-1B24144A7255}"/>
              </a:ext>
            </a:extLst>
          </p:cNvPr>
          <p:cNvPicPr>
            <a:picLocks noChangeAspect="1"/>
          </p:cNvPicPr>
          <p:nvPr/>
        </p:nvPicPr>
        <p:blipFill>
          <a:blip r:embed="rId3"/>
          <a:stretch>
            <a:fillRect/>
          </a:stretch>
        </p:blipFill>
        <p:spPr>
          <a:xfrm>
            <a:off x="11301680" y="1787322"/>
            <a:ext cx="319132" cy="309606"/>
          </a:xfrm>
          <a:prstGeom prst="rect">
            <a:avLst/>
          </a:prstGeom>
        </p:spPr>
      </p:pic>
    </p:spTree>
    <p:extLst>
      <p:ext uri="{BB962C8B-B14F-4D97-AF65-F5344CB8AC3E}">
        <p14:creationId xmlns:p14="http://schemas.microsoft.com/office/powerpoint/2010/main" val="332535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9A2E89-E036-403E-BE5E-41200FE0C306}"/>
              </a:ext>
            </a:extLst>
          </p:cNvPr>
          <p:cNvSpPr txBox="1"/>
          <p:nvPr/>
        </p:nvSpPr>
        <p:spPr>
          <a:xfrm>
            <a:off x="168527" y="223101"/>
            <a:ext cx="2294999" cy="369332"/>
          </a:xfrm>
          <a:prstGeom prst="rect">
            <a:avLst/>
          </a:prstGeom>
          <a:noFill/>
        </p:spPr>
        <p:txBody>
          <a:bodyPr wrap="square" rtlCol="0">
            <a:spAutoFit/>
          </a:bodyPr>
          <a:lstStyle/>
          <a:p>
            <a:pPr marL="342900" indent="-342900">
              <a:buFont typeface="+mj-lt"/>
              <a:buAutoNum type="arabicPeriod"/>
            </a:pPr>
            <a:r>
              <a:rPr lang="en-GB" dirty="0"/>
              <a:t>Enter your email</a:t>
            </a:r>
          </a:p>
        </p:txBody>
      </p:sp>
      <p:pic>
        <p:nvPicPr>
          <p:cNvPr id="3" name="Picture 2">
            <a:extLst>
              <a:ext uri="{FF2B5EF4-FFF2-40B4-BE49-F238E27FC236}">
                <a16:creationId xmlns:a16="http://schemas.microsoft.com/office/drawing/2014/main" id="{58F3D6AF-2963-4905-B95A-FC94854A98C2}"/>
              </a:ext>
            </a:extLst>
          </p:cNvPr>
          <p:cNvPicPr>
            <a:picLocks noChangeAspect="1"/>
          </p:cNvPicPr>
          <p:nvPr/>
        </p:nvPicPr>
        <p:blipFill>
          <a:blip r:embed="rId2"/>
          <a:stretch>
            <a:fillRect/>
          </a:stretch>
        </p:blipFill>
        <p:spPr>
          <a:xfrm>
            <a:off x="2463526" y="271429"/>
            <a:ext cx="3488985" cy="2507484"/>
          </a:xfrm>
          <a:prstGeom prst="rect">
            <a:avLst/>
          </a:prstGeom>
          <a:ln>
            <a:solidFill>
              <a:schemeClr val="accent1"/>
            </a:solidFill>
          </a:ln>
        </p:spPr>
      </p:pic>
      <p:sp>
        <p:nvSpPr>
          <p:cNvPr id="9" name="TextBox 8">
            <a:extLst>
              <a:ext uri="{FF2B5EF4-FFF2-40B4-BE49-F238E27FC236}">
                <a16:creationId xmlns:a16="http://schemas.microsoft.com/office/drawing/2014/main" id="{EC2782B2-2790-46C3-8D2D-FB4A5D76AC5A}"/>
              </a:ext>
            </a:extLst>
          </p:cNvPr>
          <p:cNvSpPr txBox="1"/>
          <p:nvPr/>
        </p:nvSpPr>
        <p:spPr>
          <a:xfrm>
            <a:off x="6239491" y="251028"/>
            <a:ext cx="2294999" cy="646331"/>
          </a:xfrm>
          <a:prstGeom prst="rect">
            <a:avLst/>
          </a:prstGeom>
          <a:noFill/>
        </p:spPr>
        <p:txBody>
          <a:bodyPr wrap="square" rtlCol="0">
            <a:spAutoFit/>
          </a:bodyPr>
          <a:lstStyle/>
          <a:p>
            <a:pPr marL="342900" indent="-342900">
              <a:buFont typeface="+mj-lt"/>
              <a:buAutoNum type="arabicPeriod" startAt="2"/>
            </a:pPr>
            <a:r>
              <a:rPr lang="en-GB" dirty="0"/>
              <a:t>Enter your normal password</a:t>
            </a:r>
          </a:p>
        </p:txBody>
      </p:sp>
      <p:pic>
        <p:nvPicPr>
          <p:cNvPr id="11" name="Picture 10">
            <a:extLst>
              <a:ext uri="{FF2B5EF4-FFF2-40B4-BE49-F238E27FC236}">
                <a16:creationId xmlns:a16="http://schemas.microsoft.com/office/drawing/2014/main" id="{77447286-D007-4983-B9A2-2ED332613AD7}"/>
              </a:ext>
            </a:extLst>
          </p:cNvPr>
          <p:cNvPicPr>
            <a:picLocks noChangeAspect="1"/>
          </p:cNvPicPr>
          <p:nvPr/>
        </p:nvPicPr>
        <p:blipFill>
          <a:blip r:embed="rId3"/>
          <a:stretch>
            <a:fillRect/>
          </a:stretch>
        </p:blipFill>
        <p:spPr>
          <a:xfrm>
            <a:off x="9007813" y="255929"/>
            <a:ext cx="3015660" cy="2527832"/>
          </a:xfrm>
          <a:prstGeom prst="rect">
            <a:avLst/>
          </a:prstGeom>
          <a:ln>
            <a:solidFill>
              <a:schemeClr val="accent1"/>
            </a:solidFill>
          </a:ln>
        </p:spPr>
      </p:pic>
      <p:pic>
        <p:nvPicPr>
          <p:cNvPr id="14" name="Picture 13">
            <a:extLst>
              <a:ext uri="{FF2B5EF4-FFF2-40B4-BE49-F238E27FC236}">
                <a16:creationId xmlns:a16="http://schemas.microsoft.com/office/drawing/2014/main" id="{C643D7DD-FDB3-4628-A023-87DB41BA8A0A}"/>
              </a:ext>
            </a:extLst>
          </p:cNvPr>
          <p:cNvPicPr>
            <a:picLocks noChangeAspect="1"/>
          </p:cNvPicPr>
          <p:nvPr/>
        </p:nvPicPr>
        <p:blipFill>
          <a:blip r:embed="rId4"/>
          <a:stretch>
            <a:fillRect/>
          </a:stretch>
        </p:blipFill>
        <p:spPr>
          <a:xfrm>
            <a:off x="2463526" y="2992349"/>
            <a:ext cx="3488985" cy="3257030"/>
          </a:xfrm>
          <a:prstGeom prst="rect">
            <a:avLst/>
          </a:prstGeom>
          <a:ln>
            <a:solidFill>
              <a:schemeClr val="accent1"/>
            </a:solidFill>
          </a:ln>
        </p:spPr>
      </p:pic>
      <p:sp>
        <p:nvSpPr>
          <p:cNvPr id="15" name="TextBox 14">
            <a:extLst>
              <a:ext uri="{FF2B5EF4-FFF2-40B4-BE49-F238E27FC236}">
                <a16:creationId xmlns:a16="http://schemas.microsoft.com/office/drawing/2014/main" id="{CD29ACF7-DECD-4F7E-9ACE-49B0B3FD9592}"/>
              </a:ext>
            </a:extLst>
          </p:cNvPr>
          <p:cNvSpPr txBox="1"/>
          <p:nvPr/>
        </p:nvSpPr>
        <p:spPr>
          <a:xfrm>
            <a:off x="168527" y="3046741"/>
            <a:ext cx="2187916" cy="2585323"/>
          </a:xfrm>
          <a:prstGeom prst="rect">
            <a:avLst/>
          </a:prstGeom>
          <a:noFill/>
        </p:spPr>
        <p:txBody>
          <a:bodyPr wrap="square" rtlCol="0">
            <a:spAutoFit/>
          </a:bodyPr>
          <a:lstStyle/>
          <a:p>
            <a:pPr marL="342900" indent="-342900">
              <a:buFont typeface="+mj-lt"/>
              <a:buAutoNum type="arabicPeriod" startAt="3"/>
            </a:pPr>
            <a:r>
              <a:rPr lang="en-GB" dirty="0"/>
              <a:t>You may need to perform Multi Factor Authorisation. Follow the on screen instructions to validate your log in</a:t>
            </a:r>
          </a:p>
        </p:txBody>
      </p:sp>
      <p:pic>
        <p:nvPicPr>
          <p:cNvPr id="17" name="Picture 16">
            <a:extLst>
              <a:ext uri="{FF2B5EF4-FFF2-40B4-BE49-F238E27FC236}">
                <a16:creationId xmlns:a16="http://schemas.microsoft.com/office/drawing/2014/main" id="{542680C9-B5B4-4D11-B6A1-C888D2130A3D}"/>
              </a:ext>
            </a:extLst>
          </p:cNvPr>
          <p:cNvPicPr>
            <a:picLocks noChangeAspect="1"/>
          </p:cNvPicPr>
          <p:nvPr/>
        </p:nvPicPr>
        <p:blipFill>
          <a:blip r:embed="rId5"/>
          <a:stretch>
            <a:fillRect/>
          </a:stretch>
        </p:blipFill>
        <p:spPr>
          <a:xfrm>
            <a:off x="8494025" y="2990720"/>
            <a:ext cx="3529448" cy="2641344"/>
          </a:xfrm>
          <a:prstGeom prst="rect">
            <a:avLst/>
          </a:prstGeom>
          <a:ln>
            <a:solidFill>
              <a:schemeClr val="accent1"/>
            </a:solidFill>
          </a:ln>
        </p:spPr>
      </p:pic>
      <p:sp>
        <p:nvSpPr>
          <p:cNvPr id="18" name="TextBox 17">
            <a:extLst>
              <a:ext uri="{FF2B5EF4-FFF2-40B4-BE49-F238E27FC236}">
                <a16:creationId xmlns:a16="http://schemas.microsoft.com/office/drawing/2014/main" id="{5C264E39-DE5C-4351-A137-615EE473D10F}"/>
              </a:ext>
            </a:extLst>
          </p:cNvPr>
          <p:cNvSpPr txBox="1"/>
          <p:nvPr/>
        </p:nvSpPr>
        <p:spPr>
          <a:xfrm>
            <a:off x="6239491" y="3052699"/>
            <a:ext cx="2294999" cy="923330"/>
          </a:xfrm>
          <a:prstGeom prst="rect">
            <a:avLst/>
          </a:prstGeom>
          <a:noFill/>
        </p:spPr>
        <p:txBody>
          <a:bodyPr wrap="square" rtlCol="0">
            <a:spAutoFit/>
          </a:bodyPr>
          <a:lstStyle/>
          <a:p>
            <a:pPr marL="342900" indent="-342900">
              <a:buFont typeface="+mj-lt"/>
              <a:buAutoNum type="arabicPeriod" startAt="4"/>
            </a:pPr>
            <a:r>
              <a:rPr lang="en-GB" dirty="0"/>
              <a:t>Select Stay signed in if asked</a:t>
            </a:r>
          </a:p>
          <a:p>
            <a:endParaRPr lang="en-GB" dirty="0"/>
          </a:p>
        </p:txBody>
      </p:sp>
      <p:sp>
        <p:nvSpPr>
          <p:cNvPr id="21" name="TextBox 20">
            <a:extLst>
              <a:ext uri="{FF2B5EF4-FFF2-40B4-BE49-F238E27FC236}">
                <a16:creationId xmlns:a16="http://schemas.microsoft.com/office/drawing/2014/main" id="{A0FE1710-F9C8-4992-9F54-3685F835391A}"/>
              </a:ext>
            </a:extLst>
          </p:cNvPr>
          <p:cNvSpPr txBox="1"/>
          <p:nvPr/>
        </p:nvSpPr>
        <p:spPr>
          <a:xfrm>
            <a:off x="6239490" y="5824312"/>
            <a:ext cx="2294999" cy="1200329"/>
          </a:xfrm>
          <a:prstGeom prst="rect">
            <a:avLst/>
          </a:prstGeom>
          <a:noFill/>
        </p:spPr>
        <p:txBody>
          <a:bodyPr wrap="square" rtlCol="0">
            <a:spAutoFit/>
          </a:bodyPr>
          <a:lstStyle/>
          <a:p>
            <a:pPr marL="342900" indent="-342900">
              <a:buFont typeface="+mj-lt"/>
              <a:buAutoNum type="arabicPeriod" startAt="5"/>
            </a:pPr>
            <a:r>
              <a:rPr lang="en-GB" dirty="0"/>
              <a:t>Allow access to microphone and camera if asked</a:t>
            </a:r>
          </a:p>
          <a:p>
            <a:endParaRPr lang="en-GB" dirty="0"/>
          </a:p>
        </p:txBody>
      </p:sp>
      <p:pic>
        <p:nvPicPr>
          <p:cNvPr id="23" name="Picture 22" descr="Graphical user interface, text, application, chat or text message&#10;&#10;Description automatically generated">
            <a:extLst>
              <a:ext uri="{FF2B5EF4-FFF2-40B4-BE49-F238E27FC236}">
                <a16:creationId xmlns:a16="http://schemas.microsoft.com/office/drawing/2014/main" id="{1E8CD80B-2D98-4C4A-97E2-75AE835A5DBD}"/>
              </a:ext>
            </a:extLst>
          </p:cNvPr>
          <p:cNvPicPr>
            <a:picLocks noChangeAspect="1"/>
          </p:cNvPicPr>
          <p:nvPr/>
        </p:nvPicPr>
        <p:blipFill>
          <a:blip r:embed="rId6"/>
          <a:stretch>
            <a:fillRect/>
          </a:stretch>
        </p:blipFill>
        <p:spPr>
          <a:xfrm>
            <a:off x="9007813" y="5820476"/>
            <a:ext cx="1806867" cy="857805"/>
          </a:xfrm>
          <a:prstGeom prst="rect">
            <a:avLst/>
          </a:prstGeom>
          <a:ln>
            <a:solidFill>
              <a:schemeClr val="accent1"/>
            </a:solidFill>
          </a:ln>
        </p:spPr>
      </p:pic>
    </p:spTree>
    <p:extLst>
      <p:ext uri="{BB962C8B-B14F-4D97-AF65-F5344CB8AC3E}">
        <p14:creationId xmlns:p14="http://schemas.microsoft.com/office/powerpoint/2010/main" val="387866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4A3218-21B4-46CB-85CB-DC3F34EC6475}"/>
              </a:ext>
            </a:extLst>
          </p:cNvPr>
          <p:cNvSpPr txBox="1"/>
          <p:nvPr/>
        </p:nvSpPr>
        <p:spPr>
          <a:xfrm>
            <a:off x="605204" y="1450728"/>
            <a:ext cx="10981592" cy="369332"/>
          </a:xfrm>
          <a:prstGeom prst="rect">
            <a:avLst/>
          </a:prstGeom>
          <a:noFill/>
        </p:spPr>
        <p:txBody>
          <a:bodyPr wrap="square" rtlCol="0">
            <a:spAutoFit/>
          </a:bodyPr>
          <a:lstStyle/>
          <a:p>
            <a:endParaRPr lang="en-GB" dirty="0"/>
          </a:p>
        </p:txBody>
      </p:sp>
      <p:sp>
        <p:nvSpPr>
          <p:cNvPr id="6" name="Title 1">
            <a:extLst>
              <a:ext uri="{FF2B5EF4-FFF2-40B4-BE49-F238E27FC236}">
                <a16:creationId xmlns:a16="http://schemas.microsoft.com/office/drawing/2014/main" id="{684DA53A-0527-4D79-97C3-158CF802F2FD}"/>
              </a:ext>
            </a:extLst>
          </p:cNvPr>
          <p:cNvSpPr txBox="1">
            <a:spLocks/>
          </p:cNvSpPr>
          <p:nvPr/>
        </p:nvSpPr>
        <p:spPr>
          <a:xfrm>
            <a:off x="838200" y="729211"/>
            <a:ext cx="10515600" cy="5934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b="1" dirty="0"/>
              <a:t>Welcome to Collaboration</a:t>
            </a:r>
          </a:p>
        </p:txBody>
      </p:sp>
      <p:sp>
        <p:nvSpPr>
          <p:cNvPr id="4" name="TextBox 3">
            <a:extLst>
              <a:ext uri="{FF2B5EF4-FFF2-40B4-BE49-F238E27FC236}">
                <a16:creationId xmlns:a16="http://schemas.microsoft.com/office/drawing/2014/main" id="{9EAF7E4B-45AF-4029-AAC0-7A229D28C579}"/>
              </a:ext>
            </a:extLst>
          </p:cNvPr>
          <p:cNvSpPr txBox="1"/>
          <p:nvPr/>
        </p:nvSpPr>
        <p:spPr>
          <a:xfrm>
            <a:off x="569301" y="5944123"/>
            <a:ext cx="11053396" cy="646331"/>
          </a:xfrm>
          <a:prstGeom prst="rect">
            <a:avLst/>
          </a:prstGeom>
          <a:noFill/>
        </p:spPr>
        <p:txBody>
          <a:bodyPr wrap="square" rtlCol="0">
            <a:spAutoFit/>
          </a:bodyPr>
          <a:lstStyle/>
          <a:p>
            <a:r>
              <a:rPr lang="en-GB" dirty="0"/>
              <a:t>To find out how to use Collaboration, please </a:t>
            </a:r>
            <a:r>
              <a:rPr lang="en-GB"/>
              <a:t>see “Using </a:t>
            </a:r>
            <a:r>
              <a:rPr lang="en-GB" dirty="0"/>
              <a:t>the Collaboration desktop app” on Colleagues Connect. </a:t>
            </a:r>
          </a:p>
        </p:txBody>
      </p:sp>
      <p:pic>
        <p:nvPicPr>
          <p:cNvPr id="3" name="Picture 2">
            <a:extLst>
              <a:ext uri="{FF2B5EF4-FFF2-40B4-BE49-F238E27FC236}">
                <a16:creationId xmlns:a16="http://schemas.microsoft.com/office/drawing/2014/main" id="{5C6F4B01-AA4E-4218-9854-43A0952CD85F}"/>
              </a:ext>
            </a:extLst>
          </p:cNvPr>
          <p:cNvPicPr>
            <a:picLocks noChangeAspect="1"/>
          </p:cNvPicPr>
          <p:nvPr/>
        </p:nvPicPr>
        <p:blipFill>
          <a:blip r:embed="rId2"/>
          <a:stretch>
            <a:fillRect/>
          </a:stretch>
        </p:blipFill>
        <p:spPr>
          <a:xfrm>
            <a:off x="2216275" y="1322619"/>
            <a:ext cx="7759448" cy="4425166"/>
          </a:xfrm>
          <a:prstGeom prst="rect">
            <a:avLst/>
          </a:prstGeom>
        </p:spPr>
      </p:pic>
    </p:spTree>
    <p:extLst>
      <p:ext uri="{BB962C8B-B14F-4D97-AF65-F5344CB8AC3E}">
        <p14:creationId xmlns:p14="http://schemas.microsoft.com/office/powerpoint/2010/main" val="1814409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2FD1630A842845A371DAE9768E975B" ma:contentTypeVersion="11" ma:contentTypeDescription="Create a new document." ma:contentTypeScope="" ma:versionID="bc35f5010fb021219d2bfd6afe476c4b">
  <xsd:schema xmlns:xsd="http://www.w3.org/2001/XMLSchema" xmlns:xs="http://www.w3.org/2001/XMLSchema" xmlns:p="http://schemas.microsoft.com/office/2006/metadata/properties" xmlns:ns2="2fd42952-037e-46e2-a553-97e880925054" targetNamespace="http://schemas.microsoft.com/office/2006/metadata/properties" ma:root="true" ma:fieldsID="4bd5abd8ad3ee4489d6d2d2bc21bec1d" ns2:_="">
    <xsd:import namespace="2fd42952-037e-46e2-a553-97e8809250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d42952-037e-46e2-a553-97e880925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1DA7A-5A6C-4813-BA0B-8879D0CF04E0}">
  <ds:schemaRefs>
    <ds:schemaRef ds:uri="http://schemas.microsoft.com/sharepoint/v3/contenttype/forms"/>
  </ds:schemaRefs>
</ds:datastoreItem>
</file>

<file path=customXml/itemProps2.xml><?xml version="1.0" encoding="utf-8"?>
<ds:datastoreItem xmlns:ds="http://schemas.openxmlformats.org/officeDocument/2006/customXml" ds:itemID="{43763BF1-BF11-43E7-B624-B44EF61284DF}">
  <ds:schemaRefs>
    <ds:schemaRef ds:uri="http://schemas.openxmlformats.org/package/2006/metadata/core-properties"/>
    <ds:schemaRef ds:uri="http://schemas.microsoft.com/office/2006/documentManagement/types"/>
    <ds:schemaRef ds:uri="http://schemas.microsoft.com/office/infopath/2007/PartnerControls"/>
    <ds:schemaRef ds:uri="2fd42952-037e-46e2-a553-97e880925054"/>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FB2B0B6C-3934-436F-9733-C7B3C567E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d42952-037e-46e2-a553-97e8809250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3032</TotalTime>
  <Words>291</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6</vt:i4>
      </vt:variant>
    </vt:vector>
  </HeadingPairs>
  <TitlesOfParts>
    <vt:vector size="9" baseType="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Quinn</dc:creator>
  <cp:lastModifiedBy>Callum Dunne</cp:lastModifiedBy>
  <cp:revision>9</cp:revision>
  <dcterms:created xsi:type="dcterms:W3CDTF">2020-09-21T14:42:39Z</dcterms:created>
  <dcterms:modified xsi:type="dcterms:W3CDTF">2022-01-27T11:15:55Z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0x0101006A2FD1630A842845A371DAE9768E975B</vt:lpwstr>
  </property>
  <property fmtid="{D5CDD505-2E9C-101B-9397-08002B2CF9AE}" pid="3" name="_dlc_DocIdItemGuid">
    <vt:lpwstr>00d7c2ea-db5e-433a-8036-c8205af22fa9</vt:lpwstr>
  </property>
  <property fmtid="{D5CDD505-2E9C-101B-9397-08002B2CF9AE}" pid="4" name="MSIP_Label_4074e17b-d8d0-4731-945f-6a05a4cc5c34_Enabled">
    <vt:lpwstr>true</vt:lpwstr>
  </property>
  <property fmtid="{D5CDD505-2E9C-101B-9397-08002B2CF9AE}" pid="5" name="MSIP_Label_4074e17b-d8d0-4731-945f-6a05a4cc5c34_SetDate">
    <vt:lpwstr>2021-03-16T21:20:47Z</vt:lpwstr>
  </property>
  <property fmtid="{D5CDD505-2E9C-101B-9397-08002B2CF9AE}" pid="6" name="MSIP_Label_4074e17b-d8d0-4731-945f-6a05a4cc5c34_Method">
    <vt:lpwstr>Standard</vt:lpwstr>
  </property>
  <property fmtid="{D5CDD505-2E9C-101B-9397-08002B2CF9AE}" pid="7" name="MSIP_Label_4074e17b-d8d0-4731-945f-6a05a4cc5c34_Name">
    <vt:lpwstr>4074e17b-d8d0-4731-945f-6a05a4cc5c34</vt:lpwstr>
  </property>
  <property fmtid="{D5CDD505-2E9C-101B-9397-08002B2CF9AE}" pid="8" name="MSIP_Label_4074e17b-d8d0-4731-945f-6a05a4cc5c34_SiteId">
    <vt:lpwstr>a8272d25-1020-438a-a5d0-a38cd3ff38b0</vt:lpwstr>
  </property>
  <property fmtid="{D5CDD505-2E9C-101B-9397-08002B2CF9AE}" pid="9" name="MSIP_Label_4074e17b-d8d0-4731-945f-6a05a4cc5c34_ActionId">
    <vt:lpwstr>63964383-a1a4-44fd-aad9-9c49022bbc6b</vt:lpwstr>
  </property>
  <property fmtid="{D5CDD505-2E9C-101B-9397-08002B2CF9AE}" pid="10" name="MSIP_Label_4074e17b-d8d0-4731-945f-6a05a4cc5c34_ContentBits">
    <vt:lpwstr>0</vt:lpwstr>
  </property>
</Properties>
</file>