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sldIdLst>
    <p:sldId id="287" r:id="rId6"/>
    <p:sldId id="288" r:id="rId7"/>
    <p:sldId id="293" r:id="rId8"/>
    <p:sldId id="265" r:id="rId9"/>
    <p:sldId id="264" r:id="rId10"/>
    <p:sldId id="266" r:id="rId11"/>
    <p:sldId id="268" r:id="rId12"/>
    <p:sldId id="269" r:id="rId13"/>
    <p:sldId id="270" r:id="rId14"/>
    <p:sldId id="271" r:id="rId15"/>
    <p:sldId id="272" r:id="rId16"/>
    <p:sldId id="273" r:id="rId17"/>
    <p:sldId id="274" r:id="rId18"/>
    <p:sldId id="289" r:id="rId19"/>
    <p:sldId id="290" r:id="rId20"/>
    <p:sldId id="294" r:id="rId21"/>
    <p:sldId id="291" r:id="rId22"/>
    <p:sldId id="275" r:id="rId23"/>
    <p:sldId id="276" r:id="rId24"/>
    <p:sldId id="277" r:id="rId25"/>
    <p:sldId id="279" r:id="rId26"/>
    <p:sldId id="295" r:id="rId27"/>
    <p:sldId id="29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D59E13-1BA0-48B3-A568-5C4B63FD6D1D}" v="312" dt="2022-04-20T13:54:12.2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47" autoAdjust="0"/>
    <p:restoredTop sz="95285" autoAdjust="0"/>
  </p:normalViewPr>
  <p:slideViewPr>
    <p:cSldViewPr snapToGrid="0" snapToObjects="1">
      <p:cViewPr varScale="1">
        <p:scale>
          <a:sx n="105" d="100"/>
          <a:sy n="105" d="100"/>
        </p:scale>
        <p:origin x="1104" y="96"/>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EEAA1-62B7-B945-864A-114A1406DFA4}"/>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4200C9DB-A787-0D4B-AC2F-FA044619AC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E552822-839E-D846-883D-A5AD0A8629CD}"/>
              </a:ext>
            </a:extLst>
          </p:cNvPr>
          <p:cNvSpPr>
            <a:spLocks noGrp="1"/>
          </p:cNvSpPr>
          <p:nvPr>
            <p:ph type="dt" sz="half" idx="10"/>
          </p:nvPr>
        </p:nvSpPr>
        <p:spPr/>
        <p:txBody>
          <a:bodyPr/>
          <a:lstStyle/>
          <a:p>
            <a:fld id="{CA7FD55C-2C06-FE4C-94D0-F616BA500B86}" type="datetimeFigureOut">
              <a:rPr lang="en-US" smtClean="0"/>
              <a:t>4/20/2022</a:t>
            </a:fld>
            <a:endParaRPr lang="en-US"/>
          </a:p>
        </p:txBody>
      </p:sp>
      <p:sp>
        <p:nvSpPr>
          <p:cNvPr id="5" name="Footer Placeholder 4">
            <a:extLst>
              <a:ext uri="{FF2B5EF4-FFF2-40B4-BE49-F238E27FC236}">
                <a16:creationId xmlns:a16="http://schemas.microsoft.com/office/drawing/2014/main" id="{DF2F40F8-7420-B349-8844-0D3DACEFF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2426C-E41A-2C45-A461-00ED4A7856C2}"/>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819787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3A759-2261-1948-AF3E-307B8F4723A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EF11AEB-2D2A-F643-8371-1C4FEEA9264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57CB819-B64C-5344-95AD-5D78F0D75AB8}"/>
              </a:ext>
            </a:extLst>
          </p:cNvPr>
          <p:cNvSpPr>
            <a:spLocks noGrp="1"/>
          </p:cNvSpPr>
          <p:nvPr>
            <p:ph type="dt" sz="half" idx="10"/>
          </p:nvPr>
        </p:nvSpPr>
        <p:spPr/>
        <p:txBody>
          <a:bodyPr/>
          <a:lstStyle/>
          <a:p>
            <a:fld id="{CA7FD55C-2C06-FE4C-94D0-F616BA500B86}" type="datetimeFigureOut">
              <a:rPr lang="en-US" smtClean="0"/>
              <a:t>4/20/2022</a:t>
            </a:fld>
            <a:endParaRPr lang="en-US"/>
          </a:p>
        </p:txBody>
      </p:sp>
      <p:sp>
        <p:nvSpPr>
          <p:cNvPr id="5" name="Footer Placeholder 4">
            <a:extLst>
              <a:ext uri="{FF2B5EF4-FFF2-40B4-BE49-F238E27FC236}">
                <a16:creationId xmlns:a16="http://schemas.microsoft.com/office/drawing/2014/main" id="{7E9B29AE-FB80-734D-9CD0-049688BA8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10E9D-D9FB-A14E-92DB-7EDA9BC8089E}"/>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751309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BACE92-ECFB-4643-8647-7E9C036C8E0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0D19FD7-F420-E747-A816-175ADE3D997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A92ACD7-7E38-8045-9B57-E98044904934}"/>
              </a:ext>
            </a:extLst>
          </p:cNvPr>
          <p:cNvSpPr>
            <a:spLocks noGrp="1"/>
          </p:cNvSpPr>
          <p:nvPr>
            <p:ph type="dt" sz="half" idx="10"/>
          </p:nvPr>
        </p:nvSpPr>
        <p:spPr/>
        <p:txBody>
          <a:bodyPr/>
          <a:lstStyle/>
          <a:p>
            <a:fld id="{CA7FD55C-2C06-FE4C-94D0-F616BA500B86}" type="datetimeFigureOut">
              <a:rPr lang="en-US" smtClean="0"/>
              <a:t>4/20/2022</a:t>
            </a:fld>
            <a:endParaRPr lang="en-US"/>
          </a:p>
        </p:txBody>
      </p:sp>
      <p:sp>
        <p:nvSpPr>
          <p:cNvPr id="5" name="Footer Placeholder 4">
            <a:extLst>
              <a:ext uri="{FF2B5EF4-FFF2-40B4-BE49-F238E27FC236}">
                <a16:creationId xmlns:a16="http://schemas.microsoft.com/office/drawing/2014/main" id="{454C21C3-8013-6847-B10D-B87004E5E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BBF22-778E-DC41-ABCB-EEE91E3EB493}"/>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631897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F26F0-596C-014D-9CA4-F38FAA9AAD38}"/>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193AE4D-7090-7047-9908-EF2B24708165}"/>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3F21593-F91D-9E44-BB11-25F4D91A5977}"/>
              </a:ext>
            </a:extLst>
          </p:cNvPr>
          <p:cNvSpPr>
            <a:spLocks noGrp="1"/>
          </p:cNvSpPr>
          <p:nvPr>
            <p:ph type="dt" sz="half" idx="10"/>
          </p:nvPr>
        </p:nvSpPr>
        <p:spPr/>
        <p:txBody>
          <a:bodyPr/>
          <a:lstStyle/>
          <a:p>
            <a:fld id="{829138EC-2F3A-D54F-BABD-FB1EAE610D4F}" type="datetimeFigureOut">
              <a:rPr lang="en-US" smtClean="0"/>
              <a:t>4/20/2022</a:t>
            </a:fld>
            <a:endParaRPr lang="en-US"/>
          </a:p>
        </p:txBody>
      </p:sp>
      <p:sp>
        <p:nvSpPr>
          <p:cNvPr id="5" name="Footer Placeholder 4">
            <a:extLst>
              <a:ext uri="{FF2B5EF4-FFF2-40B4-BE49-F238E27FC236}">
                <a16:creationId xmlns:a16="http://schemas.microsoft.com/office/drawing/2014/main" id="{EC3165A9-2650-1A45-9BF5-051785F42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D81DB-5E5A-794E-8958-AECD0AC0A8CE}"/>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493135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C07A7-D353-8745-BC78-4EB90B60DFBF}"/>
              </a:ext>
            </a:extLst>
          </p:cNvPr>
          <p:cNvSpPr>
            <a:spLocks noGrp="1"/>
          </p:cNvSpPr>
          <p:nvPr>
            <p:ph type="title"/>
          </p:nvPr>
        </p:nvSpPr>
        <p:spPr>
          <a:xfrm>
            <a:off x="838200" y="1122218"/>
            <a:ext cx="10515600" cy="568470"/>
          </a:xfrm>
        </p:spPr>
        <p:txBody>
          <a:bodyPr/>
          <a:lstStyle>
            <a:lvl1pPr algn="ct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B8F7229-A8BA-B84F-BFB7-7024B13387D0}"/>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8B6B027A-4F8D-5448-BF19-5E6F55FB1127}"/>
              </a:ext>
            </a:extLst>
          </p:cNvPr>
          <p:cNvSpPr>
            <a:spLocks noGrp="1"/>
          </p:cNvSpPr>
          <p:nvPr>
            <p:ph type="dt" sz="half" idx="10"/>
          </p:nvPr>
        </p:nvSpPr>
        <p:spPr/>
        <p:txBody>
          <a:bodyPr/>
          <a:lstStyle/>
          <a:p>
            <a:fld id="{829138EC-2F3A-D54F-BABD-FB1EAE610D4F}" type="datetimeFigureOut">
              <a:rPr lang="en-US" smtClean="0"/>
              <a:t>4/20/2022</a:t>
            </a:fld>
            <a:endParaRPr lang="en-US"/>
          </a:p>
        </p:txBody>
      </p:sp>
      <p:sp>
        <p:nvSpPr>
          <p:cNvPr id="5" name="Footer Placeholder 4">
            <a:extLst>
              <a:ext uri="{FF2B5EF4-FFF2-40B4-BE49-F238E27FC236}">
                <a16:creationId xmlns:a16="http://schemas.microsoft.com/office/drawing/2014/main" id="{5F28FEA0-D6F3-384E-A7D3-39226479D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C7C24F-06B9-B141-B2C1-03435240A154}"/>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828029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C7FA2-9976-BB44-9039-02B1E787D80C}"/>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3DAE44C4-C09F-474B-B7B0-83AAFF0A0E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49E69D7C-77A8-984A-99A6-D3C4FBD0F347}"/>
              </a:ext>
            </a:extLst>
          </p:cNvPr>
          <p:cNvSpPr>
            <a:spLocks noGrp="1"/>
          </p:cNvSpPr>
          <p:nvPr>
            <p:ph type="dt" sz="half" idx="10"/>
          </p:nvPr>
        </p:nvSpPr>
        <p:spPr/>
        <p:txBody>
          <a:bodyPr/>
          <a:lstStyle/>
          <a:p>
            <a:fld id="{829138EC-2F3A-D54F-BABD-FB1EAE610D4F}" type="datetimeFigureOut">
              <a:rPr lang="en-US" smtClean="0"/>
              <a:t>4/20/2022</a:t>
            </a:fld>
            <a:endParaRPr lang="en-US"/>
          </a:p>
        </p:txBody>
      </p:sp>
      <p:sp>
        <p:nvSpPr>
          <p:cNvPr id="5" name="Footer Placeholder 4">
            <a:extLst>
              <a:ext uri="{FF2B5EF4-FFF2-40B4-BE49-F238E27FC236}">
                <a16:creationId xmlns:a16="http://schemas.microsoft.com/office/drawing/2014/main" id="{7A61EF47-E412-9545-9C7E-4612738D9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D1FEE-7BDE-B649-B0CB-C2E45E3CB6BE}"/>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2388778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322A-A3C1-8B40-9D80-69EB15587A7B}"/>
              </a:ext>
            </a:extLst>
          </p:cNvPr>
          <p:cNvSpPr>
            <a:spLocks noGrp="1"/>
          </p:cNvSpPr>
          <p:nvPr>
            <p:ph type="title"/>
          </p:nvPr>
        </p:nvSpPr>
        <p:spPr>
          <a:xfrm>
            <a:off x="838200" y="1097280"/>
            <a:ext cx="10515600" cy="593408"/>
          </a:xfrm>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550CE7C-93D4-0044-95F4-C844D485E9EB}"/>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C43ADC6A-5EBA-1F43-AE41-B4E3E1C57402}"/>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a:extLst>
              <a:ext uri="{FF2B5EF4-FFF2-40B4-BE49-F238E27FC236}">
                <a16:creationId xmlns:a16="http://schemas.microsoft.com/office/drawing/2014/main" id="{C5D77FE1-D188-A449-A52A-5395040B4168}"/>
              </a:ext>
            </a:extLst>
          </p:cNvPr>
          <p:cNvSpPr>
            <a:spLocks noGrp="1"/>
          </p:cNvSpPr>
          <p:nvPr>
            <p:ph type="dt" sz="half" idx="10"/>
          </p:nvPr>
        </p:nvSpPr>
        <p:spPr/>
        <p:txBody>
          <a:bodyPr/>
          <a:lstStyle/>
          <a:p>
            <a:fld id="{829138EC-2F3A-D54F-BABD-FB1EAE610D4F}" type="datetimeFigureOut">
              <a:rPr lang="en-US" smtClean="0"/>
              <a:t>4/20/2022</a:t>
            </a:fld>
            <a:endParaRPr lang="en-US"/>
          </a:p>
        </p:txBody>
      </p:sp>
      <p:sp>
        <p:nvSpPr>
          <p:cNvPr id="6" name="Footer Placeholder 5">
            <a:extLst>
              <a:ext uri="{FF2B5EF4-FFF2-40B4-BE49-F238E27FC236}">
                <a16:creationId xmlns:a16="http://schemas.microsoft.com/office/drawing/2014/main" id="{D9BC91E7-B2D3-EE4B-8BF3-C8B50E869A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22072E-3799-A448-BC12-6617BA6CAF0D}"/>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3732080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2AB8-EAA4-964A-978E-093E42E278AE}"/>
              </a:ext>
            </a:extLst>
          </p:cNvPr>
          <p:cNvSpPr>
            <a:spLocks noGrp="1"/>
          </p:cNvSpPr>
          <p:nvPr>
            <p:ph type="title"/>
          </p:nvPr>
        </p:nvSpPr>
        <p:spPr>
          <a:xfrm>
            <a:off x="839788" y="1113905"/>
            <a:ext cx="10515600" cy="576783"/>
          </a:xfrm>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89F1312-CC2D-9045-B0BB-72C8CA744FD4}"/>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823BABD4-B18E-4B43-9CAB-0F94570B7E44}"/>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01F38AD3-4109-9D43-B4AA-2D654D5474F0}"/>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E4772315-0C97-764E-ADFD-D927BB25BC57}"/>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EE3BEF55-E575-4F48-B1A1-0A686B5E2AA6}"/>
              </a:ext>
            </a:extLst>
          </p:cNvPr>
          <p:cNvSpPr>
            <a:spLocks noGrp="1"/>
          </p:cNvSpPr>
          <p:nvPr>
            <p:ph type="dt" sz="half" idx="10"/>
          </p:nvPr>
        </p:nvSpPr>
        <p:spPr/>
        <p:txBody>
          <a:bodyPr/>
          <a:lstStyle/>
          <a:p>
            <a:fld id="{829138EC-2F3A-D54F-BABD-FB1EAE610D4F}" type="datetimeFigureOut">
              <a:rPr lang="en-US" smtClean="0"/>
              <a:t>4/20/2022</a:t>
            </a:fld>
            <a:endParaRPr lang="en-US"/>
          </a:p>
        </p:txBody>
      </p:sp>
      <p:sp>
        <p:nvSpPr>
          <p:cNvPr id="8" name="Footer Placeholder 7">
            <a:extLst>
              <a:ext uri="{FF2B5EF4-FFF2-40B4-BE49-F238E27FC236}">
                <a16:creationId xmlns:a16="http://schemas.microsoft.com/office/drawing/2014/main" id="{AC393E0B-A8C1-2344-93EE-8F18AB5A3C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DD07D6-C0A0-A94A-AB51-6D06F8963F67}"/>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1821387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F1E3A-6601-344D-B381-EBAC8FAD1B75}"/>
              </a:ext>
            </a:extLst>
          </p:cNvPr>
          <p:cNvSpPr>
            <a:spLocks noGrp="1"/>
          </p:cNvSpPr>
          <p:nvPr>
            <p:ph type="title"/>
          </p:nvPr>
        </p:nvSpPr>
        <p:spPr>
          <a:xfrm>
            <a:off x="838200" y="1122218"/>
            <a:ext cx="10515600" cy="568470"/>
          </a:xfrm>
        </p:spPr>
        <p:txBody>
          <a:bodyPr/>
          <a:lstStyle>
            <a:lvl1pPr algn="ct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6B77EF8F-3C3C-D146-BF52-9DE9145487D3}"/>
              </a:ext>
            </a:extLst>
          </p:cNvPr>
          <p:cNvSpPr>
            <a:spLocks noGrp="1"/>
          </p:cNvSpPr>
          <p:nvPr>
            <p:ph type="dt" sz="half" idx="10"/>
          </p:nvPr>
        </p:nvSpPr>
        <p:spPr/>
        <p:txBody>
          <a:bodyPr/>
          <a:lstStyle/>
          <a:p>
            <a:fld id="{829138EC-2F3A-D54F-BABD-FB1EAE610D4F}" type="datetimeFigureOut">
              <a:rPr lang="en-US" smtClean="0"/>
              <a:t>4/20/2022</a:t>
            </a:fld>
            <a:endParaRPr lang="en-US"/>
          </a:p>
        </p:txBody>
      </p:sp>
      <p:sp>
        <p:nvSpPr>
          <p:cNvPr id="4" name="Footer Placeholder 3">
            <a:extLst>
              <a:ext uri="{FF2B5EF4-FFF2-40B4-BE49-F238E27FC236}">
                <a16:creationId xmlns:a16="http://schemas.microsoft.com/office/drawing/2014/main" id="{204A6908-8E33-614F-B0C8-FFA2F9D712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3F8791-F2BB-F040-9746-87F651C32FF1}"/>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926639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CF5AC3-AB98-EC45-9D62-B8AB1DEA7EA5}"/>
              </a:ext>
            </a:extLst>
          </p:cNvPr>
          <p:cNvSpPr>
            <a:spLocks noGrp="1"/>
          </p:cNvSpPr>
          <p:nvPr>
            <p:ph type="dt" sz="half" idx="10"/>
          </p:nvPr>
        </p:nvSpPr>
        <p:spPr/>
        <p:txBody>
          <a:bodyPr/>
          <a:lstStyle/>
          <a:p>
            <a:fld id="{829138EC-2F3A-D54F-BABD-FB1EAE610D4F}" type="datetimeFigureOut">
              <a:rPr lang="en-US" smtClean="0"/>
              <a:t>4/20/2022</a:t>
            </a:fld>
            <a:endParaRPr lang="en-US"/>
          </a:p>
        </p:txBody>
      </p:sp>
      <p:sp>
        <p:nvSpPr>
          <p:cNvPr id="3" name="Footer Placeholder 2">
            <a:extLst>
              <a:ext uri="{FF2B5EF4-FFF2-40B4-BE49-F238E27FC236}">
                <a16:creationId xmlns:a16="http://schemas.microsoft.com/office/drawing/2014/main" id="{6F406F73-A0DA-584A-9E3B-049FB97F11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B50E5F-341F-AC42-B36D-571B39827506}"/>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53199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4F685-7960-034C-B777-DC06E30EF513}"/>
              </a:ext>
            </a:extLst>
          </p:cNvPr>
          <p:cNvSpPr>
            <a:spLocks noGrp="1"/>
          </p:cNvSpPr>
          <p:nvPr>
            <p:ph type="title"/>
          </p:nvPr>
        </p:nvSpPr>
        <p:spPr>
          <a:xfrm>
            <a:off x="839788" y="756458"/>
            <a:ext cx="3932237" cy="1300942"/>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D6A1193-4057-304C-AE90-15360909B9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309344F-545B-5640-86D8-E532DBE730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07FF733-BA5E-1F42-BECA-4DC8A35D1948}"/>
              </a:ext>
            </a:extLst>
          </p:cNvPr>
          <p:cNvSpPr>
            <a:spLocks noGrp="1"/>
          </p:cNvSpPr>
          <p:nvPr>
            <p:ph type="dt" sz="half" idx="10"/>
          </p:nvPr>
        </p:nvSpPr>
        <p:spPr/>
        <p:txBody>
          <a:bodyPr/>
          <a:lstStyle/>
          <a:p>
            <a:fld id="{829138EC-2F3A-D54F-BABD-FB1EAE610D4F}" type="datetimeFigureOut">
              <a:rPr lang="en-US" smtClean="0"/>
              <a:t>4/20/2022</a:t>
            </a:fld>
            <a:endParaRPr lang="en-US"/>
          </a:p>
        </p:txBody>
      </p:sp>
      <p:sp>
        <p:nvSpPr>
          <p:cNvPr id="6" name="Footer Placeholder 5">
            <a:extLst>
              <a:ext uri="{FF2B5EF4-FFF2-40B4-BE49-F238E27FC236}">
                <a16:creationId xmlns:a16="http://schemas.microsoft.com/office/drawing/2014/main" id="{CDE87BD6-E383-FA46-8F2C-B762D8EF49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36985-C8EB-504D-80BD-7A17F74B0C0B}"/>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3662299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93BE1-8257-324F-8370-AB6371376DD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9BEFCB-A048-E94F-B166-82E4321B5E3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DC62E55-B4D4-B846-AB76-F4C672ABEBD7}"/>
              </a:ext>
            </a:extLst>
          </p:cNvPr>
          <p:cNvSpPr>
            <a:spLocks noGrp="1"/>
          </p:cNvSpPr>
          <p:nvPr>
            <p:ph type="dt" sz="half" idx="10"/>
          </p:nvPr>
        </p:nvSpPr>
        <p:spPr/>
        <p:txBody>
          <a:bodyPr/>
          <a:lstStyle/>
          <a:p>
            <a:fld id="{CA7FD55C-2C06-FE4C-94D0-F616BA500B86}" type="datetimeFigureOut">
              <a:rPr lang="en-US" smtClean="0"/>
              <a:t>4/20/2022</a:t>
            </a:fld>
            <a:endParaRPr lang="en-US"/>
          </a:p>
        </p:txBody>
      </p:sp>
      <p:sp>
        <p:nvSpPr>
          <p:cNvPr id="5" name="Footer Placeholder 4">
            <a:extLst>
              <a:ext uri="{FF2B5EF4-FFF2-40B4-BE49-F238E27FC236}">
                <a16:creationId xmlns:a16="http://schemas.microsoft.com/office/drawing/2014/main" id="{CF17C11E-69AA-1F46-AC05-F2E5B9209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07CF2-EFCA-9241-968F-C0A9D7519E9C}"/>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765388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A08B0-3F86-114C-ADCF-55AE4BF9C841}"/>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053CD8C5-38B7-3A4C-89C1-1901382681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1D9729-A324-5D45-96F3-C5E4B02A30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5538162-77D9-0648-A6E7-D7F4FE322DFE}"/>
              </a:ext>
            </a:extLst>
          </p:cNvPr>
          <p:cNvSpPr>
            <a:spLocks noGrp="1"/>
          </p:cNvSpPr>
          <p:nvPr>
            <p:ph type="dt" sz="half" idx="10"/>
          </p:nvPr>
        </p:nvSpPr>
        <p:spPr/>
        <p:txBody>
          <a:bodyPr/>
          <a:lstStyle/>
          <a:p>
            <a:fld id="{829138EC-2F3A-D54F-BABD-FB1EAE610D4F}" type="datetimeFigureOut">
              <a:rPr lang="en-US" smtClean="0"/>
              <a:t>4/20/2022</a:t>
            </a:fld>
            <a:endParaRPr lang="en-US"/>
          </a:p>
        </p:txBody>
      </p:sp>
      <p:sp>
        <p:nvSpPr>
          <p:cNvPr id="6" name="Footer Placeholder 5">
            <a:extLst>
              <a:ext uri="{FF2B5EF4-FFF2-40B4-BE49-F238E27FC236}">
                <a16:creationId xmlns:a16="http://schemas.microsoft.com/office/drawing/2014/main" id="{F3A148E4-3F97-0145-AEF4-0DEEFF5AA1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9973CB-90DF-7648-8FD3-12BF45735FB4}"/>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3980993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06FC-FE10-414C-BC6B-9308F64491F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264244-BDB0-9346-9576-28D910C7AEA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7FEEC8-1DB0-5847-B3E3-5F0C12A7E005}"/>
              </a:ext>
            </a:extLst>
          </p:cNvPr>
          <p:cNvSpPr>
            <a:spLocks noGrp="1"/>
          </p:cNvSpPr>
          <p:nvPr>
            <p:ph type="dt" sz="half" idx="10"/>
          </p:nvPr>
        </p:nvSpPr>
        <p:spPr/>
        <p:txBody>
          <a:bodyPr/>
          <a:lstStyle/>
          <a:p>
            <a:fld id="{829138EC-2F3A-D54F-BABD-FB1EAE610D4F}" type="datetimeFigureOut">
              <a:rPr lang="en-US" smtClean="0"/>
              <a:t>4/20/2022</a:t>
            </a:fld>
            <a:endParaRPr lang="en-US"/>
          </a:p>
        </p:txBody>
      </p:sp>
      <p:sp>
        <p:nvSpPr>
          <p:cNvPr id="5" name="Footer Placeholder 4">
            <a:extLst>
              <a:ext uri="{FF2B5EF4-FFF2-40B4-BE49-F238E27FC236}">
                <a16:creationId xmlns:a16="http://schemas.microsoft.com/office/drawing/2014/main" id="{FD12D035-6EB0-B848-9C0D-CE28F1F46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6BAB1D-67F5-0348-9DA4-60D06B529761}"/>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3095307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D98941-88EA-2043-8B8E-284BE316404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52112DD-6AA8-5E46-8A59-C5D30D90040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087708-BB1B-2D40-8351-45D663367D63}"/>
              </a:ext>
            </a:extLst>
          </p:cNvPr>
          <p:cNvSpPr>
            <a:spLocks noGrp="1"/>
          </p:cNvSpPr>
          <p:nvPr>
            <p:ph type="dt" sz="half" idx="10"/>
          </p:nvPr>
        </p:nvSpPr>
        <p:spPr/>
        <p:txBody>
          <a:bodyPr/>
          <a:lstStyle/>
          <a:p>
            <a:fld id="{829138EC-2F3A-D54F-BABD-FB1EAE610D4F}" type="datetimeFigureOut">
              <a:rPr lang="en-US" smtClean="0"/>
              <a:t>4/20/2022</a:t>
            </a:fld>
            <a:endParaRPr lang="en-US"/>
          </a:p>
        </p:txBody>
      </p:sp>
      <p:sp>
        <p:nvSpPr>
          <p:cNvPr id="5" name="Footer Placeholder 4">
            <a:extLst>
              <a:ext uri="{FF2B5EF4-FFF2-40B4-BE49-F238E27FC236}">
                <a16:creationId xmlns:a16="http://schemas.microsoft.com/office/drawing/2014/main" id="{4CB63E03-2AD7-7A49-A5BE-71895B9CE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93683-DB04-4F4B-BAFA-947AEB7DEB8A}"/>
              </a:ext>
            </a:extLst>
          </p:cNvPr>
          <p:cNvSpPr>
            <a:spLocks noGrp="1"/>
          </p:cNvSpPr>
          <p:nvPr>
            <p:ph type="sldNum" sz="quarter" idx="12"/>
          </p:nvPr>
        </p:nvSpPr>
        <p:spPr/>
        <p:txBody>
          <a:bodyPr/>
          <a:lstStyle/>
          <a:p>
            <a:fld id="{EC138F36-040E-C940-8323-EE35381B40BE}" type="slidenum">
              <a:rPr lang="en-US" smtClean="0"/>
              <a:t>‹#›</a:t>
            </a:fld>
            <a:endParaRPr lang="en-US"/>
          </a:p>
        </p:txBody>
      </p:sp>
    </p:spTree>
    <p:extLst>
      <p:ext uri="{BB962C8B-B14F-4D97-AF65-F5344CB8AC3E}">
        <p14:creationId xmlns:p14="http://schemas.microsoft.com/office/powerpoint/2010/main" val="2522412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B9A93-B618-8149-8414-DC0A1B47D86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D3C42AE-5C68-4340-A465-645EABE813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F23CBC9-0A62-A54F-A5D1-9CD0CE0DBAB6}"/>
              </a:ext>
            </a:extLst>
          </p:cNvPr>
          <p:cNvSpPr>
            <a:spLocks noGrp="1"/>
          </p:cNvSpPr>
          <p:nvPr>
            <p:ph type="dt" sz="half" idx="10"/>
          </p:nvPr>
        </p:nvSpPr>
        <p:spPr/>
        <p:txBody>
          <a:bodyPr/>
          <a:lstStyle/>
          <a:p>
            <a:fld id="{CA7FD55C-2C06-FE4C-94D0-F616BA500B86}" type="datetimeFigureOut">
              <a:rPr lang="en-US" smtClean="0"/>
              <a:t>4/20/2022</a:t>
            </a:fld>
            <a:endParaRPr lang="en-US"/>
          </a:p>
        </p:txBody>
      </p:sp>
      <p:sp>
        <p:nvSpPr>
          <p:cNvPr id="5" name="Footer Placeholder 4">
            <a:extLst>
              <a:ext uri="{FF2B5EF4-FFF2-40B4-BE49-F238E27FC236}">
                <a16:creationId xmlns:a16="http://schemas.microsoft.com/office/drawing/2014/main" id="{18B79F82-071E-8B4C-A159-3F8D35822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154906-4965-D94A-BC6A-020A57340081}"/>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88475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092AA-6687-A246-B88E-48AF9962CA2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BA956FD-E55F-894B-AA66-8AAD1B6C879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6018D80-7BA7-AE4A-8535-5CB9D0481DC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8A9CC40-DD22-004A-BF7A-F88A2F042611}"/>
              </a:ext>
            </a:extLst>
          </p:cNvPr>
          <p:cNvSpPr>
            <a:spLocks noGrp="1"/>
          </p:cNvSpPr>
          <p:nvPr>
            <p:ph type="dt" sz="half" idx="10"/>
          </p:nvPr>
        </p:nvSpPr>
        <p:spPr/>
        <p:txBody>
          <a:bodyPr/>
          <a:lstStyle/>
          <a:p>
            <a:fld id="{CA7FD55C-2C06-FE4C-94D0-F616BA500B86}" type="datetimeFigureOut">
              <a:rPr lang="en-US" smtClean="0"/>
              <a:t>4/20/2022</a:t>
            </a:fld>
            <a:endParaRPr lang="en-US"/>
          </a:p>
        </p:txBody>
      </p:sp>
      <p:sp>
        <p:nvSpPr>
          <p:cNvPr id="6" name="Footer Placeholder 5">
            <a:extLst>
              <a:ext uri="{FF2B5EF4-FFF2-40B4-BE49-F238E27FC236}">
                <a16:creationId xmlns:a16="http://schemas.microsoft.com/office/drawing/2014/main" id="{9843FB78-51BD-1D46-AC3C-8DC42FCC23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246C0-8B8F-4540-8142-034366482D91}"/>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2900799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F9AE9-8978-EF49-ADE2-4BA6960974AE}"/>
              </a:ext>
            </a:extLst>
          </p:cNvPr>
          <p:cNvSpPr>
            <a:spLocks noGrp="1"/>
          </p:cNvSpPr>
          <p:nvPr>
            <p:ph type="title"/>
          </p:nvPr>
        </p:nvSpPr>
        <p:spPr>
          <a:xfrm>
            <a:off x="839788" y="1122218"/>
            <a:ext cx="10515600" cy="568470"/>
          </a:xfrm>
        </p:spPr>
        <p:txBody>
          <a:bodyPr/>
          <a:lstStyle>
            <a:lvl1pPr algn="ctr">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B347D65F-FF06-D94D-A2E2-E85C1604F5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DF9AD82-2266-444B-AB5F-BD588E67AB7D}"/>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CB1509A3-6578-4242-A939-D34A57CCA2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4EB6891-C87D-1549-B2BC-E48931FCA29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4B5CF0B-6ECE-9545-8FD9-06784F0FD6E4}"/>
              </a:ext>
            </a:extLst>
          </p:cNvPr>
          <p:cNvSpPr>
            <a:spLocks noGrp="1"/>
          </p:cNvSpPr>
          <p:nvPr>
            <p:ph type="dt" sz="half" idx="10"/>
          </p:nvPr>
        </p:nvSpPr>
        <p:spPr/>
        <p:txBody>
          <a:bodyPr/>
          <a:lstStyle/>
          <a:p>
            <a:fld id="{CA7FD55C-2C06-FE4C-94D0-F616BA500B86}" type="datetimeFigureOut">
              <a:rPr lang="en-US" smtClean="0"/>
              <a:t>4/20/2022</a:t>
            </a:fld>
            <a:endParaRPr lang="en-US"/>
          </a:p>
        </p:txBody>
      </p:sp>
      <p:sp>
        <p:nvSpPr>
          <p:cNvPr id="8" name="Footer Placeholder 7">
            <a:extLst>
              <a:ext uri="{FF2B5EF4-FFF2-40B4-BE49-F238E27FC236}">
                <a16:creationId xmlns:a16="http://schemas.microsoft.com/office/drawing/2014/main" id="{565DC89C-404C-2D4D-99CB-F3E57C644A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39FCFE-C52A-174C-842D-923880B24AD9}"/>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2945661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8748B-DE89-DB4D-9617-85EF513BA926}"/>
              </a:ext>
            </a:extLst>
          </p:cNvPr>
          <p:cNvSpPr>
            <a:spLocks noGrp="1"/>
          </p:cNvSpPr>
          <p:nvPr>
            <p:ph type="title"/>
          </p:nvPr>
        </p:nvSpPr>
        <p:spPr>
          <a:xfrm>
            <a:off x="838200" y="1122218"/>
            <a:ext cx="10515600" cy="568470"/>
          </a:xfrm>
        </p:spPr>
        <p:txBody>
          <a:bodyPr/>
          <a:lstStyle>
            <a:lvl1pPr algn="ctr">
              <a:defRPr/>
            </a:lvl1p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0126D57B-F259-D949-B760-CE959876755F}"/>
              </a:ext>
            </a:extLst>
          </p:cNvPr>
          <p:cNvSpPr>
            <a:spLocks noGrp="1"/>
          </p:cNvSpPr>
          <p:nvPr>
            <p:ph type="dt" sz="half" idx="10"/>
          </p:nvPr>
        </p:nvSpPr>
        <p:spPr/>
        <p:txBody>
          <a:bodyPr/>
          <a:lstStyle/>
          <a:p>
            <a:fld id="{CA7FD55C-2C06-FE4C-94D0-F616BA500B86}" type="datetimeFigureOut">
              <a:rPr lang="en-US" smtClean="0"/>
              <a:t>4/20/2022</a:t>
            </a:fld>
            <a:endParaRPr lang="en-US"/>
          </a:p>
        </p:txBody>
      </p:sp>
      <p:sp>
        <p:nvSpPr>
          <p:cNvPr id="4" name="Footer Placeholder 3">
            <a:extLst>
              <a:ext uri="{FF2B5EF4-FFF2-40B4-BE49-F238E27FC236}">
                <a16:creationId xmlns:a16="http://schemas.microsoft.com/office/drawing/2014/main" id="{B0F6660C-E276-1045-A933-AEBF62D221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2D6705-C357-2D45-9C9E-6F7D15018871}"/>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393909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630736-FB4F-8F42-B574-65F75338DCDE}"/>
              </a:ext>
            </a:extLst>
          </p:cNvPr>
          <p:cNvSpPr>
            <a:spLocks noGrp="1"/>
          </p:cNvSpPr>
          <p:nvPr>
            <p:ph type="dt" sz="half" idx="10"/>
          </p:nvPr>
        </p:nvSpPr>
        <p:spPr/>
        <p:txBody>
          <a:bodyPr/>
          <a:lstStyle/>
          <a:p>
            <a:fld id="{CA7FD55C-2C06-FE4C-94D0-F616BA500B86}" type="datetimeFigureOut">
              <a:rPr lang="en-US" smtClean="0"/>
              <a:t>4/20/2022</a:t>
            </a:fld>
            <a:endParaRPr lang="en-US"/>
          </a:p>
        </p:txBody>
      </p:sp>
      <p:sp>
        <p:nvSpPr>
          <p:cNvPr id="3" name="Footer Placeholder 2">
            <a:extLst>
              <a:ext uri="{FF2B5EF4-FFF2-40B4-BE49-F238E27FC236}">
                <a16:creationId xmlns:a16="http://schemas.microsoft.com/office/drawing/2014/main" id="{019BD851-3CAE-9B4B-A290-025124F7DB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2FEB0A-A69B-654F-8EE8-2B8E05DFE6DF}"/>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4094935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5F691-E7DF-EF40-BBD6-A957E30B9656}"/>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2E42DD8-95CA-874B-8273-1BDB875AC5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C0E46D24-3F27-084C-B799-EB26D812DF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2AB825D-8391-1242-B89C-526E0452E168}"/>
              </a:ext>
            </a:extLst>
          </p:cNvPr>
          <p:cNvSpPr>
            <a:spLocks noGrp="1"/>
          </p:cNvSpPr>
          <p:nvPr>
            <p:ph type="dt" sz="half" idx="10"/>
          </p:nvPr>
        </p:nvSpPr>
        <p:spPr/>
        <p:txBody>
          <a:bodyPr/>
          <a:lstStyle/>
          <a:p>
            <a:fld id="{CA7FD55C-2C06-FE4C-94D0-F616BA500B86}" type="datetimeFigureOut">
              <a:rPr lang="en-US" smtClean="0"/>
              <a:t>4/20/2022</a:t>
            </a:fld>
            <a:endParaRPr lang="en-US"/>
          </a:p>
        </p:txBody>
      </p:sp>
      <p:sp>
        <p:nvSpPr>
          <p:cNvPr id="6" name="Footer Placeholder 5">
            <a:extLst>
              <a:ext uri="{FF2B5EF4-FFF2-40B4-BE49-F238E27FC236}">
                <a16:creationId xmlns:a16="http://schemas.microsoft.com/office/drawing/2014/main" id="{3F476817-0140-374F-96F4-3E94BAF001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7BB066-912B-E64A-8D89-C76A36407A6F}"/>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3877099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604BB-165D-CF4D-BB30-A5629130EDF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24C3516-5EC2-9A4C-A4CE-B7955A2433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3FF009-7432-7D46-9580-7E11C34C01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7D206E3-4549-DE42-BE7D-021DDE87C2E2}"/>
              </a:ext>
            </a:extLst>
          </p:cNvPr>
          <p:cNvSpPr>
            <a:spLocks noGrp="1"/>
          </p:cNvSpPr>
          <p:nvPr>
            <p:ph type="dt" sz="half" idx="10"/>
          </p:nvPr>
        </p:nvSpPr>
        <p:spPr/>
        <p:txBody>
          <a:bodyPr/>
          <a:lstStyle/>
          <a:p>
            <a:fld id="{CA7FD55C-2C06-FE4C-94D0-F616BA500B86}" type="datetimeFigureOut">
              <a:rPr lang="en-US" smtClean="0"/>
              <a:t>4/20/2022</a:t>
            </a:fld>
            <a:endParaRPr lang="en-US"/>
          </a:p>
        </p:txBody>
      </p:sp>
      <p:sp>
        <p:nvSpPr>
          <p:cNvPr id="6" name="Footer Placeholder 5">
            <a:extLst>
              <a:ext uri="{FF2B5EF4-FFF2-40B4-BE49-F238E27FC236}">
                <a16:creationId xmlns:a16="http://schemas.microsoft.com/office/drawing/2014/main" id="{EABF40F0-076E-6542-A353-318E1D645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7A6E85-44FB-0248-B81B-ACEC2E612DB3}"/>
              </a:ext>
            </a:extLst>
          </p:cNvPr>
          <p:cNvSpPr>
            <a:spLocks noGrp="1"/>
          </p:cNvSpPr>
          <p:nvPr>
            <p:ph type="sldNum" sz="quarter" idx="12"/>
          </p:nvPr>
        </p:nvSpPr>
        <p:spPr/>
        <p:txBody>
          <a:bodyPr/>
          <a:lstStyle/>
          <a:p>
            <a:fld id="{DCC8ADA6-B8E0-4244-BE37-641B54303977}" type="slidenum">
              <a:rPr lang="en-US" smtClean="0"/>
              <a:t>‹#›</a:t>
            </a:fld>
            <a:endParaRPr lang="en-US"/>
          </a:p>
        </p:txBody>
      </p:sp>
    </p:spTree>
    <p:extLst>
      <p:ext uri="{BB962C8B-B14F-4D97-AF65-F5344CB8AC3E}">
        <p14:creationId xmlns:p14="http://schemas.microsoft.com/office/powerpoint/2010/main" val="2954703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D5D2F7-D83C-414A-8124-B4197B8079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4BEC4BD-44BF-8842-8937-2D184449ED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A5E10A-A140-C948-8274-096633F0A8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7FD55C-2C06-FE4C-94D0-F616BA500B86}" type="datetimeFigureOut">
              <a:rPr lang="en-US" smtClean="0"/>
              <a:t>4/20/2022</a:t>
            </a:fld>
            <a:endParaRPr lang="en-US"/>
          </a:p>
        </p:txBody>
      </p:sp>
      <p:sp>
        <p:nvSpPr>
          <p:cNvPr id="5" name="Footer Placeholder 4">
            <a:extLst>
              <a:ext uri="{FF2B5EF4-FFF2-40B4-BE49-F238E27FC236}">
                <a16:creationId xmlns:a16="http://schemas.microsoft.com/office/drawing/2014/main" id="{1C498BDE-EAB3-274A-B79B-5FC7905CB6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36F5EA-0222-EA43-94E8-BB0F444F96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C8ADA6-B8E0-4244-BE37-641B54303977}" type="slidenum">
              <a:rPr lang="en-US" smtClean="0"/>
              <a:t>‹#›</a:t>
            </a:fld>
            <a:endParaRPr lang="en-US"/>
          </a:p>
        </p:txBody>
      </p:sp>
    </p:spTree>
    <p:extLst>
      <p:ext uri="{BB962C8B-B14F-4D97-AF65-F5344CB8AC3E}">
        <p14:creationId xmlns:p14="http://schemas.microsoft.com/office/powerpoint/2010/main" val="992875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B9EC07-F4C5-8D45-BEA3-BA15A4B6FFAF}"/>
              </a:ext>
            </a:extLst>
          </p:cNvPr>
          <p:cNvSpPr>
            <a:spLocks noGrp="1"/>
          </p:cNvSpPr>
          <p:nvPr>
            <p:ph type="title"/>
          </p:nvPr>
        </p:nvSpPr>
        <p:spPr>
          <a:xfrm>
            <a:off x="838200" y="1113905"/>
            <a:ext cx="10515600" cy="57678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243E682-E5F5-F447-A8F1-0104CD25EE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9C73B300-9321-694A-B539-F917922A23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9138EC-2F3A-D54F-BABD-FB1EAE610D4F}" type="datetimeFigureOut">
              <a:rPr lang="en-US" smtClean="0"/>
              <a:t>4/20/2022</a:t>
            </a:fld>
            <a:endParaRPr lang="en-US"/>
          </a:p>
        </p:txBody>
      </p:sp>
      <p:sp>
        <p:nvSpPr>
          <p:cNvPr id="5" name="Footer Placeholder 4">
            <a:extLst>
              <a:ext uri="{FF2B5EF4-FFF2-40B4-BE49-F238E27FC236}">
                <a16:creationId xmlns:a16="http://schemas.microsoft.com/office/drawing/2014/main" id="{60AC6EB3-0836-F948-A410-0F4CEE8615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75BE16-F385-A542-B1EB-DE1A027599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138F36-040E-C940-8323-EE35381B40BE}" type="slidenum">
              <a:rPr lang="en-US" smtClean="0"/>
              <a:t>‹#›</a:t>
            </a:fld>
            <a:endParaRPr lang="en-US"/>
          </a:p>
        </p:txBody>
      </p:sp>
    </p:spTree>
    <p:extLst>
      <p:ext uri="{BB962C8B-B14F-4D97-AF65-F5344CB8AC3E}">
        <p14:creationId xmlns:p14="http://schemas.microsoft.com/office/powerpoint/2010/main" val="7469085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slideLayout" Target="../slideLayouts/slideLayout15.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15.xml"/><Relationship Id="rId7" Type="http://schemas.openxmlformats.org/officeDocument/2006/relationships/image" Target="../media/image20.png"/><Relationship Id="rId12"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image" Target="../media/image14.png"/><Relationship Id="rId15" Type="http://schemas.openxmlformats.org/officeDocument/2006/relationships/image" Target="../media/image17.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12.png"/><Relationship Id="rId1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cid:image015.png@01D83AA7.BC7E1A80" TargetMode="Externa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hyperlink" Target="mailto:unified.communications@midcounties.coop" TargetMode="External"/><Relationship Id="rId2" Type="http://schemas.openxmlformats.org/officeDocument/2006/relationships/image" Target="../media/image4.png"/><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hyperlink" Target="https://midcountiescoop.service-now.com/ess?id=tiles_log_a_call&amp;sys_id=3e4cbc894f74cb000a99ecd18110c7b9"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18" Type="http://schemas.openxmlformats.org/officeDocument/2006/relationships/slide" Target="slide20.xml"/><Relationship Id="rId3" Type="http://schemas.openxmlformats.org/officeDocument/2006/relationships/slide" Target="slide5.xml"/><Relationship Id="rId7" Type="http://schemas.openxmlformats.org/officeDocument/2006/relationships/slide" Target="slide9.xml"/><Relationship Id="rId12" Type="http://schemas.openxmlformats.org/officeDocument/2006/relationships/slide" Target="slide14.xml"/><Relationship Id="rId17" Type="http://schemas.openxmlformats.org/officeDocument/2006/relationships/slide" Target="slide19.xml"/><Relationship Id="rId2" Type="http://schemas.openxmlformats.org/officeDocument/2006/relationships/slide" Target="slide4.xml"/><Relationship Id="rId16" Type="http://schemas.openxmlformats.org/officeDocument/2006/relationships/slide" Target="slide18.xml"/><Relationship Id="rId20" Type="http://schemas.openxmlformats.org/officeDocument/2006/relationships/slide" Target="slide23.xml"/><Relationship Id="rId1" Type="http://schemas.openxmlformats.org/officeDocument/2006/relationships/slideLayout" Target="../slideLayouts/slideLayout15.xml"/><Relationship Id="rId6" Type="http://schemas.openxmlformats.org/officeDocument/2006/relationships/slide" Target="slide8.xml"/><Relationship Id="rId11" Type="http://schemas.openxmlformats.org/officeDocument/2006/relationships/slide" Target="slide13.xml"/><Relationship Id="rId5" Type="http://schemas.openxmlformats.org/officeDocument/2006/relationships/slide" Target="slide7.xml"/><Relationship Id="rId15" Type="http://schemas.openxmlformats.org/officeDocument/2006/relationships/slide" Target="slide17.xml"/><Relationship Id="rId10" Type="http://schemas.openxmlformats.org/officeDocument/2006/relationships/slide" Target="slide12.xml"/><Relationship Id="rId19" Type="http://schemas.openxmlformats.org/officeDocument/2006/relationships/slide" Target="slide22.xml"/><Relationship Id="rId4" Type="http://schemas.openxmlformats.org/officeDocument/2006/relationships/slide" Target="slide6.xml"/><Relationship Id="rId9" Type="http://schemas.openxmlformats.org/officeDocument/2006/relationships/slide" Target="slide11.xml"/><Relationship Id="rId14" Type="http://schemas.openxmlformats.org/officeDocument/2006/relationships/slide" Target="slide1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53D7F6-2415-4FC3-81AB-5F2298455385}"/>
              </a:ext>
            </a:extLst>
          </p:cNvPr>
          <p:cNvSpPr txBox="1"/>
          <p:nvPr/>
        </p:nvSpPr>
        <p:spPr>
          <a:xfrm>
            <a:off x="2864827" y="1555866"/>
            <a:ext cx="6462346" cy="4247317"/>
          </a:xfrm>
          <a:prstGeom prst="rect">
            <a:avLst/>
          </a:prstGeom>
          <a:noFill/>
        </p:spPr>
        <p:txBody>
          <a:bodyPr wrap="square" rtlCol="0">
            <a:spAutoFit/>
          </a:bodyPr>
          <a:lstStyle/>
          <a:p>
            <a:pPr algn="ctr"/>
            <a:r>
              <a:rPr lang="en-GB" sz="5400" b="1" dirty="0"/>
              <a:t>Using the</a:t>
            </a:r>
          </a:p>
          <a:p>
            <a:pPr algn="ctr"/>
            <a:r>
              <a:rPr lang="en-GB" sz="5400" b="1" dirty="0"/>
              <a:t> </a:t>
            </a:r>
          </a:p>
          <a:p>
            <a:pPr algn="ctr"/>
            <a:r>
              <a:rPr lang="en-GB" sz="5400" b="1" dirty="0"/>
              <a:t>Collaboration application on your computer</a:t>
            </a:r>
          </a:p>
        </p:txBody>
      </p:sp>
      <p:pic>
        <p:nvPicPr>
          <p:cNvPr id="4" name="Picture 3" descr="Logo&#10;&#10;Description automatically generated">
            <a:extLst>
              <a:ext uri="{FF2B5EF4-FFF2-40B4-BE49-F238E27FC236}">
                <a16:creationId xmlns:a16="http://schemas.microsoft.com/office/drawing/2014/main" id="{D9233C96-6C51-4938-BBAF-FA6A44FFB16D}"/>
              </a:ext>
            </a:extLst>
          </p:cNvPr>
          <p:cNvPicPr>
            <a:picLocks noChangeAspect="1"/>
          </p:cNvPicPr>
          <p:nvPr/>
        </p:nvPicPr>
        <p:blipFill>
          <a:blip r:embed="rId2"/>
          <a:stretch>
            <a:fillRect/>
          </a:stretch>
        </p:blipFill>
        <p:spPr>
          <a:xfrm>
            <a:off x="4438650" y="2105292"/>
            <a:ext cx="3314700" cy="1506682"/>
          </a:xfrm>
          <a:prstGeom prst="rect">
            <a:avLst/>
          </a:prstGeom>
        </p:spPr>
      </p:pic>
    </p:spTree>
    <p:extLst>
      <p:ext uri="{BB962C8B-B14F-4D97-AF65-F5344CB8AC3E}">
        <p14:creationId xmlns:p14="http://schemas.microsoft.com/office/powerpoint/2010/main" val="2343671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20C9-D0DB-4D6E-8D33-A8153CE7832B}"/>
              </a:ext>
            </a:extLst>
          </p:cNvPr>
          <p:cNvSpPr>
            <a:spLocks noGrp="1"/>
          </p:cNvSpPr>
          <p:nvPr>
            <p:ph type="title"/>
          </p:nvPr>
        </p:nvSpPr>
        <p:spPr>
          <a:xfrm>
            <a:off x="838200" y="38548"/>
            <a:ext cx="10515600" cy="593408"/>
          </a:xfrm>
        </p:spPr>
        <p:txBody>
          <a:bodyPr>
            <a:normAutofit/>
          </a:bodyPr>
          <a:lstStyle/>
          <a:p>
            <a:r>
              <a:rPr lang="en-GB" sz="2800" b="1" dirty="0"/>
              <a:t>Navigation</a:t>
            </a:r>
          </a:p>
        </p:txBody>
      </p:sp>
      <p:pic>
        <p:nvPicPr>
          <p:cNvPr id="4" name="Picture 3">
            <a:extLst>
              <a:ext uri="{FF2B5EF4-FFF2-40B4-BE49-F238E27FC236}">
                <a16:creationId xmlns:a16="http://schemas.microsoft.com/office/drawing/2014/main" id="{4104FE1F-907C-4E94-A006-0FC19423C52C}"/>
              </a:ext>
            </a:extLst>
          </p:cNvPr>
          <p:cNvPicPr>
            <a:picLocks noChangeAspect="1"/>
          </p:cNvPicPr>
          <p:nvPr/>
        </p:nvPicPr>
        <p:blipFill>
          <a:blip r:embed="rId2"/>
          <a:stretch>
            <a:fillRect/>
          </a:stretch>
        </p:blipFill>
        <p:spPr>
          <a:xfrm>
            <a:off x="1872867" y="861312"/>
            <a:ext cx="9215385" cy="5135374"/>
          </a:xfrm>
          <a:prstGeom prst="rect">
            <a:avLst/>
          </a:prstGeom>
        </p:spPr>
      </p:pic>
      <p:sp>
        <p:nvSpPr>
          <p:cNvPr id="3" name="Speech Bubble: Rectangle with Corners Rounded 2">
            <a:extLst>
              <a:ext uri="{FF2B5EF4-FFF2-40B4-BE49-F238E27FC236}">
                <a16:creationId xmlns:a16="http://schemas.microsoft.com/office/drawing/2014/main" id="{885F71CD-C6C3-414A-97B2-A6E023F32ED9}"/>
              </a:ext>
            </a:extLst>
          </p:cNvPr>
          <p:cNvSpPr/>
          <p:nvPr/>
        </p:nvSpPr>
        <p:spPr>
          <a:xfrm>
            <a:off x="5287182" y="2738004"/>
            <a:ext cx="2386753" cy="1381991"/>
          </a:xfrm>
          <a:prstGeom prst="wedgeRoundRectCallout">
            <a:avLst>
              <a:gd name="adj1" fmla="val 56461"/>
              <a:gd name="adj2" fmla="val -162718"/>
              <a:gd name="adj3" fmla="val 16667"/>
            </a:avLst>
          </a:prstGeom>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a:t>Click here for settings</a:t>
            </a:r>
          </a:p>
        </p:txBody>
      </p:sp>
      <p:sp>
        <p:nvSpPr>
          <p:cNvPr id="5" name="Arrow: Right 4">
            <a:hlinkClick r:id="" action="ppaction://hlinkshowjump?jump=nextslide" highlightClick="1"/>
            <a:extLst>
              <a:ext uri="{FF2B5EF4-FFF2-40B4-BE49-F238E27FC236}">
                <a16:creationId xmlns:a16="http://schemas.microsoft.com/office/drawing/2014/main" id="{C468BE3C-F45C-4D3F-9086-22B2DB02C8CC}"/>
              </a:ext>
            </a:extLst>
          </p:cNvPr>
          <p:cNvSpPr/>
          <p:nvPr/>
        </p:nvSpPr>
        <p:spPr>
          <a:xfrm>
            <a:off x="10251830" y="6367549"/>
            <a:ext cx="1664784" cy="423061"/>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a:solidFill>
                    <a:schemeClr val="bg1"/>
                  </a:solidFill>
                </a:ln>
                <a:solidFill>
                  <a:schemeClr val="bg1"/>
                </a:solidFill>
              </a:rPr>
              <a:t>Next</a:t>
            </a:r>
          </a:p>
        </p:txBody>
      </p:sp>
    </p:spTree>
    <p:extLst>
      <p:ext uri="{BB962C8B-B14F-4D97-AF65-F5344CB8AC3E}">
        <p14:creationId xmlns:p14="http://schemas.microsoft.com/office/powerpoint/2010/main" val="3580588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20C9-D0DB-4D6E-8D33-A8153CE7832B}"/>
              </a:ext>
            </a:extLst>
          </p:cNvPr>
          <p:cNvSpPr>
            <a:spLocks noGrp="1"/>
          </p:cNvSpPr>
          <p:nvPr>
            <p:ph type="title"/>
          </p:nvPr>
        </p:nvSpPr>
        <p:spPr>
          <a:xfrm>
            <a:off x="838200" y="38548"/>
            <a:ext cx="10515600" cy="593408"/>
          </a:xfrm>
        </p:spPr>
        <p:txBody>
          <a:bodyPr>
            <a:normAutofit/>
          </a:bodyPr>
          <a:lstStyle/>
          <a:p>
            <a:r>
              <a:rPr lang="en-GB" sz="2800" b="1" dirty="0"/>
              <a:t>Navigation</a:t>
            </a:r>
          </a:p>
        </p:txBody>
      </p:sp>
      <p:pic>
        <p:nvPicPr>
          <p:cNvPr id="4" name="Picture 3">
            <a:extLst>
              <a:ext uri="{FF2B5EF4-FFF2-40B4-BE49-F238E27FC236}">
                <a16:creationId xmlns:a16="http://schemas.microsoft.com/office/drawing/2014/main" id="{4104FE1F-907C-4E94-A006-0FC19423C52C}"/>
              </a:ext>
            </a:extLst>
          </p:cNvPr>
          <p:cNvPicPr>
            <a:picLocks noChangeAspect="1"/>
          </p:cNvPicPr>
          <p:nvPr/>
        </p:nvPicPr>
        <p:blipFill>
          <a:blip r:embed="rId2"/>
          <a:stretch>
            <a:fillRect/>
          </a:stretch>
        </p:blipFill>
        <p:spPr>
          <a:xfrm>
            <a:off x="1872867" y="861312"/>
            <a:ext cx="9215385" cy="5135374"/>
          </a:xfrm>
          <a:prstGeom prst="rect">
            <a:avLst/>
          </a:prstGeom>
        </p:spPr>
      </p:pic>
      <p:sp>
        <p:nvSpPr>
          <p:cNvPr id="3" name="Speech Bubble: Rectangle with Corners Rounded 2">
            <a:extLst>
              <a:ext uri="{FF2B5EF4-FFF2-40B4-BE49-F238E27FC236}">
                <a16:creationId xmlns:a16="http://schemas.microsoft.com/office/drawing/2014/main" id="{885F71CD-C6C3-414A-97B2-A6E023F32ED9}"/>
              </a:ext>
            </a:extLst>
          </p:cNvPr>
          <p:cNvSpPr/>
          <p:nvPr/>
        </p:nvSpPr>
        <p:spPr>
          <a:xfrm>
            <a:off x="5287182" y="2738004"/>
            <a:ext cx="2386753" cy="1381991"/>
          </a:xfrm>
          <a:prstGeom prst="wedgeRoundRectCallout">
            <a:avLst>
              <a:gd name="adj1" fmla="val 68986"/>
              <a:gd name="adj2" fmla="val -163354"/>
              <a:gd name="adj3" fmla="val 16667"/>
            </a:avLst>
          </a:prstGeom>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a:t>Less used functions are found here</a:t>
            </a:r>
          </a:p>
        </p:txBody>
      </p:sp>
      <p:sp>
        <p:nvSpPr>
          <p:cNvPr id="5" name="Arrow: Right 4">
            <a:hlinkClick r:id="" action="ppaction://hlinkshowjump?jump=nextslide" highlightClick="1"/>
            <a:extLst>
              <a:ext uri="{FF2B5EF4-FFF2-40B4-BE49-F238E27FC236}">
                <a16:creationId xmlns:a16="http://schemas.microsoft.com/office/drawing/2014/main" id="{8ACE47D4-CC09-48DB-A1E3-120183BF5CB0}"/>
              </a:ext>
            </a:extLst>
          </p:cNvPr>
          <p:cNvSpPr/>
          <p:nvPr/>
        </p:nvSpPr>
        <p:spPr>
          <a:xfrm>
            <a:off x="10251830" y="6367549"/>
            <a:ext cx="1664784" cy="423061"/>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a:solidFill>
                    <a:schemeClr val="bg1"/>
                  </a:solidFill>
                </a:ln>
                <a:solidFill>
                  <a:schemeClr val="bg1"/>
                </a:solidFill>
              </a:rPr>
              <a:t>Next</a:t>
            </a:r>
          </a:p>
        </p:txBody>
      </p:sp>
    </p:spTree>
    <p:extLst>
      <p:ext uri="{BB962C8B-B14F-4D97-AF65-F5344CB8AC3E}">
        <p14:creationId xmlns:p14="http://schemas.microsoft.com/office/powerpoint/2010/main" val="3912660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20C9-D0DB-4D6E-8D33-A8153CE7832B}"/>
              </a:ext>
            </a:extLst>
          </p:cNvPr>
          <p:cNvSpPr>
            <a:spLocks noGrp="1"/>
          </p:cNvSpPr>
          <p:nvPr>
            <p:ph type="title"/>
          </p:nvPr>
        </p:nvSpPr>
        <p:spPr>
          <a:xfrm>
            <a:off x="838200" y="38548"/>
            <a:ext cx="10515600" cy="593408"/>
          </a:xfrm>
        </p:spPr>
        <p:txBody>
          <a:bodyPr>
            <a:normAutofit/>
          </a:bodyPr>
          <a:lstStyle/>
          <a:p>
            <a:r>
              <a:rPr lang="en-GB" sz="2800" b="1" dirty="0"/>
              <a:t>Navigation</a:t>
            </a:r>
          </a:p>
        </p:txBody>
      </p:sp>
      <p:pic>
        <p:nvPicPr>
          <p:cNvPr id="4" name="Picture 3">
            <a:extLst>
              <a:ext uri="{FF2B5EF4-FFF2-40B4-BE49-F238E27FC236}">
                <a16:creationId xmlns:a16="http://schemas.microsoft.com/office/drawing/2014/main" id="{4104FE1F-907C-4E94-A006-0FC19423C52C}"/>
              </a:ext>
            </a:extLst>
          </p:cNvPr>
          <p:cNvPicPr>
            <a:picLocks noChangeAspect="1"/>
          </p:cNvPicPr>
          <p:nvPr/>
        </p:nvPicPr>
        <p:blipFill>
          <a:blip r:embed="rId2"/>
          <a:stretch>
            <a:fillRect/>
          </a:stretch>
        </p:blipFill>
        <p:spPr>
          <a:xfrm>
            <a:off x="1872867" y="861312"/>
            <a:ext cx="9215385" cy="5135374"/>
          </a:xfrm>
          <a:prstGeom prst="rect">
            <a:avLst/>
          </a:prstGeom>
        </p:spPr>
      </p:pic>
      <p:sp>
        <p:nvSpPr>
          <p:cNvPr id="3" name="Speech Bubble: Rectangle with Corners Rounded 2">
            <a:extLst>
              <a:ext uri="{FF2B5EF4-FFF2-40B4-BE49-F238E27FC236}">
                <a16:creationId xmlns:a16="http://schemas.microsoft.com/office/drawing/2014/main" id="{885F71CD-C6C3-414A-97B2-A6E023F32ED9}"/>
              </a:ext>
            </a:extLst>
          </p:cNvPr>
          <p:cNvSpPr/>
          <p:nvPr/>
        </p:nvSpPr>
        <p:spPr>
          <a:xfrm>
            <a:off x="5287182" y="2738004"/>
            <a:ext cx="2386753" cy="1381991"/>
          </a:xfrm>
          <a:prstGeom prst="wedgeRoundRectCallout">
            <a:avLst>
              <a:gd name="adj1" fmla="val 131242"/>
              <a:gd name="adj2" fmla="val -160809"/>
              <a:gd name="adj3" fmla="val 16667"/>
            </a:avLst>
          </a:prstGeom>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a:t>Change your status by clicking here</a:t>
            </a:r>
          </a:p>
        </p:txBody>
      </p:sp>
      <p:sp>
        <p:nvSpPr>
          <p:cNvPr id="5" name="Arrow: Right 4">
            <a:hlinkClick r:id="" action="ppaction://hlinkshowjump?jump=nextslide" highlightClick="1"/>
            <a:extLst>
              <a:ext uri="{FF2B5EF4-FFF2-40B4-BE49-F238E27FC236}">
                <a16:creationId xmlns:a16="http://schemas.microsoft.com/office/drawing/2014/main" id="{98BD9076-1C47-4AD9-A98D-584FE7DA8C58}"/>
              </a:ext>
            </a:extLst>
          </p:cNvPr>
          <p:cNvSpPr/>
          <p:nvPr/>
        </p:nvSpPr>
        <p:spPr>
          <a:xfrm>
            <a:off x="10251830" y="6367549"/>
            <a:ext cx="1664784" cy="423061"/>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a:solidFill>
                    <a:schemeClr val="bg1"/>
                  </a:solidFill>
                </a:ln>
                <a:solidFill>
                  <a:schemeClr val="bg1"/>
                </a:solidFill>
              </a:rPr>
              <a:t>Next</a:t>
            </a:r>
          </a:p>
        </p:txBody>
      </p:sp>
    </p:spTree>
    <p:extLst>
      <p:ext uri="{BB962C8B-B14F-4D97-AF65-F5344CB8AC3E}">
        <p14:creationId xmlns:p14="http://schemas.microsoft.com/office/powerpoint/2010/main" val="188210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20C9-D0DB-4D6E-8D33-A8153CE7832B}"/>
              </a:ext>
            </a:extLst>
          </p:cNvPr>
          <p:cNvSpPr>
            <a:spLocks noGrp="1"/>
          </p:cNvSpPr>
          <p:nvPr>
            <p:ph type="title"/>
          </p:nvPr>
        </p:nvSpPr>
        <p:spPr>
          <a:xfrm>
            <a:off x="838200" y="38548"/>
            <a:ext cx="10515600" cy="593408"/>
          </a:xfrm>
        </p:spPr>
        <p:txBody>
          <a:bodyPr>
            <a:normAutofit/>
          </a:bodyPr>
          <a:lstStyle/>
          <a:p>
            <a:r>
              <a:rPr lang="en-GB" sz="2800" b="1" dirty="0"/>
              <a:t>Navigation</a:t>
            </a:r>
          </a:p>
        </p:txBody>
      </p:sp>
      <p:pic>
        <p:nvPicPr>
          <p:cNvPr id="4" name="Picture 3">
            <a:extLst>
              <a:ext uri="{FF2B5EF4-FFF2-40B4-BE49-F238E27FC236}">
                <a16:creationId xmlns:a16="http://schemas.microsoft.com/office/drawing/2014/main" id="{4104FE1F-907C-4E94-A006-0FC19423C52C}"/>
              </a:ext>
            </a:extLst>
          </p:cNvPr>
          <p:cNvPicPr>
            <a:picLocks noChangeAspect="1"/>
          </p:cNvPicPr>
          <p:nvPr/>
        </p:nvPicPr>
        <p:blipFill>
          <a:blip r:embed="rId2"/>
          <a:stretch>
            <a:fillRect/>
          </a:stretch>
        </p:blipFill>
        <p:spPr>
          <a:xfrm>
            <a:off x="1872867" y="861312"/>
            <a:ext cx="9215385" cy="5135374"/>
          </a:xfrm>
          <a:prstGeom prst="rect">
            <a:avLst/>
          </a:prstGeom>
        </p:spPr>
      </p:pic>
      <p:sp>
        <p:nvSpPr>
          <p:cNvPr id="3" name="Speech Bubble: Rectangle with Corners Rounded 2">
            <a:extLst>
              <a:ext uri="{FF2B5EF4-FFF2-40B4-BE49-F238E27FC236}">
                <a16:creationId xmlns:a16="http://schemas.microsoft.com/office/drawing/2014/main" id="{885F71CD-C6C3-414A-97B2-A6E023F32ED9}"/>
              </a:ext>
            </a:extLst>
          </p:cNvPr>
          <p:cNvSpPr/>
          <p:nvPr/>
        </p:nvSpPr>
        <p:spPr>
          <a:xfrm>
            <a:off x="5287182" y="2738004"/>
            <a:ext cx="2386753" cy="1381991"/>
          </a:xfrm>
          <a:prstGeom prst="wedgeRoundRectCallout">
            <a:avLst>
              <a:gd name="adj1" fmla="val 185025"/>
              <a:gd name="adj2" fmla="val -163354"/>
              <a:gd name="adj3" fmla="val 16667"/>
            </a:avLst>
          </a:prstGeom>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a:t>Edit your picture or logout here</a:t>
            </a:r>
          </a:p>
        </p:txBody>
      </p:sp>
      <p:sp>
        <p:nvSpPr>
          <p:cNvPr id="5" name="Arrow: Right 4">
            <a:hlinkClick r:id="" action="ppaction://hlinkshowjump?jump=nextslide" highlightClick="1"/>
            <a:extLst>
              <a:ext uri="{FF2B5EF4-FFF2-40B4-BE49-F238E27FC236}">
                <a16:creationId xmlns:a16="http://schemas.microsoft.com/office/drawing/2014/main" id="{4A7946CE-345D-4576-9EF0-B3799306CD9A}"/>
              </a:ext>
            </a:extLst>
          </p:cNvPr>
          <p:cNvSpPr/>
          <p:nvPr/>
        </p:nvSpPr>
        <p:spPr>
          <a:xfrm>
            <a:off x="10251830" y="6367549"/>
            <a:ext cx="1664784" cy="423061"/>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a:solidFill>
                    <a:schemeClr val="bg1"/>
                  </a:solidFill>
                </a:ln>
                <a:solidFill>
                  <a:schemeClr val="bg1"/>
                </a:solidFill>
              </a:rPr>
              <a:t>Next</a:t>
            </a:r>
          </a:p>
        </p:txBody>
      </p:sp>
    </p:spTree>
    <p:extLst>
      <p:ext uri="{BB962C8B-B14F-4D97-AF65-F5344CB8AC3E}">
        <p14:creationId xmlns:p14="http://schemas.microsoft.com/office/powerpoint/2010/main" val="2001347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20C9-D0DB-4D6E-8D33-A8153CE7832B}"/>
              </a:ext>
            </a:extLst>
          </p:cNvPr>
          <p:cNvSpPr>
            <a:spLocks noGrp="1"/>
          </p:cNvSpPr>
          <p:nvPr>
            <p:ph type="title"/>
          </p:nvPr>
        </p:nvSpPr>
        <p:spPr>
          <a:xfrm>
            <a:off x="838200" y="371236"/>
            <a:ext cx="10515600" cy="593408"/>
          </a:xfrm>
        </p:spPr>
        <p:txBody>
          <a:bodyPr>
            <a:normAutofit/>
          </a:bodyPr>
          <a:lstStyle/>
          <a:p>
            <a:r>
              <a:rPr lang="en-GB" sz="2800" b="1" dirty="0"/>
              <a:t>Making calls</a:t>
            </a:r>
          </a:p>
        </p:txBody>
      </p:sp>
      <p:sp>
        <p:nvSpPr>
          <p:cNvPr id="6" name="TextBox 5">
            <a:extLst>
              <a:ext uri="{FF2B5EF4-FFF2-40B4-BE49-F238E27FC236}">
                <a16:creationId xmlns:a16="http://schemas.microsoft.com/office/drawing/2014/main" id="{216F87EF-4133-4AE1-806A-5A66F4E231AD}"/>
              </a:ext>
            </a:extLst>
          </p:cNvPr>
          <p:cNvSpPr txBox="1"/>
          <p:nvPr/>
        </p:nvSpPr>
        <p:spPr>
          <a:xfrm>
            <a:off x="8370277" y="657838"/>
            <a:ext cx="388270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Select a number to dial from phonebook, colleague screen or direct entry.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A call control pop-up appears.</a:t>
            </a:r>
          </a:p>
        </p:txBody>
      </p:sp>
      <p:grpSp>
        <p:nvGrpSpPr>
          <p:cNvPr id="12" name="Group 11">
            <a:extLst>
              <a:ext uri="{FF2B5EF4-FFF2-40B4-BE49-F238E27FC236}">
                <a16:creationId xmlns:a16="http://schemas.microsoft.com/office/drawing/2014/main" id="{47573BC6-F522-427B-988F-267ED3CB75C5}"/>
              </a:ext>
            </a:extLst>
          </p:cNvPr>
          <p:cNvGrpSpPr/>
          <p:nvPr/>
        </p:nvGrpSpPr>
        <p:grpSpPr>
          <a:xfrm>
            <a:off x="8474471" y="1969892"/>
            <a:ext cx="3064579" cy="3870712"/>
            <a:chOff x="8474471" y="1969892"/>
            <a:chExt cx="3064579" cy="3870712"/>
          </a:xfrm>
        </p:grpSpPr>
        <p:sp>
          <p:nvSpPr>
            <p:cNvPr id="26" name="TextBox 25">
              <a:extLst>
                <a:ext uri="{FF2B5EF4-FFF2-40B4-BE49-F238E27FC236}">
                  <a16:creationId xmlns:a16="http://schemas.microsoft.com/office/drawing/2014/main" id="{AD822B03-516F-4FCF-BD0C-BF37EE9B286B}"/>
                </a:ext>
              </a:extLst>
            </p:cNvPr>
            <p:cNvSpPr txBox="1"/>
            <p:nvPr/>
          </p:nvSpPr>
          <p:spPr>
            <a:xfrm>
              <a:off x="8838428" y="5016508"/>
              <a:ext cx="25353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More options</a:t>
              </a:r>
            </a:p>
          </p:txBody>
        </p:sp>
        <p:sp>
          <p:nvSpPr>
            <p:cNvPr id="14" name="TextBox 13">
              <a:extLst>
                <a:ext uri="{FF2B5EF4-FFF2-40B4-BE49-F238E27FC236}">
                  <a16:creationId xmlns:a16="http://schemas.microsoft.com/office/drawing/2014/main" id="{04E5C7B0-6BE2-401B-9814-6014E480E891}"/>
                </a:ext>
              </a:extLst>
            </p:cNvPr>
            <p:cNvSpPr txBox="1"/>
            <p:nvPr/>
          </p:nvSpPr>
          <p:spPr>
            <a:xfrm>
              <a:off x="8835225" y="1969892"/>
              <a:ext cx="27038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Mute (flashes when muted)</a:t>
              </a:r>
            </a:p>
          </p:txBody>
        </p:sp>
        <p:sp>
          <p:nvSpPr>
            <p:cNvPr id="9" name="TextBox 8">
              <a:extLst>
                <a:ext uri="{FF2B5EF4-FFF2-40B4-BE49-F238E27FC236}">
                  <a16:creationId xmlns:a16="http://schemas.microsoft.com/office/drawing/2014/main" id="{552D9757-D06A-4CA3-8BA6-40F91ADA7ABB}"/>
                </a:ext>
              </a:extLst>
            </p:cNvPr>
            <p:cNvSpPr txBox="1"/>
            <p:nvPr/>
          </p:nvSpPr>
          <p:spPr>
            <a:xfrm>
              <a:off x="8868930" y="5471272"/>
              <a:ext cx="13012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End call</a:t>
              </a:r>
            </a:p>
          </p:txBody>
        </p:sp>
        <p:pic>
          <p:nvPicPr>
            <p:cNvPr id="11" name="Picture 10">
              <a:extLst>
                <a:ext uri="{FF2B5EF4-FFF2-40B4-BE49-F238E27FC236}">
                  <a16:creationId xmlns:a16="http://schemas.microsoft.com/office/drawing/2014/main" id="{931178EC-030B-4C71-B170-69EE2332654A}"/>
                </a:ext>
              </a:extLst>
            </p:cNvPr>
            <p:cNvPicPr>
              <a:picLocks noChangeAspect="1"/>
            </p:cNvPicPr>
            <p:nvPr/>
          </p:nvPicPr>
          <p:blipFill>
            <a:blip r:embed="rId4"/>
            <a:stretch>
              <a:fillRect/>
            </a:stretch>
          </p:blipFill>
          <p:spPr>
            <a:xfrm>
              <a:off x="8482677" y="5514628"/>
              <a:ext cx="304826" cy="304826"/>
            </a:xfrm>
            <a:prstGeom prst="rect">
              <a:avLst/>
            </a:prstGeom>
          </p:spPr>
        </p:pic>
        <p:pic>
          <p:nvPicPr>
            <p:cNvPr id="13" name="Picture 12">
              <a:extLst>
                <a:ext uri="{FF2B5EF4-FFF2-40B4-BE49-F238E27FC236}">
                  <a16:creationId xmlns:a16="http://schemas.microsoft.com/office/drawing/2014/main" id="{DC86CD3E-F186-4C3C-9633-D0FC53B8CCE5}"/>
                </a:ext>
              </a:extLst>
            </p:cNvPr>
            <p:cNvPicPr>
              <a:picLocks noChangeAspect="1"/>
            </p:cNvPicPr>
            <p:nvPr/>
          </p:nvPicPr>
          <p:blipFill>
            <a:blip r:embed="rId5"/>
            <a:stretch>
              <a:fillRect/>
            </a:stretch>
          </p:blipFill>
          <p:spPr>
            <a:xfrm>
              <a:off x="8489126" y="2124445"/>
              <a:ext cx="245033" cy="311859"/>
            </a:xfrm>
            <a:prstGeom prst="rect">
              <a:avLst/>
            </a:prstGeom>
          </p:spPr>
        </p:pic>
        <p:pic>
          <p:nvPicPr>
            <p:cNvPr id="16" name="Picture 15">
              <a:extLst>
                <a:ext uri="{FF2B5EF4-FFF2-40B4-BE49-F238E27FC236}">
                  <a16:creationId xmlns:a16="http://schemas.microsoft.com/office/drawing/2014/main" id="{121D8B34-6FDF-487A-9F45-8475A51F25AD}"/>
                </a:ext>
              </a:extLst>
            </p:cNvPr>
            <p:cNvPicPr>
              <a:picLocks noChangeAspect="1"/>
            </p:cNvPicPr>
            <p:nvPr/>
          </p:nvPicPr>
          <p:blipFill>
            <a:blip r:embed="rId6"/>
            <a:stretch>
              <a:fillRect/>
            </a:stretch>
          </p:blipFill>
          <p:spPr>
            <a:xfrm>
              <a:off x="8474471" y="2712439"/>
              <a:ext cx="289585" cy="243861"/>
            </a:xfrm>
            <a:prstGeom prst="rect">
              <a:avLst/>
            </a:prstGeom>
          </p:spPr>
        </p:pic>
        <p:sp>
          <p:nvSpPr>
            <p:cNvPr id="17" name="TextBox 16">
              <a:extLst>
                <a:ext uri="{FF2B5EF4-FFF2-40B4-BE49-F238E27FC236}">
                  <a16:creationId xmlns:a16="http://schemas.microsoft.com/office/drawing/2014/main" id="{4A4B3D88-C03B-4924-9E42-25A8A64B264A}"/>
                </a:ext>
              </a:extLst>
            </p:cNvPr>
            <p:cNvSpPr txBox="1"/>
            <p:nvPr/>
          </p:nvSpPr>
          <p:spPr>
            <a:xfrm>
              <a:off x="8835225" y="2633261"/>
              <a:ext cx="13686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Put on hold</a:t>
              </a:r>
            </a:p>
          </p:txBody>
        </p:sp>
        <p:pic>
          <p:nvPicPr>
            <p:cNvPr id="19" name="Picture 18">
              <a:extLst>
                <a:ext uri="{FF2B5EF4-FFF2-40B4-BE49-F238E27FC236}">
                  <a16:creationId xmlns:a16="http://schemas.microsoft.com/office/drawing/2014/main" id="{DF60A44F-8EE7-42F0-83DA-86722A42F973}"/>
                </a:ext>
              </a:extLst>
            </p:cNvPr>
            <p:cNvPicPr>
              <a:picLocks noChangeAspect="1"/>
            </p:cNvPicPr>
            <p:nvPr/>
          </p:nvPicPr>
          <p:blipFill>
            <a:blip r:embed="rId7"/>
            <a:stretch>
              <a:fillRect/>
            </a:stretch>
          </p:blipFill>
          <p:spPr>
            <a:xfrm>
              <a:off x="8531625" y="3102681"/>
              <a:ext cx="175275" cy="175275"/>
            </a:xfrm>
            <a:prstGeom prst="rect">
              <a:avLst/>
            </a:prstGeom>
          </p:spPr>
        </p:pic>
        <p:sp>
          <p:nvSpPr>
            <p:cNvPr id="20" name="TextBox 19">
              <a:extLst>
                <a:ext uri="{FF2B5EF4-FFF2-40B4-BE49-F238E27FC236}">
                  <a16:creationId xmlns:a16="http://schemas.microsoft.com/office/drawing/2014/main" id="{1A76C379-A5CD-4C3F-AEA0-143E69304554}"/>
                </a:ext>
              </a:extLst>
            </p:cNvPr>
            <p:cNvSpPr txBox="1"/>
            <p:nvPr/>
          </p:nvSpPr>
          <p:spPr>
            <a:xfrm>
              <a:off x="8838428" y="3010106"/>
              <a:ext cx="13686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Record call</a:t>
              </a:r>
            </a:p>
          </p:txBody>
        </p:sp>
        <p:pic>
          <p:nvPicPr>
            <p:cNvPr id="22" name="Picture 21">
              <a:extLst>
                <a:ext uri="{FF2B5EF4-FFF2-40B4-BE49-F238E27FC236}">
                  <a16:creationId xmlns:a16="http://schemas.microsoft.com/office/drawing/2014/main" id="{6F236C7A-F73A-419C-ACA4-50BCAC2F7F63}"/>
                </a:ext>
              </a:extLst>
            </p:cNvPr>
            <p:cNvPicPr>
              <a:picLocks noChangeAspect="1"/>
            </p:cNvPicPr>
            <p:nvPr/>
          </p:nvPicPr>
          <p:blipFill>
            <a:blip r:embed="rId8"/>
            <a:stretch>
              <a:fillRect/>
            </a:stretch>
          </p:blipFill>
          <p:spPr>
            <a:xfrm>
              <a:off x="8512515" y="3460662"/>
              <a:ext cx="228620" cy="228620"/>
            </a:xfrm>
            <a:prstGeom prst="rect">
              <a:avLst/>
            </a:prstGeom>
          </p:spPr>
        </p:pic>
        <p:sp>
          <p:nvSpPr>
            <p:cNvPr id="23" name="TextBox 22">
              <a:extLst>
                <a:ext uri="{FF2B5EF4-FFF2-40B4-BE49-F238E27FC236}">
                  <a16:creationId xmlns:a16="http://schemas.microsoft.com/office/drawing/2014/main" id="{D58C1476-55E2-4374-99D0-D9E4A571CDA5}"/>
                </a:ext>
              </a:extLst>
            </p:cNvPr>
            <p:cNvSpPr txBox="1"/>
            <p:nvPr/>
          </p:nvSpPr>
          <p:spPr>
            <a:xfrm>
              <a:off x="8838428" y="3379438"/>
              <a:ext cx="14477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Number pad</a:t>
              </a:r>
            </a:p>
          </p:txBody>
        </p:sp>
        <p:pic>
          <p:nvPicPr>
            <p:cNvPr id="25" name="Picture 24">
              <a:extLst>
                <a:ext uri="{FF2B5EF4-FFF2-40B4-BE49-F238E27FC236}">
                  <a16:creationId xmlns:a16="http://schemas.microsoft.com/office/drawing/2014/main" id="{A14A5763-E206-44DD-85C7-583285DA499B}"/>
                </a:ext>
              </a:extLst>
            </p:cNvPr>
            <p:cNvPicPr>
              <a:picLocks noChangeAspect="1"/>
            </p:cNvPicPr>
            <p:nvPr/>
          </p:nvPicPr>
          <p:blipFill>
            <a:blip r:embed="rId9"/>
            <a:stretch>
              <a:fillRect/>
            </a:stretch>
          </p:blipFill>
          <p:spPr>
            <a:xfrm>
              <a:off x="8536022" y="5096466"/>
              <a:ext cx="198137" cy="205758"/>
            </a:xfrm>
            <a:prstGeom prst="rect">
              <a:avLst/>
            </a:prstGeom>
          </p:spPr>
        </p:pic>
        <p:pic>
          <p:nvPicPr>
            <p:cNvPr id="28" name="Picture 27">
              <a:extLst>
                <a:ext uri="{FF2B5EF4-FFF2-40B4-BE49-F238E27FC236}">
                  <a16:creationId xmlns:a16="http://schemas.microsoft.com/office/drawing/2014/main" id="{E3E39E36-A633-439A-8B41-4DC96DB40684}"/>
                </a:ext>
              </a:extLst>
            </p:cNvPr>
            <p:cNvPicPr>
              <a:picLocks noChangeAspect="1"/>
            </p:cNvPicPr>
            <p:nvPr/>
          </p:nvPicPr>
          <p:blipFill>
            <a:blip r:embed="rId10"/>
            <a:stretch>
              <a:fillRect/>
            </a:stretch>
          </p:blipFill>
          <p:spPr>
            <a:xfrm>
              <a:off x="8512515" y="3879630"/>
              <a:ext cx="228620" cy="228620"/>
            </a:xfrm>
            <a:prstGeom prst="rect">
              <a:avLst/>
            </a:prstGeom>
          </p:spPr>
        </p:pic>
        <p:sp>
          <p:nvSpPr>
            <p:cNvPr id="29" name="TextBox 28">
              <a:extLst>
                <a:ext uri="{FF2B5EF4-FFF2-40B4-BE49-F238E27FC236}">
                  <a16:creationId xmlns:a16="http://schemas.microsoft.com/office/drawing/2014/main" id="{1F2AB073-994C-48CC-A615-8DFA39E821F4}"/>
                </a:ext>
              </a:extLst>
            </p:cNvPr>
            <p:cNvSpPr txBox="1"/>
            <p:nvPr/>
          </p:nvSpPr>
          <p:spPr>
            <a:xfrm>
              <a:off x="8838428" y="3774479"/>
              <a:ext cx="1447799"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Transfer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   To Voicemail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   Call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   Direct transfer</a:t>
              </a:r>
            </a:p>
          </p:txBody>
        </p:sp>
        <p:pic>
          <p:nvPicPr>
            <p:cNvPr id="31" name="Picture 30">
              <a:extLst>
                <a:ext uri="{FF2B5EF4-FFF2-40B4-BE49-F238E27FC236}">
                  <a16:creationId xmlns:a16="http://schemas.microsoft.com/office/drawing/2014/main" id="{C1A68645-7608-404E-BDF1-A1A2D8EAC726}"/>
                </a:ext>
              </a:extLst>
            </p:cNvPr>
            <p:cNvPicPr>
              <a:picLocks noChangeAspect="1"/>
            </p:cNvPicPr>
            <p:nvPr/>
          </p:nvPicPr>
          <p:blipFill>
            <a:blip r:embed="rId11"/>
            <a:stretch>
              <a:fillRect/>
            </a:stretch>
          </p:blipFill>
          <p:spPr>
            <a:xfrm>
              <a:off x="10277011" y="4098247"/>
              <a:ext cx="236240" cy="198137"/>
            </a:xfrm>
            <a:prstGeom prst="rect">
              <a:avLst/>
            </a:prstGeom>
          </p:spPr>
        </p:pic>
        <p:pic>
          <p:nvPicPr>
            <p:cNvPr id="33" name="Picture 32">
              <a:extLst>
                <a:ext uri="{FF2B5EF4-FFF2-40B4-BE49-F238E27FC236}">
                  <a16:creationId xmlns:a16="http://schemas.microsoft.com/office/drawing/2014/main" id="{DFFAF1C3-C805-4542-97CA-695074999137}"/>
                </a:ext>
              </a:extLst>
            </p:cNvPr>
            <p:cNvPicPr>
              <a:picLocks noChangeAspect="1"/>
            </p:cNvPicPr>
            <p:nvPr/>
          </p:nvPicPr>
          <p:blipFill>
            <a:blip r:embed="rId12"/>
            <a:stretch>
              <a:fillRect/>
            </a:stretch>
          </p:blipFill>
          <p:spPr>
            <a:xfrm>
              <a:off x="10277011" y="4415358"/>
              <a:ext cx="274344" cy="213378"/>
            </a:xfrm>
            <a:prstGeom prst="rect">
              <a:avLst/>
            </a:prstGeom>
          </p:spPr>
        </p:pic>
        <p:pic>
          <p:nvPicPr>
            <p:cNvPr id="35" name="Picture 34">
              <a:extLst>
                <a:ext uri="{FF2B5EF4-FFF2-40B4-BE49-F238E27FC236}">
                  <a16:creationId xmlns:a16="http://schemas.microsoft.com/office/drawing/2014/main" id="{C86A407E-71EB-4E46-AD6D-22C788B8E981}"/>
                </a:ext>
              </a:extLst>
            </p:cNvPr>
            <p:cNvPicPr>
              <a:picLocks noChangeAspect="1"/>
            </p:cNvPicPr>
            <p:nvPr/>
          </p:nvPicPr>
          <p:blipFill>
            <a:blip r:embed="rId13"/>
            <a:stretch>
              <a:fillRect/>
            </a:stretch>
          </p:blipFill>
          <p:spPr>
            <a:xfrm>
              <a:off x="10276869" y="4770172"/>
              <a:ext cx="167655" cy="205758"/>
            </a:xfrm>
            <a:prstGeom prst="rect">
              <a:avLst/>
            </a:prstGeom>
          </p:spPr>
        </p:pic>
      </p:grpSp>
      <p:sp>
        <p:nvSpPr>
          <p:cNvPr id="24" name="Arrow: Right 23">
            <a:hlinkClick r:id="" action="ppaction://hlinkshowjump?jump=nextslide" highlightClick="1"/>
            <a:extLst>
              <a:ext uri="{FF2B5EF4-FFF2-40B4-BE49-F238E27FC236}">
                <a16:creationId xmlns:a16="http://schemas.microsoft.com/office/drawing/2014/main" id="{E6308282-E045-4F65-8AD9-2CD4392343A9}"/>
              </a:ext>
            </a:extLst>
          </p:cNvPr>
          <p:cNvSpPr/>
          <p:nvPr/>
        </p:nvSpPr>
        <p:spPr>
          <a:xfrm>
            <a:off x="10251830" y="6367549"/>
            <a:ext cx="1664784" cy="423061"/>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solidFill>
                    <a:prstClr val="white"/>
                  </a:solidFill>
                </a:ln>
                <a:solidFill>
                  <a:prstClr val="white"/>
                </a:solidFill>
                <a:effectLst/>
                <a:uLnTx/>
                <a:uFillTx/>
                <a:latin typeface="Arial" panose="020B0604020202020204"/>
                <a:ea typeface="+mn-ea"/>
                <a:cs typeface="+mn-cs"/>
              </a:rPr>
              <a:t>Next</a:t>
            </a:r>
          </a:p>
        </p:txBody>
      </p:sp>
      <p:pic>
        <p:nvPicPr>
          <p:cNvPr id="3" name="Screen Recording 2">
            <a:hlinkClick r:id="" action="ppaction://media"/>
            <a:extLst>
              <a:ext uri="{FF2B5EF4-FFF2-40B4-BE49-F238E27FC236}">
                <a16:creationId xmlns:a16="http://schemas.microsoft.com/office/drawing/2014/main" id="{ED3220AA-5F3F-46D0-B79C-02B44C53A18F}"/>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411071" y="1319031"/>
            <a:ext cx="7726363" cy="4937125"/>
          </a:xfrm>
          <a:prstGeom prst="rect">
            <a:avLst/>
          </a:prstGeom>
          <a:ln>
            <a:solidFill>
              <a:schemeClr val="accent1"/>
            </a:solidFill>
          </a:ln>
        </p:spPr>
      </p:pic>
      <p:sp>
        <p:nvSpPr>
          <p:cNvPr id="30" name="TextBox 29">
            <a:extLst>
              <a:ext uri="{FF2B5EF4-FFF2-40B4-BE49-F238E27FC236}">
                <a16:creationId xmlns:a16="http://schemas.microsoft.com/office/drawing/2014/main" id="{7A281AF6-B45A-46B3-8E68-25D5E08AC996}"/>
              </a:ext>
            </a:extLst>
          </p:cNvPr>
          <p:cNvSpPr txBox="1"/>
          <p:nvPr/>
        </p:nvSpPr>
        <p:spPr>
          <a:xfrm>
            <a:off x="4157081" y="4508227"/>
            <a:ext cx="2444884" cy="369332"/>
          </a:xfrm>
          <a:prstGeom prst="rect">
            <a:avLst/>
          </a:prstGeom>
          <a:solidFill>
            <a:schemeClr val="accent4">
              <a:lumMod val="60000"/>
              <a:lumOff val="40000"/>
            </a:schemeClr>
          </a:solidFill>
          <a:ln>
            <a:solidFill>
              <a:schemeClr val="accent4">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Click the video to play</a:t>
            </a:r>
          </a:p>
        </p:txBody>
      </p:sp>
    </p:spTree>
    <p:extLst>
      <p:ext uri="{BB962C8B-B14F-4D97-AF65-F5344CB8AC3E}">
        <p14:creationId xmlns:p14="http://schemas.microsoft.com/office/powerpoint/2010/main" val="318116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30"/>
                                        </p:tgtEl>
                                      </p:cBhvr>
                                    </p:animEffect>
                                    <p:set>
                                      <p:cBhvr>
                                        <p:cTn id="7" dur="1" fill="hold">
                                          <p:stCondLst>
                                            <p:cond delay="19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3"/>
                </p:tgtEl>
              </p:cMediaNode>
            </p:video>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childTnLst>
        </p:cTn>
      </p:par>
    </p:tnLst>
    <p:bldLst>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Screen Recording 3">
            <a:hlinkClick r:id="" action="ppaction://media"/>
            <a:extLst>
              <a:ext uri="{FF2B5EF4-FFF2-40B4-BE49-F238E27FC236}">
                <a16:creationId xmlns:a16="http://schemas.microsoft.com/office/drawing/2014/main" id="{1273B1DC-467A-4A93-8952-01A08939BF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1071" y="1319031"/>
            <a:ext cx="7726363" cy="4937125"/>
          </a:xfrm>
          <a:prstGeom prst="rect">
            <a:avLst/>
          </a:prstGeom>
          <a:ln>
            <a:solidFill>
              <a:schemeClr val="accent1"/>
            </a:solidFill>
          </a:ln>
        </p:spPr>
      </p:pic>
      <p:sp>
        <p:nvSpPr>
          <p:cNvPr id="2" name="Title 1">
            <a:extLst>
              <a:ext uri="{FF2B5EF4-FFF2-40B4-BE49-F238E27FC236}">
                <a16:creationId xmlns:a16="http://schemas.microsoft.com/office/drawing/2014/main" id="{441720C9-D0DB-4D6E-8D33-A8153CE7832B}"/>
              </a:ext>
            </a:extLst>
          </p:cNvPr>
          <p:cNvSpPr>
            <a:spLocks noGrp="1"/>
          </p:cNvSpPr>
          <p:nvPr>
            <p:ph type="title"/>
          </p:nvPr>
        </p:nvSpPr>
        <p:spPr>
          <a:xfrm>
            <a:off x="838200" y="371236"/>
            <a:ext cx="10515600" cy="593408"/>
          </a:xfrm>
        </p:spPr>
        <p:txBody>
          <a:bodyPr>
            <a:normAutofit/>
          </a:bodyPr>
          <a:lstStyle/>
          <a:p>
            <a:r>
              <a:rPr lang="en-GB" sz="2800" b="1" dirty="0"/>
              <a:t>Receiving calls</a:t>
            </a:r>
          </a:p>
        </p:txBody>
      </p:sp>
      <p:sp>
        <p:nvSpPr>
          <p:cNvPr id="6" name="TextBox 5">
            <a:extLst>
              <a:ext uri="{FF2B5EF4-FFF2-40B4-BE49-F238E27FC236}">
                <a16:creationId xmlns:a16="http://schemas.microsoft.com/office/drawing/2014/main" id="{216F87EF-4133-4AE1-806A-5A66F4E231AD}"/>
              </a:ext>
            </a:extLst>
          </p:cNvPr>
          <p:cNvSpPr txBox="1"/>
          <p:nvPr/>
        </p:nvSpPr>
        <p:spPr>
          <a:xfrm>
            <a:off x="8475785" y="235799"/>
            <a:ext cx="37772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A call control pop-up appears when a call is incoming.</a:t>
            </a:r>
          </a:p>
        </p:txBody>
      </p:sp>
      <p:sp>
        <p:nvSpPr>
          <p:cNvPr id="24" name="Arrow: Right 23">
            <a:hlinkClick r:id="" action="ppaction://hlinkshowjump?jump=nextslide" highlightClick="1"/>
            <a:extLst>
              <a:ext uri="{FF2B5EF4-FFF2-40B4-BE49-F238E27FC236}">
                <a16:creationId xmlns:a16="http://schemas.microsoft.com/office/drawing/2014/main" id="{E6308282-E045-4F65-8AD9-2CD4392343A9}"/>
              </a:ext>
            </a:extLst>
          </p:cNvPr>
          <p:cNvSpPr/>
          <p:nvPr/>
        </p:nvSpPr>
        <p:spPr>
          <a:xfrm>
            <a:off x="10251830" y="6367549"/>
            <a:ext cx="1664784" cy="423061"/>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solidFill>
                    <a:prstClr val="white"/>
                  </a:solidFill>
                </a:ln>
                <a:solidFill>
                  <a:prstClr val="white"/>
                </a:solidFill>
                <a:effectLst/>
                <a:uLnTx/>
                <a:uFillTx/>
                <a:latin typeface="Arial" panose="020B0604020202020204"/>
                <a:ea typeface="+mn-ea"/>
                <a:cs typeface="+mn-cs"/>
              </a:rPr>
              <a:t>Next</a:t>
            </a:r>
          </a:p>
        </p:txBody>
      </p:sp>
      <p:grpSp>
        <p:nvGrpSpPr>
          <p:cNvPr id="10" name="Group 9">
            <a:extLst>
              <a:ext uri="{FF2B5EF4-FFF2-40B4-BE49-F238E27FC236}">
                <a16:creationId xmlns:a16="http://schemas.microsoft.com/office/drawing/2014/main" id="{DBAD462B-FC3E-41C9-A073-E5203C06EC18}"/>
              </a:ext>
            </a:extLst>
          </p:cNvPr>
          <p:cNvGrpSpPr/>
          <p:nvPr/>
        </p:nvGrpSpPr>
        <p:grpSpPr>
          <a:xfrm>
            <a:off x="8677680" y="812073"/>
            <a:ext cx="2909051" cy="2011753"/>
            <a:chOff x="9069550" y="1336957"/>
            <a:chExt cx="2909051" cy="2011753"/>
          </a:xfrm>
        </p:grpSpPr>
        <p:grpSp>
          <p:nvGrpSpPr>
            <p:cNvPr id="8" name="Group 7">
              <a:extLst>
                <a:ext uri="{FF2B5EF4-FFF2-40B4-BE49-F238E27FC236}">
                  <a16:creationId xmlns:a16="http://schemas.microsoft.com/office/drawing/2014/main" id="{0A495F3C-D0FA-40F4-8627-891F75E3B3E3}"/>
                </a:ext>
              </a:extLst>
            </p:cNvPr>
            <p:cNvGrpSpPr/>
            <p:nvPr/>
          </p:nvGrpSpPr>
          <p:grpSpPr>
            <a:xfrm>
              <a:off x="9166804" y="2086826"/>
              <a:ext cx="2811797" cy="1261884"/>
              <a:chOff x="8380571" y="5190216"/>
              <a:chExt cx="2811797" cy="1261884"/>
            </a:xfrm>
          </p:grpSpPr>
          <p:pic>
            <p:nvPicPr>
              <p:cNvPr id="28" name="Picture 27">
                <a:extLst>
                  <a:ext uri="{FF2B5EF4-FFF2-40B4-BE49-F238E27FC236}">
                    <a16:creationId xmlns:a16="http://schemas.microsoft.com/office/drawing/2014/main" id="{E3E39E36-A633-439A-8B41-4DC96DB40684}"/>
                  </a:ext>
                </a:extLst>
              </p:cNvPr>
              <p:cNvPicPr>
                <a:picLocks noChangeAspect="1"/>
              </p:cNvPicPr>
              <p:nvPr/>
            </p:nvPicPr>
            <p:blipFill>
              <a:blip r:embed="rId5"/>
              <a:stretch>
                <a:fillRect/>
              </a:stretch>
            </p:blipFill>
            <p:spPr>
              <a:xfrm>
                <a:off x="8380571" y="5278236"/>
                <a:ext cx="228620" cy="228620"/>
              </a:xfrm>
              <a:prstGeom prst="rect">
                <a:avLst/>
              </a:prstGeom>
            </p:spPr>
          </p:pic>
          <p:sp>
            <p:nvSpPr>
              <p:cNvPr id="29" name="TextBox 28">
                <a:extLst>
                  <a:ext uri="{FF2B5EF4-FFF2-40B4-BE49-F238E27FC236}">
                    <a16:creationId xmlns:a16="http://schemas.microsoft.com/office/drawing/2014/main" id="{1F2AB073-994C-48CC-A615-8DFA39E821F4}"/>
                  </a:ext>
                </a:extLst>
              </p:cNvPr>
              <p:cNvSpPr txBox="1"/>
              <p:nvPr/>
            </p:nvSpPr>
            <p:spPr>
              <a:xfrm>
                <a:off x="8653178" y="5190216"/>
                <a:ext cx="2539190"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Forward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   To Voicemail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   (to own VM or other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pic>
            <p:nvPicPr>
              <p:cNvPr id="31" name="Picture 30">
                <a:extLst>
                  <a:ext uri="{FF2B5EF4-FFF2-40B4-BE49-F238E27FC236}">
                    <a16:creationId xmlns:a16="http://schemas.microsoft.com/office/drawing/2014/main" id="{C1A68645-7608-404E-BDF1-A1A2D8EAC726}"/>
                  </a:ext>
                </a:extLst>
              </p:cNvPr>
              <p:cNvPicPr>
                <a:picLocks noChangeAspect="1"/>
              </p:cNvPicPr>
              <p:nvPr/>
            </p:nvPicPr>
            <p:blipFill>
              <a:blip r:embed="rId6"/>
              <a:stretch>
                <a:fillRect/>
              </a:stretch>
            </p:blipFill>
            <p:spPr>
              <a:xfrm>
                <a:off x="10091761" y="5513984"/>
                <a:ext cx="236240" cy="198137"/>
              </a:xfrm>
              <a:prstGeom prst="rect">
                <a:avLst/>
              </a:prstGeom>
            </p:spPr>
          </p:pic>
        </p:grpSp>
        <p:pic>
          <p:nvPicPr>
            <p:cNvPr id="5" name="Picture 4">
              <a:extLst>
                <a:ext uri="{FF2B5EF4-FFF2-40B4-BE49-F238E27FC236}">
                  <a16:creationId xmlns:a16="http://schemas.microsoft.com/office/drawing/2014/main" id="{BA26ED34-44EE-4CF5-82A4-79E26B671D9D}"/>
                </a:ext>
              </a:extLst>
            </p:cNvPr>
            <p:cNvPicPr>
              <a:picLocks noChangeAspect="1"/>
            </p:cNvPicPr>
            <p:nvPr/>
          </p:nvPicPr>
          <p:blipFill>
            <a:blip r:embed="rId7"/>
            <a:stretch>
              <a:fillRect/>
            </a:stretch>
          </p:blipFill>
          <p:spPr>
            <a:xfrm>
              <a:off x="9069550" y="1362239"/>
              <a:ext cx="362001" cy="371527"/>
            </a:xfrm>
            <a:prstGeom prst="rect">
              <a:avLst/>
            </a:prstGeom>
          </p:spPr>
        </p:pic>
        <p:sp>
          <p:nvSpPr>
            <p:cNvPr id="36" name="TextBox 35">
              <a:extLst>
                <a:ext uri="{FF2B5EF4-FFF2-40B4-BE49-F238E27FC236}">
                  <a16:creationId xmlns:a16="http://schemas.microsoft.com/office/drawing/2014/main" id="{0C45B85C-23F1-4F19-B4C0-80483EF36870}"/>
                </a:ext>
              </a:extLst>
            </p:cNvPr>
            <p:cNvSpPr txBox="1"/>
            <p:nvPr/>
          </p:nvSpPr>
          <p:spPr>
            <a:xfrm>
              <a:off x="9453889" y="1336957"/>
              <a:ext cx="13686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Answer call</a:t>
              </a:r>
            </a:p>
          </p:txBody>
        </p:sp>
        <p:pic>
          <p:nvPicPr>
            <p:cNvPr id="37" name="Picture 36">
              <a:extLst>
                <a:ext uri="{FF2B5EF4-FFF2-40B4-BE49-F238E27FC236}">
                  <a16:creationId xmlns:a16="http://schemas.microsoft.com/office/drawing/2014/main" id="{54698E42-EBD9-4F46-A854-3761D1AB5BBF}"/>
                </a:ext>
              </a:extLst>
            </p:cNvPr>
            <p:cNvPicPr>
              <a:picLocks noChangeAspect="1"/>
            </p:cNvPicPr>
            <p:nvPr/>
          </p:nvPicPr>
          <p:blipFill>
            <a:blip r:embed="rId8"/>
            <a:stretch>
              <a:fillRect/>
            </a:stretch>
          </p:blipFill>
          <p:spPr>
            <a:xfrm>
              <a:off x="9095891" y="1757883"/>
              <a:ext cx="304826" cy="304826"/>
            </a:xfrm>
            <a:prstGeom prst="rect">
              <a:avLst/>
            </a:prstGeom>
          </p:spPr>
        </p:pic>
        <p:sp>
          <p:nvSpPr>
            <p:cNvPr id="38" name="TextBox 37">
              <a:extLst>
                <a:ext uri="{FF2B5EF4-FFF2-40B4-BE49-F238E27FC236}">
                  <a16:creationId xmlns:a16="http://schemas.microsoft.com/office/drawing/2014/main" id="{019459B4-B054-4DC2-8CFB-0525A40B3D5F}"/>
                </a:ext>
              </a:extLst>
            </p:cNvPr>
            <p:cNvSpPr txBox="1"/>
            <p:nvPr/>
          </p:nvSpPr>
          <p:spPr>
            <a:xfrm>
              <a:off x="9448584" y="1727303"/>
              <a:ext cx="13686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Decline call</a:t>
              </a:r>
            </a:p>
          </p:txBody>
        </p:sp>
      </p:grpSp>
      <p:sp>
        <p:nvSpPr>
          <p:cNvPr id="39" name="TextBox 38">
            <a:extLst>
              <a:ext uri="{FF2B5EF4-FFF2-40B4-BE49-F238E27FC236}">
                <a16:creationId xmlns:a16="http://schemas.microsoft.com/office/drawing/2014/main" id="{60074FC3-C324-4719-966C-F84BF52D4B2C}"/>
              </a:ext>
            </a:extLst>
          </p:cNvPr>
          <p:cNvSpPr txBox="1"/>
          <p:nvPr/>
        </p:nvSpPr>
        <p:spPr>
          <a:xfrm>
            <a:off x="8475784" y="2711175"/>
            <a:ext cx="377720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When answered, more options are available.</a:t>
            </a:r>
          </a:p>
        </p:txBody>
      </p:sp>
      <p:pic>
        <p:nvPicPr>
          <p:cNvPr id="51" name="Picture 50">
            <a:extLst>
              <a:ext uri="{FF2B5EF4-FFF2-40B4-BE49-F238E27FC236}">
                <a16:creationId xmlns:a16="http://schemas.microsoft.com/office/drawing/2014/main" id="{8CC628A5-8152-40B3-B835-9780F90D3737}"/>
              </a:ext>
            </a:extLst>
          </p:cNvPr>
          <p:cNvPicPr>
            <a:picLocks noChangeAspect="1"/>
          </p:cNvPicPr>
          <p:nvPr/>
        </p:nvPicPr>
        <p:blipFill>
          <a:blip r:embed="rId9"/>
          <a:stretch>
            <a:fillRect/>
          </a:stretch>
        </p:blipFill>
        <p:spPr>
          <a:xfrm>
            <a:off x="8771708" y="2457925"/>
            <a:ext cx="228620" cy="228620"/>
          </a:xfrm>
          <a:prstGeom prst="rect">
            <a:avLst/>
          </a:prstGeom>
        </p:spPr>
      </p:pic>
      <p:sp>
        <p:nvSpPr>
          <p:cNvPr id="52" name="TextBox 51">
            <a:extLst>
              <a:ext uri="{FF2B5EF4-FFF2-40B4-BE49-F238E27FC236}">
                <a16:creationId xmlns:a16="http://schemas.microsoft.com/office/drawing/2014/main" id="{250796BB-F7B4-4F61-A4BB-DCA15679BEE1}"/>
              </a:ext>
            </a:extLst>
          </p:cNvPr>
          <p:cNvSpPr txBox="1"/>
          <p:nvPr/>
        </p:nvSpPr>
        <p:spPr>
          <a:xfrm>
            <a:off x="9049072" y="2364265"/>
            <a:ext cx="14477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Number pad</a:t>
            </a:r>
          </a:p>
        </p:txBody>
      </p:sp>
      <p:sp>
        <p:nvSpPr>
          <p:cNvPr id="60" name="TextBox 59">
            <a:extLst>
              <a:ext uri="{FF2B5EF4-FFF2-40B4-BE49-F238E27FC236}">
                <a16:creationId xmlns:a16="http://schemas.microsoft.com/office/drawing/2014/main" id="{36F30C7F-57DB-4522-9B0B-582EA6618A5F}"/>
              </a:ext>
            </a:extLst>
          </p:cNvPr>
          <p:cNvSpPr txBox="1"/>
          <p:nvPr/>
        </p:nvSpPr>
        <p:spPr>
          <a:xfrm>
            <a:off x="9141118" y="5894904"/>
            <a:ext cx="25353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More options</a:t>
            </a:r>
          </a:p>
        </p:txBody>
      </p:sp>
      <p:sp>
        <p:nvSpPr>
          <p:cNvPr id="61" name="TextBox 60">
            <a:extLst>
              <a:ext uri="{FF2B5EF4-FFF2-40B4-BE49-F238E27FC236}">
                <a16:creationId xmlns:a16="http://schemas.microsoft.com/office/drawing/2014/main" id="{D817E18A-6A95-4AA6-8186-10F689F674F1}"/>
              </a:ext>
            </a:extLst>
          </p:cNvPr>
          <p:cNvSpPr txBox="1"/>
          <p:nvPr/>
        </p:nvSpPr>
        <p:spPr>
          <a:xfrm>
            <a:off x="9147131" y="3304987"/>
            <a:ext cx="27038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Mute (flashes when muted)</a:t>
            </a:r>
          </a:p>
        </p:txBody>
      </p:sp>
      <p:sp>
        <p:nvSpPr>
          <p:cNvPr id="62" name="TextBox 61">
            <a:extLst>
              <a:ext uri="{FF2B5EF4-FFF2-40B4-BE49-F238E27FC236}">
                <a16:creationId xmlns:a16="http://schemas.microsoft.com/office/drawing/2014/main" id="{30C1BCB3-C521-4984-8CBD-6D08EA11C1CD}"/>
              </a:ext>
            </a:extLst>
          </p:cNvPr>
          <p:cNvSpPr txBox="1"/>
          <p:nvPr/>
        </p:nvSpPr>
        <p:spPr>
          <a:xfrm>
            <a:off x="9150334" y="6263255"/>
            <a:ext cx="13012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End call</a:t>
            </a:r>
          </a:p>
        </p:txBody>
      </p:sp>
      <p:pic>
        <p:nvPicPr>
          <p:cNvPr id="63" name="Picture 62">
            <a:extLst>
              <a:ext uri="{FF2B5EF4-FFF2-40B4-BE49-F238E27FC236}">
                <a16:creationId xmlns:a16="http://schemas.microsoft.com/office/drawing/2014/main" id="{C99E2783-953E-4709-9275-A8E42832B4FF}"/>
              </a:ext>
            </a:extLst>
          </p:cNvPr>
          <p:cNvPicPr>
            <a:picLocks noChangeAspect="1"/>
          </p:cNvPicPr>
          <p:nvPr/>
        </p:nvPicPr>
        <p:blipFill>
          <a:blip r:embed="rId8"/>
          <a:stretch>
            <a:fillRect/>
          </a:stretch>
        </p:blipFill>
        <p:spPr>
          <a:xfrm>
            <a:off x="8836292" y="6295508"/>
            <a:ext cx="304826" cy="304826"/>
          </a:xfrm>
          <a:prstGeom prst="rect">
            <a:avLst/>
          </a:prstGeom>
        </p:spPr>
      </p:pic>
      <p:pic>
        <p:nvPicPr>
          <p:cNvPr id="64" name="Picture 63">
            <a:extLst>
              <a:ext uri="{FF2B5EF4-FFF2-40B4-BE49-F238E27FC236}">
                <a16:creationId xmlns:a16="http://schemas.microsoft.com/office/drawing/2014/main" id="{08AB06A1-C98C-4E32-BDB4-8ECD1CF5A4DE}"/>
              </a:ext>
            </a:extLst>
          </p:cNvPr>
          <p:cNvPicPr>
            <a:picLocks noChangeAspect="1"/>
          </p:cNvPicPr>
          <p:nvPr/>
        </p:nvPicPr>
        <p:blipFill>
          <a:blip r:embed="rId10"/>
          <a:stretch>
            <a:fillRect/>
          </a:stretch>
        </p:blipFill>
        <p:spPr>
          <a:xfrm>
            <a:off x="8816986" y="3434567"/>
            <a:ext cx="245033" cy="311859"/>
          </a:xfrm>
          <a:prstGeom prst="rect">
            <a:avLst/>
          </a:prstGeom>
        </p:spPr>
      </p:pic>
      <p:pic>
        <p:nvPicPr>
          <p:cNvPr id="65" name="Picture 64">
            <a:extLst>
              <a:ext uri="{FF2B5EF4-FFF2-40B4-BE49-F238E27FC236}">
                <a16:creationId xmlns:a16="http://schemas.microsoft.com/office/drawing/2014/main" id="{54DA1229-1534-45CC-95A3-562799B06D35}"/>
              </a:ext>
            </a:extLst>
          </p:cNvPr>
          <p:cNvPicPr>
            <a:picLocks noChangeAspect="1"/>
          </p:cNvPicPr>
          <p:nvPr/>
        </p:nvPicPr>
        <p:blipFill>
          <a:blip r:embed="rId11"/>
          <a:stretch>
            <a:fillRect/>
          </a:stretch>
        </p:blipFill>
        <p:spPr>
          <a:xfrm>
            <a:off x="8786377" y="4026819"/>
            <a:ext cx="289585" cy="243861"/>
          </a:xfrm>
          <a:prstGeom prst="rect">
            <a:avLst/>
          </a:prstGeom>
        </p:spPr>
      </p:pic>
      <p:sp>
        <p:nvSpPr>
          <p:cNvPr id="66" name="TextBox 65">
            <a:extLst>
              <a:ext uri="{FF2B5EF4-FFF2-40B4-BE49-F238E27FC236}">
                <a16:creationId xmlns:a16="http://schemas.microsoft.com/office/drawing/2014/main" id="{AE3D3F2B-8FA4-4C28-83D3-E743BD7B0244}"/>
              </a:ext>
            </a:extLst>
          </p:cNvPr>
          <p:cNvSpPr txBox="1"/>
          <p:nvPr/>
        </p:nvSpPr>
        <p:spPr>
          <a:xfrm>
            <a:off x="9141118" y="3952106"/>
            <a:ext cx="13686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Put on hold</a:t>
            </a:r>
          </a:p>
        </p:txBody>
      </p:sp>
      <p:pic>
        <p:nvPicPr>
          <p:cNvPr id="67" name="Picture 66">
            <a:extLst>
              <a:ext uri="{FF2B5EF4-FFF2-40B4-BE49-F238E27FC236}">
                <a16:creationId xmlns:a16="http://schemas.microsoft.com/office/drawing/2014/main" id="{0B0B55A0-1BE6-4DFD-99F2-DB0C50C59498}"/>
              </a:ext>
            </a:extLst>
          </p:cNvPr>
          <p:cNvPicPr>
            <a:picLocks noChangeAspect="1"/>
          </p:cNvPicPr>
          <p:nvPr/>
        </p:nvPicPr>
        <p:blipFill>
          <a:blip r:embed="rId12"/>
          <a:stretch>
            <a:fillRect/>
          </a:stretch>
        </p:blipFill>
        <p:spPr>
          <a:xfrm>
            <a:off x="8861008" y="4422130"/>
            <a:ext cx="175275" cy="175275"/>
          </a:xfrm>
          <a:prstGeom prst="rect">
            <a:avLst/>
          </a:prstGeom>
        </p:spPr>
      </p:pic>
      <p:sp>
        <p:nvSpPr>
          <p:cNvPr id="68" name="TextBox 67">
            <a:extLst>
              <a:ext uri="{FF2B5EF4-FFF2-40B4-BE49-F238E27FC236}">
                <a16:creationId xmlns:a16="http://schemas.microsoft.com/office/drawing/2014/main" id="{5F0597F5-69E2-4725-8458-00CC608E8639}"/>
              </a:ext>
            </a:extLst>
          </p:cNvPr>
          <p:cNvSpPr txBox="1"/>
          <p:nvPr/>
        </p:nvSpPr>
        <p:spPr>
          <a:xfrm>
            <a:off x="9150334" y="4320945"/>
            <a:ext cx="13686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Record call</a:t>
            </a:r>
          </a:p>
        </p:txBody>
      </p:sp>
      <p:pic>
        <p:nvPicPr>
          <p:cNvPr id="71" name="Picture 70">
            <a:extLst>
              <a:ext uri="{FF2B5EF4-FFF2-40B4-BE49-F238E27FC236}">
                <a16:creationId xmlns:a16="http://schemas.microsoft.com/office/drawing/2014/main" id="{1C09D7B8-9214-499A-B6F4-D9ACBB592FF6}"/>
              </a:ext>
            </a:extLst>
          </p:cNvPr>
          <p:cNvPicPr>
            <a:picLocks noChangeAspect="1"/>
          </p:cNvPicPr>
          <p:nvPr/>
        </p:nvPicPr>
        <p:blipFill>
          <a:blip r:embed="rId13"/>
          <a:stretch>
            <a:fillRect/>
          </a:stretch>
        </p:blipFill>
        <p:spPr>
          <a:xfrm>
            <a:off x="8892056" y="5978522"/>
            <a:ext cx="198137" cy="205758"/>
          </a:xfrm>
          <a:prstGeom prst="rect">
            <a:avLst/>
          </a:prstGeom>
        </p:spPr>
      </p:pic>
      <p:pic>
        <p:nvPicPr>
          <p:cNvPr id="72" name="Picture 71">
            <a:extLst>
              <a:ext uri="{FF2B5EF4-FFF2-40B4-BE49-F238E27FC236}">
                <a16:creationId xmlns:a16="http://schemas.microsoft.com/office/drawing/2014/main" id="{27A83059-9AC9-4D37-B03A-06423CC37080}"/>
              </a:ext>
            </a:extLst>
          </p:cNvPr>
          <p:cNvPicPr>
            <a:picLocks noChangeAspect="1"/>
          </p:cNvPicPr>
          <p:nvPr/>
        </p:nvPicPr>
        <p:blipFill>
          <a:blip r:embed="rId5"/>
          <a:stretch>
            <a:fillRect/>
          </a:stretch>
        </p:blipFill>
        <p:spPr>
          <a:xfrm>
            <a:off x="8833399" y="4751275"/>
            <a:ext cx="228620" cy="228620"/>
          </a:xfrm>
          <a:prstGeom prst="rect">
            <a:avLst/>
          </a:prstGeom>
        </p:spPr>
      </p:pic>
      <p:grpSp>
        <p:nvGrpSpPr>
          <p:cNvPr id="12" name="Group 11">
            <a:extLst>
              <a:ext uri="{FF2B5EF4-FFF2-40B4-BE49-F238E27FC236}">
                <a16:creationId xmlns:a16="http://schemas.microsoft.com/office/drawing/2014/main" id="{A9000763-E4E8-4582-BE9D-BEB0AF2DE351}"/>
              </a:ext>
            </a:extLst>
          </p:cNvPr>
          <p:cNvGrpSpPr/>
          <p:nvPr/>
        </p:nvGrpSpPr>
        <p:grpSpPr>
          <a:xfrm>
            <a:off x="9141118" y="4661895"/>
            <a:ext cx="1712927" cy="1261884"/>
            <a:chOff x="9141118" y="4899987"/>
            <a:chExt cx="1712927" cy="1261884"/>
          </a:xfrm>
        </p:grpSpPr>
        <p:sp>
          <p:nvSpPr>
            <p:cNvPr id="73" name="TextBox 72">
              <a:extLst>
                <a:ext uri="{FF2B5EF4-FFF2-40B4-BE49-F238E27FC236}">
                  <a16:creationId xmlns:a16="http://schemas.microsoft.com/office/drawing/2014/main" id="{BA740508-F7D1-4231-84C4-0BE327C24FB5}"/>
                </a:ext>
              </a:extLst>
            </p:cNvPr>
            <p:cNvSpPr txBox="1"/>
            <p:nvPr/>
          </p:nvSpPr>
          <p:spPr>
            <a:xfrm>
              <a:off x="9141118" y="4899987"/>
              <a:ext cx="1447799"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Transfer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   To Voicemail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   Call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   Direct transfer</a:t>
              </a:r>
            </a:p>
          </p:txBody>
        </p:sp>
        <p:pic>
          <p:nvPicPr>
            <p:cNvPr id="74" name="Picture 73">
              <a:extLst>
                <a:ext uri="{FF2B5EF4-FFF2-40B4-BE49-F238E27FC236}">
                  <a16:creationId xmlns:a16="http://schemas.microsoft.com/office/drawing/2014/main" id="{170D7C02-6BCD-4E3D-9EE6-357186505324}"/>
                </a:ext>
              </a:extLst>
            </p:cNvPr>
            <p:cNvPicPr>
              <a:picLocks noChangeAspect="1"/>
            </p:cNvPicPr>
            <p:nvPr/>
          </p:nvPicPr>
          <p:blipFill>
            <a:blip r:embed="rId6"/>
            <a:stretch>
              <a:fillRect/>
            </a:stretch>
          </p:blipFill>
          <p:spPr>
            <a:xfrm>
              <a:off x="10579701" y="5223755"/>
              <a:ext cx="236240" cy="198137"/>
            </a:xfrm>
            <a:prstGeom prst="rect">
              <a:avLst/>
            </a:prstGeom>
          </p:spPr>
        </p:pic>
        <p:pic>
          <p:nvPicPr>
            <p:cNvPr id="75" name="Picture 74">
              <a:extLst>
                <a:ext uri="{FF2B5EF4-FFF2-40B4-BE49-F238E27FC236}">
                  <a16:creationId xmlns:a16="http://schemas.microsoft.com/office/drawing/2014/main" id="{D6FF500E-A5A0-4DF3-8633-B426071B3D3B}"/>
                </a:ext>
              </a:extLst>
            </p:cNvPr>
            <p:cNvPicPr>
              <a:picLocks noChangeAspect="1"/>
            </p:cNvPicPr>
            <p:nvPr/>
          </p:nvPicPr>
          <p:blipFill>
            <a:blip r:embed="rId14"/>
            <a:stretch>
              <a:fillRect/>
            </a:stretch>
          </p:blipFill>
          <p:spPr>
            <a:xfrm>
              <a:off x="10579701" y="5540866"/>
              <a:ext cx="274344" cy="213378"/>
            </a:xfrm>
            <a:prstGeom prst="rect">
              <a:avLst/>
            </a:prstGeom>
          </p:spPr>
        </p:pic>
        <p:pic>
          <p:nvPicPr>
            <p:cNvPr id="76" name="Picture 75">
              <a:extLst>
                <a:ext uri="{FF2B5EF4-FFF2-40B4-BE49-F238E27FC236}">
                  <a16:creationId xmlns:a16="http://schemas.microsoft.com/office/drawing/2014/main" id="{C45CB77D-0DD0-4FFD-ABA6-516E0BF0F5F7}"/>
                </a:ext>
              </a:extLst>
            </p:cNvPr>
            <p:cNvPicPr>
              <a:picLocks noChangeAspect="1"/>
            </p:cNvPicPr>
            <p:nvPr/>
          </p:nvPicPr>
          <p:blipFill>
            <a:blip r:embed="rId15"/>
            <a:stretch>
              <a:fillRect/>
            </a:stretch>
          </p:blipFill>
          <p:spPr>
            <a:xfrm>
              <a:off x="10579559" y="5895680"/>
              <a:ext cx="167655" cy="205758"/>
            </a:xfrm>
            <a:prstGeom prst="rect">
              <a:avLst/>
            </a:prstGeom>
          </p:spPr>
        </p:pic>
      </p:grpSp>
      <p:sp>
        <p:nvSpPr>
          <p:cNvPr id="35" name="TextBox 34">
            <a:extLst>
              <a:ext uri="{FF2B5EF4-FFF2-40B4-BE49-F238E27FC236}">
                <a16:creationId xmlns:a16="http://schemas.microsoft.com/office/drawing/2014/main" id="{5C39FD9E-3259-47CA-9C8F-FB715BCEAEDB}"/>
              </a:ext>
            </a:extLst>
          </p:cNvPr>
          <p:cNvSpPr txBox="1"/>
          <p:nvPr/>
        </p:nvSpPr>
        <p:spPr>
          <a:xfrm>
            <a:off x="4147055" y="4267595"/>
            <a:ext cx="2444884" cy="369332"/>
          </a:xfrm>
          <a:prstGeom prst="rect">
            <a:avLst/>
          </a:prstGeom>
          <a:solidFill>
            <a:schemeClr val="accent4">
              <a:lumMod val="60000"/>
              <a:lumOff val="40000"/>
            </a:schemeClr>
          </a:solidFill>
          <a:ln>
            <a:solidFill>
              <a:schemeClr val="accent4">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Click the video to play</a:t>
            </a:r>
          </a:p>
        </p:txBody>
      </p:sp>
    </p:spTree>
    <p:extLst>
      <p:ext uri="{BB962C8B-B14F-4D97-AF65-F5344CB8AC3E}">
        <p14:creationId xmlns:p14="http://schemas.microsoft.com/office/powerpoint/2010/main" val="405812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35"/>
                                        </p:tgtEl>
                                      </p:cBhvr>
                                    </p:animEffect>
                                    <p:set>
                                      <p:cBhvr>
                                        <p:cTn id="7" dur="1" fill="hold">
                                          <p:stCondLst>
                                            <p:cond delay="1999"/>
                                          </p:stCondLst>
                                        </p:cTn>
                                        <p:tgtEl>
                                          <p:spTgt spid="3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8738"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2"/>
                                        </p:tgtEl>
                                      </p:cBhvr>
                                    </p:cmd>
                                  </p:childTnLst>
                                </p:cTn>
                              </p:par>
                            </p:childTnLst>
                          </p:cTn>
                        </p:par>
                      </p:childTnLst>
                    </p:cTn>
                  </p:par>
                </p:childTnLst>
              </p:cTn>
              <p:nextCondLst>
                <p:cond evt="onClick" delay="0">
                  <p:tgtEl>
                    <p:spTgt spid="32"/>
                  </p:tgtEl>
                </p:cond>
              </p:nextCondLst>
            </p:seq>
            <p:video>
              <p:cMediaNode vol="80000">
                <p:cTn id="17" fill="hold" display="0">
                  <p:stCondLst>
                    <p:cond delay="indefinite"/>
                  </p:stCondLst>
                </p:cTn>
                <p:tgtEl>
                  <p:spTgt spid="32"/>
                </p:tgtEl>
              </p:cMediaNode>
            </p:video>
          </p:childTnLst>
        </p:cTn>
      </p:par>
    </p:tnLst>
    <p:bldLst>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20C9-D0DB-4D6E-8D33-A8153CE7832B}"/>
              </a:ext>
            </a:extLst>
          </p:cNvPr>
          <p:cNvSpPr>
            <a:spLocks noGrp="1"/>
          </p:cNvSpPr>
          <p:nvPr>
            <p:ph type="title"/>
          </p:nvPr>
        </p:nvSpPr>
        <p:spPr>
          <a:xfrm>
            <a:off x="838200" y="383497"/>
            <a:ext cx="10515600" cy="593408"/>
          </a:xfrm>
        </p:spPr>
        <p:txBody>
          <a:bodyPr>
            <a:normAutofit/>
          </a:bodyPr>
          <a:lstStyle/>
          <a:p>
            <a:r>
              <a:rPr lang="en-GB" sz="2800" b="1" dirty="0"/>
              <a:t>Transferring Calls</a:t>
            </a:r>
          </a:p>
        </p:txBody>
      </p:sp>
      <p:sp>
        <p:nvSpPr>
          <p:cNvPr id="19" name="TextBox 18">
            <a:extLst>
              <a:ext uri="{FF2B5EF4-FFF2-40B4-BE49-F238E27FC236}">
                <a16:creationId xmlns:a16="http://schemas.microsoft.com/office/drawing/2014/main" id="{AA82E77E-E831-4AE2-91D0-A7894507F9BE}"/>
              </a:ext>
            </a:extLst>
          </p:cNvPr>
          <p:cNvSpPr txBox="1"/>
          <p:nvPr/>
        </p:nvSpPr>
        <p:spPr>
          <a:xfrm>
            <a:off x="454625" y="1362924"/>
            <a:ext cx="7726337" cy="4524315"/>
          </a:xfrm>
          <a:prstGeom prst="rect">
            <a:avLst/>
          </a:prstGeom>
          <a:noFill/>
        </p:spPr>
        <p:txBody>
          <a:bodyPr wrap="square" rtlCol="0">
            <a:spAutoFit/>
          </a:bodyPr>
          <a:lstStyle/>
          <a:p>
            <a:pPr marL="285750" indent="-285750">
              <a:buFont typeface="Arial" panose="020B0604020202020204" pitchFamily="34" charset="0"/>
              <a:buChar char="•"/>
            </a:pPr>
            <a:r>
              <a:rPr lang="en-GB" dirty="0"/>
              <a:t>While a call is in progress, select the     button</a:t>
            </a:r>
          </a:p>
          <a:p>
            <a:pPr marL="285750" indent="-285750">
              <a:buFont typeface="Arial" panose="020B0604020202020204" pitchFamily="34" charset="0"/>
              <a:buChar char="•"/>
            </a:pPr>
            <a:r>
              <a:rPr lang="en-GB" dirty="0"/>
              <a:t>Search for the colleague to transfer to by typing their name</a:t>
            </a:r>
          </a:p>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You can transfer to their voicemail – select the      icon</a:t>
            </a:r>
          </a:p>
          <a:p>
            <a:pPr marL="285750" indent="-285750">
              <a:buFont typeface="Arial" panose="020B0604020202020204" pitchFamily="34" charset="0"/>
              <a:buChar char="•"/>
            </a:pPr>
            <a:r>
              <a:rPr lang="en-GB" dirty="0"/>
              <a:t>You can transfer the call without speaking to them first – select the </a:t>
            </a:r>
          </a:p>
          <a:p>
            <a:pPr marL="285750" indent="-285750">
              <a:buFont typeface="Arial" panose="020B0604020202020204" pitchFamily="34" charset="0"/>
              <a:buChar char="•"/>
            </a:pPr>
            <a:r>
              <a:rPr lang="en-GB" dirty="0"/>
              <a:t>Or you can speak to the them first – select the     </a:t>
            </a:r>
          </a:p>
          <a:p>
            <a:pPr marL="742950" lvl="1" indent="-285750">
              <a:buFont typeface="Arial" panose="020B0604020202020204" pitchFamily="34" charset="0"/>
              <a:buChar char="•"/>
            </a:pPr>
            <a:r>
              <a:rPr lang="en-GB" dirty="0"/>
              <a:t>While speaking to the colleague to transfer to, the original caller is placed on hold</a:t>
            </a:r>
          </a:p>
          <a:p>
            <a:pPr marL="742950" lvl="1" indent="-285750">
              <a:buFont typeface="Arial" panose="020B0604020202020204" pitchFamily="34" charset="0"/>
              <a:buChar char="•"/>
            </a:pPr>
            <a:r>
              <a:rPr lang="en-GB" dirty="0"/>
              <a:t>You can switch between callers by pressing the hold    button for the relevant line</a:t>
            </a:r>
          </a:p>
          <a:p>
            <a:pPr marL="742950" lvl="1" indent="-285750">
              <a:buFont typeface="Arial" panose="020B0604020202020204" pitchFamily="34" charset="0"/>
              <a:buChar char="•"/>
            </a:pPr>
            <a:r>
              <a:rPr lang="en-GB" dirty="0"/>
              <a:t>When ready to transfer, just select    on the bottom call (circled in yellow on screenshot)</a:t>
            </a:r>
          </a:p>
        </p:txBody>
      </p:sp>
      <p:pic>
        <p:nvPicPr>
          <p:cNvPr id="1048" name="Picture 24">
            <a:extLst>
              <a:ext uri="{FF2B5EF4-FFF2-40B4-BE49-F238E27FC236}">
                <a16:creationId xmlns:a16="http://schemas.microsoft.com/office/drawing/2014/main" id="{68DFD5DB-9247-4C34-97F1-4275159BF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012" y="1431941"/>
            <a:ext cx="1984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4">
            <a:extLst>
              <a:ext uri="{FF2B5EF4-FFF2-40B4-BE49-F238E27FC236}">
                <a16:creationId xmlns:a16="http://schemas.microsoft.com/office/drawing/2014/main" id="{421F1A86-943A-4F7C-8713-106D8A907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2945" y="3378421"/>
            <a:ext cx="1984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5">
            <a:extLst>
              <a:ext uri="{FF2B5EF4-FFF2-40B4-BE49-F238E27FC236}">
                <a16:creationId xmlns:a16="http://schemas.microsoft.com/office/drawing/2014/main" id="{8475521F-2795-4C31-A2BE-A0D1FAB65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6434" y="3589918"/>
            <a:ext cx="318798" cy="30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8">
            <a:extLst>
              <a:ext uri="{FF2B5EF4-FFF2-40B4-BE49-F238E27FC236}">
                <a16:creationId xmlns:a16="http://schemas.microsoft.com/office/drawing/2014/main" id="{C3006810-A6C7-4EF6-A346-196DCE82BC89}"/>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393223" y="3326061"/>
            <a:ext cx="3288943" cy="24667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C624EE64-BF53-486D-8AB3-5C5AF6065912}"/>
              </a:ext>
            </a:extLst>
          </p:cNvPr>
          <p:cNvPicPr>
            <a:picLocks noChangeAspect="1"/>
          </p:cNvPicPr>
          <p:nvPr/>
        </p:nvPicPr>
        <p:blipFill>
          <a:blip r:embed="rId6"/>
          <a:stretch>
            <a:fillRect/>
          </a:stretch>
        </p:blipFill>
        <p:spPr>
          <a:xfrm>
            <a:off x="6598141" y="4466202"/>
            <a:ext cx="194374" cy="177223"/>
          </a:xfrm>
          <a:prstGeom prst="rect">
            <a:avLst/>
          </a:prstGeom>
        </p:spPr>
      </p:pic>
      <p:pic>
        <p:nvPicPr>
          <p:cNvPr id="40" name="Picture 24">
            <a:extLst>
              <a:ext uri="{FF2B5EF4-FFF2-40B4-BE49-F238E27FC236}">
                <a16:creationId xmlns:a16="http://schemas.microsoft.com/office/drawing/2014/main" id="{C1B121CA-CEF6-4711-9D35-A088BC29C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7993" y="5024394"/>
            <a:ext cx="198437"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Graphical user interface, text, application&#10;&#10;Description automatically generated">
            <a:extLst>
              <a:ext uri="{FF2B5EF4-FFF2-40B4-BE49-F238E27FC236}">
                <a16:creationId xmlns:a16="http://schemas.microsoft.com/office/drawing/2014/main" id="{BF71BD49-9AC2-47EA-8AC4-BFF85AE00D39}"/>
              </a:ext>
            </a:extLst>
          </p:cNvPr>
          <p:cNvPicPr>
            <a:picLocks noChangeAspect="1"/>
          </p:cNvPicPr>
          <p:nvPr/>
        </p:nvPicPr>
        <p:blipFill>
          <a:blip r:embed="rId7"/>
          <a:stretch>
            <a:fillRect/>
          </a:stretch>
        </p:blipFill>
        <p:spPr>
          <a:xfrm>
            <a:off x="8393222" y="1271999"/>
            <a:ext cx="3288943" cy="1521844"/>
          </a:xfrm>
          <a:prstGeom prst="rect">
            <a:avLst/>
          </a:prstGeom>
        </p:spPr>
      </p:pic>
      <p:pic>
        <p:nvPicPr>
          <p:cNvPr id="30" name="Picture 29">
            <a:extLst>
              <a:ext uri="{FF2B5EF4-FFF2-40B4-BE49-F238E27FC236}">
                <a16:creationId xmlns:a16="http://schemas.microsoft.com/office/drawing/2014/main" id="{F39A53A6-816B-41D4-8C94-011CDDA8D9E0}"/>
              </a:ext>
            </a:extLst>
          </p:cNvPr>
          <p:cNvPicPr>
            <a:picLocks noChangeAspect="1"/>
          </p:cNvPicPr>
          <p:nvPr/>
        </p:nvPicPr>
        <p:blipFill>
          <a:blip r:embed="rId8"/>
          <a:stretch>
            <a:fillRect/>
          </a:stretch>
        </p:blipFill>
        <p:spPr>
          <a:xfrm>
            <a:off x="5548295" y="3090907"/>
            <a:ext cx="244605" cy="197043"/>
          </a:xfrm>
          <a:prstGeom prst="rect">
            <a:avLst/>
          </a:prstGeom>
        </p:spPr>
      </p:pic>
    </p:spTree>
    <p:extLst>
      <p:ext uri="{BB962C8B-B14F-4D97-AF65-F5344CB8AC3E}">
        <p14:creationId xmlns:p14="http://schemas.microsoft.com/office/powerpoint/2010/main" val="2086128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 Recording 2">
            <a:hlinkClick r:id="" action="ppaction://media"/>
            <a:extLst>
              <a:ext uri="{FF2B5EF4-FFF2-40B4-BE49-F238E27FC236}">
                <a16:creationId xmlns:a16="http://schemas.microsoft.com/office/drawing/2014/main" id="{DE696C76-8BD8-4536-94B2-7C212AC55A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2680" y="1438085"/>
            <a:ext cx="7726363" cy="4937125"/>
          </a:xfrm>
          <a:prstGeom prst="rect">
            <a:avLst/>
          </a:prstGeom>
          <a:ln>
            <a:solidFill>
              <a:srgbClr val="000000"/>
            </a:solidFill>
          </a:ln>
        </p:spPr>
      </p:pic>
      <p:sp>
        <p:nvSpPr>
          <p:cNvPr id="2" name="Title 1">
            <a:extLst>
              <a:ext uri="{FF2B5EF4-FFF2-40B4-BE49-F238E27FC236}">
                <a16:creationId xmlns:a16="http://schemas.microsoft.com/office/drawing/2014/main" id="{441720C9-D0DB-4D6E-8D33-A8153CE7832B}"/>
              </a:ext>
            </a:extLst>
          </p:cNvPr>
          <p:cNvSpPr>
            <a:spLocks noGrp="1"/>
          </p:cNvSpPr>
          <p:nvPr>
            <p:ph type="title"/>
          </p:nvPr>
        </p:nvSpPr>
        <p:spPr>
          <a:xfrm>
            <a:off x="838200" y="371236"/>
            <a:ext cx="10515600" cy="593408"/>
          </a:xfrm>
        </p:spPr>
        <p:txBody>
          <a:bodyPr>
            <a:normAutofit/>
          </a:bodyPr>
          <a:lstStyle/>
          <a:p>
            <a:r>
              <a:rPr lang="en-GB" sz="2800" b="1" dirty="0"/>
              <a:t>Switch device while on a call</a:t>
            </a:r>
          </a:p>
        </p:txBody>
      </p:sp>
      <p:sp>
        <p:nvSpPr>
          <p:cNvPr id="6" name="TextBox 5">
            <a:extLst>
              <a:ext uri="{FF2B5EF4-FFF2-40B4-BE49-F238E27FC236}">
                <a16:creationId xmlns:a16="http://schemas.microsoft.com/office/drawing/2014/main" id="{216F87EF-4133-4AE1-806A-5A66F4E231AD}"/>
              </a:ext>
            </a:extLst>
          </p:cNvPr>
          <p:cNvSpPr txBox="1"/>
          <p:nvPr/>
        </p:nvSpPr>
        <p:spPr>
          <a:xfrm>
            <a:off x="8268511" y="1367490"/>
            <a:ext cx="3871919"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During a call you can switch the device you are using between a handset, Collaboration and mobile app. In this video the call originated on the mobile phone app.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Using Collaboration, select the black triangle to show available devices under Continuity.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There is the option to switch to the web (Collaboration). If there was a handset available, this would also be listed here.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Select the device and the call will be immediately transferred.</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You can switch to any device throughout the call.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 name="Arrow: Right 23">
            <a:hlinkClick r:id="" action="ppaction://hlinkshowjump?jump=nextslide" highlightClick="1"/>
            <a:extLst>
              <a:ext uri="{FF2B5EF4-FFF2-40B4-BE49-F238E27FC236}">
                <a16:creationId xmlns:a16="http://schemas.microsoft.com/office/drawing/2014/main" id="{E6308282-E045-4F65-8AD9-2CD4392343A9}"/>
              </a:ext>
            </a:extLst>
          </p:cNvPr>
          <p:cNvSpPr/>
          <p:nvPr/>
        </p:nvSpPr>
        <p:spPr>
          <a:xfrm>
            <a:off x="10251830" y="6367549"/>
            <a:ext cx="1664784" cy="423061"/>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solidFill>
                    <a:prstClr val="white"/>
                  </a:solidFill>
                </a:ln>
                <a:solidFill>
                  <a:prstClr val="white"/>
                </a:solidFill>
                <a:effectLst/>
                <a:uLnTx/>
                <a:uFillTx/>
                <a:latin typeface="Arial" panose="020B0604020202020204"/>
                <a:ea typeface="+mn-ea"/>
                <a:cs typeface="+mn-cs"/>
              </a:rPr>
              <a:t>Next</a:t>
            </a:r>
          </a:p>
        </p:txBody>
      </p:sp>
      <p:sp>
        <p:nvSpPr>
          <p:cNvPr id="7" name="TextBox 6">
            <a:extLst>
              <a:ext uri="{FF2B5EF4-FFF2-40B4-BE49-F238E27FC236}">
                <a16:creationId xmlns:a16="http://schemas.microsoft.com/office/drawing/2014/main" id="{B90F29D5-B813-4DF5-9634-113C7B8B7E69}"/>
              </a:ext>
            </a:extLst>
          </p:cNvPr>
          <p:cNvSpPr txBox="1"/>
          <p:nvPr/>
        </p:nvSpPr>
        <p:spPr>
          <a:xfrm>
            <a:off x="4157081" y="4458095"/>
            <a:ext cx="2444884" cy="369332"/>
          </a:xfrm>
          <a:prstGeom prst="rect">
            <a:avLst/>
          </a:prstGeom>
          <a:solidFill>
            <a:schemeClr val="accent4">
              <a:lumMod val="60000"/>
              <a:lumOff val="40000"/>
            </a:schemeClr>
          </a:solidFill>
          <a:ln>
            <a:solidFill>
              <a:schemeClr val="accent4">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Click the video to play</a:t>
            </a:r>
          </a:p>
        </p:txBody>
      </p:sp>
    </p:spTree>
    <p:extLst>
      <p:ext uri="{BB962C8B-B14F-4D97-AF65-F5344CB8AC3E}">
        <p14:creationId xmlns:p14="http://schemas.microsoft.com/office/powerpoint/2010/main" val="363693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39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 Recording 2">
            <a:hlinkClick r:id="" action="ppaction://media"/>
            <a:extLst>
              <a:ext uri="{FF2B5EF4-FFF2-40B4-BE49-F238E27FC236}">
                <a16:creationId xmlns:a16="http://schemas.microsoft.com/office/drawing/2014/main" id="{4F7B5DD3-2139-4AA9-91E7-28E7E800E3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2952" y="1333066"/>
            <a:ext cx="7726363" cy="4937125"/>
          </a:xfrm>
          <a:prstGeom prst="rect">
            <a:avLst/>
          </a:prstGeom>
          <a:ln>
            <a:solidFill>
              <a:schemeClr val="accent1"/>
            </a:solidFill>
          </a:ln>
        </p:spPr>
      </p:pic>
      <p:sp>
        <p:nvSpPr>
          <p:cNvPr id="2" name="Title 1">
            <a:extLst>
              <a:ext uri="{FF2B5EF4-FFF2-40B4-BE49-F238E27FC236}">
                <a16:creationId xmlns:a16="http://schemas.microsoft.com/office/drawing/2014/main" id="{441720C9-D0DB-4D6E-8D33-A8153CE7832B}"/>
              </a:ext>
            </a:extLst>
          </p:cNvPr>
          <p:cNvSpPr>
            <a:spLocks noGrp="1"/>
          </p:cNvSpPr>
          <p:nvPr>
            <p:ph type="title"/>
          </p:nvPr>
        </p:nvSpPr>
        <p:spPr>
          <a:xfrm>
            <a:off x="838200" y="355050"/>
            <a:ext cx="10515600" cy="593408"/>
          </a:xfrm>
        </p:spPr>
        <p:txBody>
          <a:bodyPr>
            <a:normAutofit/>
          </a:bodyPr>
          <a:lstStyle/>
          <a:p>
            <a:r>
              <a:rPr lang="en-GB" sz="2800" b="1" dirty="0"/>
              <a:t>Edit visible colleagues</a:t>
            </a:r>
          </a:p>
        </p:txBody>
      </p:sp>
      <p:sp>
        <p:nvSpPr>
          <p:cNvPr id="6" name="TextBox 5">
            <a:extLst>
              <a:ext uri="{FF2B5EF4-FFF2-40B4-BE49-F238E27FC236}">
                <a16:creationId xmlns:a16="http://schemas.microsoft.com/office/drawing/2014/main" id="{216F87EF-4133-4AE1-806A-5A66F4E231AD}"/>
              </a:ext>
            </a:extLst>
          </p:cNvPr>
          <p:cNvSpPr txBox="1"/>
          <p:nvPr/>
        </p:nvSpPr>
        <p:spPr>
          <a:xfrm>
            <a:off x="8268511" y="1468877"/>
            <a:ext cx="3787301"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To change which colleagues are visible, select Edit Colleagues from the Other menu.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Scroll through the list and select or deselect those you want to see. You can select a whole department or just individuals.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Select </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sym typeface="Wingdings 2" panose="05020102010507070707" pitchFamily="18" charset="2"/>
              </a:rPr>
              <a:t></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 to save.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Your changes can be seen on the Colleagues screen.</a:t>
            </a:r>
          </a:p>
        </p:txBody>
      </p:sp>
      <p:sp>
        <p:nvSpPr>
          <p:cNvPr id="7" name="Arrow: Right 6">
            <a:hlinkClick r:id="" action="ppaction://hlinkshowjump?jump=nextslide" highlightClick="1"/>
            <a:extLst>
              <a:ext uri="{FF2B5EF4-FFF2-40B4-BE49-F238E27FC236}">
                <a16:creationId xmlns:a16="http://schemas.microsoft.com/office/drawing/2014/main" id="{7FA85D51-7BF8-4FBE-96C1-D8B9B21F2DFA}"/>
              </a:ext>
            </a:extLst>
          </p:cNvPr>
          <p:cNvSpPr/>
          <p:nvPr/>
        </p:nvSpPr>
        <p:spPr>
          <a:xfrm>
            <a:off x="10251830" y="6367549"/>
            <a:ext cx="1664784" cy="423061"/>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solidFill>
                    <a:prstClr val="white"/>
                  </a:solidFill>
                </a:ln>
                <a:solidFill>
                  <a:prstClr val="white"/>
                </a:solidFill>
                <a:effectLst/>
                <a:uLnTx/>
                <a:uFillTx/>
                <a:latin typeface="Arial" panose="020B0604020202020204"/>
                <a:ea typeface="+mn-ea"/>
                <a:cs typeface="+mn-cs"/>
              </a:rPr>
              <a:t>Next</a:t>
            </a:r>
          </a:p>
        </p:txBody>
      </p:sp>
      <p:sp>
        <p:nvSpPr>
          <p:cNvPr id="8" name="TextBox 7">
            <a:extLst>
              <a:ext uri="{FF2B5EF4-FFF2-40B4-BE49-F238E27FC236}">
                <a16:creationId xmlns:a16="http://schemas.microsoft.com/office/drawing/2014/main" id="{62FD877A-C069-45F3-A232-138245E3088D}"/>
              </a:ext>
            </a:extLst>
          </p:cNvPr>
          <p:cNvSpPr txBox="1"/>
          <p:nvPr/>
        </p:nvSpPr>
        <p:spPr>
          <a:xfrm>
            <a:off x="4237292" y="4237516"/>
            <a:ext cx="2444884" cy="369332"/>
          </a:xfrm>
          <a:prstGeom prst="rect">
            <a:avLst/>
          </a:prstGeom>
          <a:solidFill>
            <a:schemeClr val="accent4">
              <a:lumMod val="60000"/>
              <a:lumOff val="40000"/>
            </a:schemeClr>
          </a:solidFill>
          <a:ln>
            <a:solidFill>
              <a:schemeClr val="accent4">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Click the video to play</a:t>
            </a:r>
          </a:p>
        </p:txBody>
      </p:sp>
    </p:spTree>
    <p:extLst>
      <p:ext uri="{BB962C8B-B14F-4D97-AF65-F5344CB8AC3E}">
        <p14:creationId xmlns:p14="http://schemas.microsoft.com/office/powerpoint/2010/main" val="58566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3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reen Recording 2">
            <a:hlinkClick r:id="" action="ppaction://media"/>
            <a:extLst>
              <a:ext uri="{FF2B5EF4-FFF2-40B4-BE49-F238E27FC236}">
                <a16:creationId xmlns:a16="http://schemas.microsoft.com/office/drawing/2014/main" id="{188F2E56-7C7E-420C-B97C-FFDADEB9F7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2680" y="1145103"/>
            <a:ext cx="7726363" cy="4937125"/>
          </a:xfrm>
          <a:prstGeom prst="rect">
            <a:avLst/>
          </a:prstGeom>
          <a:ln>
            <a:solidFill>
              <a:srgbClr val="000000"/>
            </a:solidFill>
          </a:ln>
        </p:spPr>
      </p:pic>
      <p:sp>
        <p:nvSpPr>
          <p:cNvPr id="2" name="Title 1">
            <a:extLst>
              <a:ext uri="{FF2B5EF4-FFF2-40B4-BE49-F238E27FC236}">
                <a16:creationId xmlns:a16="http://schemas.microsoft.com/office/drawing/2014/main" id="{441720C9-D0DB-4D6E-8D33-A8153CE7832B}"/>
              </a:ext>
            </a:extLst>
          </p:cNvPr>
          <p:cNvSpPr>
            <a:spLocks noGrp="1"/>
          </p:cNvSpPr>
          <p:nvPr>
            <p:ph type="title"/>
          </p:nvPr>
        </p:nvSpPr>
        <p:spPr>
          <a:xfrm>
            <a:off x="838200" y="335252"/>
            <a:ext cx="10515600" cy="593408"/>
          </a:xfrm>
        </p:spPr>
        <p:txBody>
          <a:bodyPr>
            <a:normAutofit/>
          </a:bodyPr>
          <a:lstStyle/>
          <a:p>
            <a:r>
              <a:rPr lang="en-GB" sz="2800" b="1" dirty="0"/>
              <a:t>Edit phonebooks</a:t>
            </a:r>
          </a:p>
        </p:txBody>
      </p:sp>
      <p:sp>
        <p:nvSpPr>
          <p:cNvPr id="6" name="TextBox 5">
            <a:extLst>
              <a:ext uri="{FF2B5EF4-FFF2-40B4-BE49-F238E27FC236}">
                <a16:creationId xmlns:a16="http://schemas.microsoft.com/office/drawing/2014/main" id="{216F87EF-4133-4AE1-806A-5A66F4E231AD}"/>
              </a:ext>
            </a:extLst>
          </p:cNvPr>
          <p:cNvSpPr txBox="1"/>
          <p:nvPr/>
        </p:nvSpPr>
        <p:spPr>
          <a:xfrm>
            <a:off x="8375515" y="796950"/>
            <a:ext cx="3680297"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To add a phone book, select Edit Phonebooks from the drop down menu.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Select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Enter a name for the phonebook and select </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sym typeface="Wingdings 2" panose="05020102010507070707" pitchFamily="18"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sym typeface="Wingdings 2" panose="05020102010507070707" pitchFamily="18"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sym typeface="Wingdings 2" panose="05020102010507070707" pitchFamily="18" charset="2"/>
              </a:rPr>
              <a:t>Close this window and return to the drop down menu. Select the phonebook you want to add a contact to and select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sym typeface="Wingdings 2" panose="05020102010507070707" pitchFamily="18"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sym typeface="Wingdings 2" panose="05020102010507070707" pitchFamily="18" charset="2"/>
              </a:rPr>
              <a:t>Enter the details and select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sym typeface="Wingdings 2" panose="05020102010507070707" pitchFamily="18"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sym typeface="Wingdings 2" panose="05020102010507070707" pitchFamily="18" charset="2"/>
              </a:rPr>
              <a:t>You can call any contact in a phonebook just by typing their name in the dialling area.</a:t>
            </a: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Arrow: Right 8">
            <a:hlinkClick r:id="" action="ppaction://hlinkshowjump?jump=nextslide" highlightClick="1"/>
            <a:extLst>
              <a:ext uri="{FF2B5EF4-FFF2-40B4-BE49-F238E27FC236}">
                <a16:creationId xmlns:a16="http://schemas.microsoft.com/office/drawing/2014/main" id="{EACCF4DD-6917-404D-BA7B-A0CABFAE1BD8}"/>
              </a:ext>
            </a:extLst>
          </p:cNvPr>
          <p:cNvSpPr/>
          <p:nvPr/>
        </p:nvSpPr>
        <p:spPr>
          <a:xfrm>
            <a:off x="10251830" y="6367549"/>
            <a:ext cx="1664784" cy="423061"/>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solidFill>
                    <a:prstClr val="white"/>
                  </a:solidFill>
                </a:ln>
                <a:solidFill>
                  <a:prstClr val="white"/>
                </a:solidFill>
                <a:effectLst/>
                <a:uLnTx/>
                <a:uFillTx/>
                <a:latin typeface="Arial" panose="020B0604020202020204"/>
                <a:ea typeface="+mn-ea"/>
                <a:cs typeface="+mn-cs"/>
              </a:rPr>
              <a:t>Next</a:t>
            </a:r>
          </a:p>
        </p:txBody>
      </p:sp>
      <p:sp>
        <p:nvSpPr>
          <p:cNvPr id="8" name="TextBox 7">
            <a:extLst>
              <a:ext uri="{FF2B5EF4-FFF2-40B4-BE49-F238E27FC236}">
                <a16:creationId xmlns:a16="http://schemas.microsoft.com/office/drawing/2014/main" id="{8205627A-EB09-4CC4-98EA-79F048740E4A}"/>
              </a:ext>
            </a:extLst>
          </p:cNvPr>
          <p:cNvSpPr txBox="1"/>
          <p:nvPr/>
        </p:nvSpPr>
        <p:spPr>
          <a:xfrm>
            <a:off x="4207213" y="4107174"/>
            <a:ext cx="2444884" cy="369332"/>
          </a:xfrm>
          <a:prstGeom prst="rect">
            <a:avLst/>
          </a:prstGeom>
          <a:solidFill>
            <a:schemeClr val="accent4">
              <a:lumMod val="60000"/>
              <a:lumOff val="40000"/>
            </a:schemeClr>
          </a:solidFill>
          <a:ln>
            <a:solidFill>
              <a:schemeClr val="accent4">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Click the video to play</a:t>
            </a:r>
          </a:p>
        </p:txBody>
      </p:sp>
    </p:spTree>
    <p:extLst>
      <p:ext uri="{BB962C8B-B14F-4D97-AF65-F5344CB8AC3E}">
        <p14:creationId xmlns:p14="http://schemas.microsoft.com/office/powerpoint/2010/main" val="382061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00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2F5D260-4D74-4C04-873D-3266925DD0BB}"/>
              </a:ext>
            </a:extLst>
          </p:cNvPr>
          <p:cNvPicPr>
            <a:picLocks noChangeAspect="1"/>
          </p:cNvPicPr>
          <p:nvPr/>
        </p:nvPicPr>
        <p:blipFill>
          <a:blip r:embed="rId2"/>
          <a:stretch>
            <a:fillRect/>
          </a:stretch>
        </p:blipFill>
        <p:spPr>
          <a:xfrm>
            <a:off x="6707886" y="3845879"/>
            <a:ext cx="1856275" cy="2109884"/>
          </a:xfrm>
          <a:prstGeom prst="rect">
            <a:avLst/>
          </a:prstGeom>
        </p:spPr>
      </p:pic>
      <p:sp>
        <p:nvSpPr>
          <p:cNvPr id="5" name="TextBox 4">
            <a:extLst>
              <a:ext uri="{FF2B5EF4-FFF2-40B4-BE49-F238E27FC236}">
                <a16:creationId xmlns:a16="http://schemas.microsoft.com/office/drawing/2014/main" id="{B94A3218-21B4-46CB-85CB-DC3F34EC6475}"/>
              </a:ext>
            </a:extLst>
          </p:cNvPr>
          <p:cNvSpPr txBox="1"/>
          <p:nvPr/>
        </p:nvSpPr>
        <p:spPr>
          <a:xfrm>
            <a:off x="605204" y="1450728"/>
            <a:ext cx="10981592" cy="2031325"/>
          </a:xfrm>
          <a:prstGeom prst="rect">
            <a:avLst/>
          </a:prstGeom>
          <a:noFill/>
        </p:spPr>
        <p:txBody>
          <a:bodyPr wrap="square" rtlCol="0">
            <a:spAutoFit/>
          </a:bodyPr>
          <a:lstStyle/>
          <a:p>
            <a:r>
              <a:rPr lang="en-GB" dirty="0"/>
              <a:t>Wildix is the new society-wide telephony system. Implementation started mid-2021 and will replace all legacy telephony systems.</a:t>
            </a:r>
          </a:p>
          <a:p>
            <a:endParaRPr lang="en-GB" dirty="0"/>
          </a:p>
          <a:p>
            <a:r>
              <a:rPr lang="en-GB" dirty="0"/>
              <a:t>This training presentation will help you navigate and use the </a:t>
            </a:r>
            <a:r>
              <a:rPr lang="en-GB" b="1" dirty="0"/>
              <a:t>Wildix Collaboration</a:t>
            </a:r>
            <a:r>
              <a:rPr lang="en-GB" dirty="0"/>
              <a:t> application on your computer. It may be helpful to have Collaboration open while you work through this training pack. If you haven’t accessed Collaboration before, please see “Accessing the Collaboration desktop app” on Colleagues Connect.</a:t>
            </a:r>
          </a:p>
        </p:txBody>
      </p:sp>
      <p:sp>
        <p:nvSpPr>
          <p:cNvPr id="6" name="Title 1">
            <a:extLst>
              <a:ext uri="{FF2B5EF4-FFF2-40B4-BE49-F238E27FC236}">
                <a16:creationId xmlns:a16="http://schemas.microsoft.com/office/drawing/2014/main" id="{684DA53A-0527-4D79-97C3-158CF802F2FD}"/>
              </a:ext>
            </a:extLst>
          </p:cNvPr>
          <p:cNvSpPr txBox="1">
            <a:spLocks/>
          </p:cNvSpPr>
          <p:nvPr/>
        </p:nvSpPr>
        <p:spPr>
          <a:xfrm>
            <a:off x="838200" y="729211"/>
            <a:ext cx="10515600" cy="59340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2800" b="1" dirty="0"/>
              <a:t>Introduction</a:t>
            </a:r>
          </a:p>
        </p:txBody>
      </p:sp>
      <p:sp>
        <p:nvSpPr>
          <p:cNvPr id="4" name="TextBox 3">
            <a:extLst>
              <a:ext uri="{FF2B5EF4-FFF2-40B4-BE49-F238E27FC236}">
                <a16:creationId xmlns:a16="http://schemas.microsoft.com/office/drawing/2014/main" id="{9EAF7E4B-45AF-4029-AAC0-7A229D28C579}"/>
              </a:ext>
            </a:extLst>
          </p:cNvPr>
          <p:cNvSpPr txBox="1"/>
          <p:nvPr/>
        </p:nvSpPr>
        <p:spPr>
          <a:xfrm>
            <a:off x="605204" y="6128789"/>
            <a:ext cx="10981592" cy="523220"/>
          </a:xfrm>
          <a:prstGeom prst="rect">
            <a:avLst/>
          </a:prstGeom>
          <a:noFill/>
        </p:spPr>
        <p:txBody>
          <a:bodyPr wrap="square" rtlCol="0">
            <a:spAutoFit/>
          </a:bodyPr>
          <a:lstStyle/>
          <a:p>
            <a:pPr algn="ctr"/>
            <a:r>
              <a:rPr lang="en-GB" sz="1400" dirty="0"/>
              <a:t>If you have any general questions, please contact the project team via </a:t>
            </a:r>
            <a:r>
              <a:rPr lang="en-GB" sz="1400" dirty="0">
                <a:hlinkClick r:id="rId3"/>
              </a:rPr>
              <a:t>unified.communications@midcounties.coop</a:t>
            </a:r>
            <a:r>
              <a:rPr lang="en-GB" sz="1400" dirty="0"/>
              <a:t>.</a:t>
            </a:r>
          </a:p>
          <a:p>
            <a:pPr algn="ctr"/>
            <a:r>
              <a:rPr lang="en-GB" sz="1400" dirty="0"/>
              <a:t>For specific support issues, please raise via </a:t>
            </a:r>
            <a:r>
              <a:rPr lang="en-GB" sz="1400" dirty="0">
                <a:hlinkClick r:id="rId4"/>
              </a:rPr>
              <a:t>ServiceNow</a:t>
            </a:r>
            <a:r>
              <a:rPr lang="en-GB" sz="1400" dirty="0"/>
              <a:t> under the category of “Wildix VOIP”.</a:t>
            </a:r>
          </a:p>
        </p:txBody>
      </p:sp>
      <p:pic>
        <p:nvPicPr>
          <p:cNvPr id="10" name="Picture 9">
            <a:extLst>
              <a:ext uri="{FF2B5EF4-FFF2-40B4-BE49-F238E27FC236}">
                <a16:creationId xmlns:a16="http://schemas.microsoft.com/office/drawing/2014/main" id="{1CE39DD4-098F-4384-9454-8B374A60C1E0}"/>
              </a:ext>
            </a:extLst>
          </p:cNvPr>
          <p:cNvPicPr>
            <a:picLocks noChangeAspect="1"/>
          </p:cNvPicPr>
          <p:nvPr/>
        </p:nvPicPr>
        <p:blipFill>
          <a:blip r:embed="rId5"/>
          <a:stretch>
            <a:fillRect/>
          </a:stretch>
        </p:blipFill>
        <p:spPr>
          <a:xfrm>
            <a:off x="2595293" y="3791225"/>
            <a:ext cx="3932900" cy="2219191"/>
          </a:xfrm>
          <a:prstGeom prst="rect">
            <a:avLst/>
          </a:prstGeom>
        </p:spPr>
      </p:pic>
      <p:sp>
        <p:nvSpPr>
          <p:cNvPr id="8" name="Arrow: Right 7">
            <a:hlinkClick r:id="" action="ppaction://hlinkshowjump?jump=nextslide" highlightClick="1"/>
            <a:extLst>
              <a:ext uri="{FF2B5EF4-FFF2-40B4-BE49-F238E27FC236}">
                <a16:creationId xmlns:a16="http://schemas.microsoft.com/office/drawing/2014/main" id="{B24B9AE8-1857-4169-B417-41FFCCE04E35}"/>
              </a:ext>
            </a:extLst>
          </p:cNvPr>
          <p:cNvSpPr/>
          <p:nvPr/>
        </p:nvSpPr>
        <p:spPr>
          <a:xfrm>
            <a:off x="10251830" y="6367549"/>
            <a:ext cx="1664784" cy="423061"/>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a:solidFill>
                    <a:schemeClr val="bg1"/>
                  </a:solidFill>
                </a:ln>
                <a:solidFill>
                  <a:schemeClr val="bg1"/>
                </a:solidFill>
              </a:rPr>
              <a:t>Next</a:t>
            </a:r>
          </a:p>
        </p:txBody>
      </p:sp>
    </p:spTree>
    <p:extLst>
      <p:ext uri="{BB962C8B-B14F-4D97-AF65-F5344CB8AC3E}">
        <p14:creationId xmlns:p14="http://schemas.microsoft.com/office/powerpoint/2010/main" val="3667349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20C9-D0DB-4D6E-8D33-A8153CE7832B}"/>
              </a:ext>
            </a:extLst>
          </p:cNvPr>
          <p:cNvSpPr>
            <a:spLocks noGrp="1"/>
          </p:cNvSpPr>
          <p:nvPr>
            <p:ph type="title"/>
          </p:nvPr>
        </p:nvSpPr>
        <p:spPr>
          <a:xfrm>
            <a:off x="838200" y="383497"/>
            <a:ext cx="10515600" cy="593408"/>
          </a:xfrm>
        </p:spPr>
        <p:txBody>
          <a:bodyPr>
            <a:normAutofit/>
          </a:bodyPr>
          <a:lstStyle/>
          <a:p>
            <a:r>
              <a:rPr lang="en-GB" sz="2800" b="1" dirty="0"/>
              <a:t>Voicemails</a:t>
            </a:r>
          </a:p>
        </p:txBody>
      </p:sp>
      <p:pic>
        <p:nvPicPr>
          <p:cNvPr id="4" name="Picture 3" descr="Graphical user interface, application, Teams&#10;&#10;Description automatically generated">
            <a:extLst>
              <a:ext uri="{FF2B5EF4-FFF2-40B4-BE49-F238E27FC236}">
                <a16:creationId xmlns:a16="http://schemas.microsoft.com/office/drawing/2014/main" id="{3F0B43CF-F125-4E03-B90F-DDB2ECF5D594}"/>
              </a:ext>
            </a:extLst>
          </p:cNvPr>
          <p:cNvPicPr>
            <a:picLocks noChangeAspect="1"/>
          </p:cNvPicPr>
          <p:nvPr/>
        </p:nvPicPr>
        <p:blipFill>
          <a:blip r:embed="rId2"/>
          <a:stretch>
            <a:fillRect/>
          </a:stretch>
        </p:blipFill>
        <p:spPr>
          <a:xfrm>
            <a:off x="2545633" y="1217012"/>
            <a:ext cx="9228620" cy="1272650"/>
          </a:xfrm>
          <a:prstGeom prst="rect">
            <a:avLst/>
          </a:prstGeom>
        </p:spPr>
      </p:pic>
      <p:sp>
        <p:nvSpPr>
          <p:cNvPr id="9" name="Speech Bubble: Rectangle with Corners Rounded 8">
            <a:extLst>
              <a:ext uri="{FF2B5EF4-FFF2-40B4-BE49-F238E27FC236}">
                <a16:creationId xmlns:a16="http://schemas.microsoft.com/office/drawing/2014/main" id="{3A6E3457-E247-4142-B94C-712052893EB2}"/>
              </a:ext>
            </a:extLst>
          </p:cNvPr>
          <p:cNvSpPr/>
          <p:nvPr/>
        </p:nvSpPr>
        <p:spPr>
          <a:xfrm>
            <a:off x="8157470" y="2891789"/>
            <a:ext cx="2386753" cy="1381991"/>
          </a:xfrm>
          <a:prstGeom prst="wedgeRoundRectCallout">
            <a:avLst>
              <a:gd name="adj1" fmla="val 43567"/>
              <a:gd name="adj2" fmla="val -98461"/>
              <a:gd name="adj3" fmla="val 16667"/>
            </a:avLst>
          </a:prstGeom>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a:t>A notification is shown for new voicemails</a:t>
            </a:r>
          </a:p>
        </p:txBody>
      </p:sp>
      <p:pic>
        <p:nvPicPr>
          <p:cNvPr id="10" name="Picture 9">
            <a:extLst>
              <a:ext uri="{FF2B5EF4-FFF2-40B4-BE49-F238E27FC236}">
                <a16:creationId xmlns:a16="http://schemas.microsoft.com/office/drawing/2014/main" id="{105EE6AA-4DE0-4181-9BD4-6632124F1E7C}"/>
              </a:ext>
            </a:extLst>
          </p:cNvPr>
          <p:cNvPicPr>
            <a:picLocks noChangeAspect="1"/>
          </p:cNvPicPr>
          <p:nvPr/>
        </p:nvPicPr>
        <p:blipFill>
          <a:blip r:embed="rId3"/>
          <a:stretch>
            <a:fillRect/>
          </a:stretch>
        </p:blipFill>
        <p:spPr>
          <a:xfrm>
            <a:off x="625312" y="2683850"/>
            <a:ext cx="2932032" cy="3790653"/>
          </a:xfrm>
          <a:prstGeom prst="rect">
            <a:avLst/>
          </a:prstGeom>
        </p:spPr>
      </p:pic>
      <p:sp>
        <p:nvSpPr>
          <p:cNvPr id="11" name="Speech Bubble: Rectangle with Corners Rounded 10">
            <a:extLst>
              <a:ext uri="{FF2B5EF4-FFF2-40B4-BE49-F238E27FC236}">
                <a16:creationId xmlns:a16="http://schemas.microsoft.com/office/drawing/2014/main" id="{CA210E38-0E10-4E02-A92A-CFA564A4DF0C}"/>
              </a:ext>
            </a:extLst>
          </p:cNvPr>
          <p:cNvSpPr/>
          <p:nvPr/>
        </p:nvSpPr>
        <p:spPr>
          <a:xfrm>
            <a:off x="3862560" y="4426180"/>
            <a:ext cx="2386753" cy="1381991"/>
          </a:xfrm>
          <a:prstGeom prst="wedgeRoundRectCallout">
            <a:avLst>
              <a:gd name="adj1" fmla="val -61615"/>
              <a:gd name="adj2" fmla="val -76205"/>
              <a:gd name="adj3" fmla="val 16667"/>
            </a:avLst>
          </a:prstGeom>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a:t>You will also get an email with the recording attached</a:t>
            </a:r>
          </a:p>
        </p:txBody>
      </p:sp>
      <p:sp>
        <p:nvSpPr>
          <p:cNvPr id="8" name="Arrow: Right 7">
            <a:hlinkClick r:id="" action="ppaction://hlinkshowjump?jump=nextslide" highlightClick="1"/>
            <a:extLst>
              <a:ext uri="{FF2B5EF4-FFF2-40B4-BE49-F238E27FC236}">
                <a16:creationId xmlns:a16="http://schemas.microsoft.com/office/drawing/2014/main" id="{F26FDAB2-EAEA-43DB-BAC2-ADB1B74A1A1B}"/>
              </a:ext>
            </a:extLst>
          </p:cNvPr>
          <p:cNvSpPr/>
          <p:nvPr/>
        </p:nvSpPr>
        <p:spPr>
          <a:xfrm>
            <a:off x="10251830" y="6367549"/>
            <a:ext cx="1664784" cy="423061"/>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a:solidFill>
                    <a:schemeClr val="bg1"/>
                  </a:solidFill>
                </a:ln>
                <a:solidFill>
                  <a:schemeClr val="bg1"/>
                </a:solidFill>
              </a:rPr>
              <a:t>Next</a:t>
            </a:r>
          </a:p>
        </p:txBody>
      </p:sp>
      <p:sp>
        <p:nvSpPr>
          <p:cNvPr id="3" name="TextBox 2">
            <a:extLst>
              <a:ext uri="{FF2B5EF4-FFF2-40B4-BE49-F238E27FC236}">
                <a16:creationId xmlns:a16="http://schemas.microsoft.com/office/drawing/2014/main" id="{F7952570-E4BD-44AE-AA91-55AE06509C3F}"/>
              </a:ext>
            </a:extLst>
          </p:cNvPr>
          <p:cNvSpPr txBox="1"/>
          <p:nvPr/>
        </p:nvSpPr>
        <p:spPr>
          <a:xfrm>
            <a:off x="7247106" y="4620638"/>
            <a:ext cx="4319582" cy="923330"/>
          </a:xfrm>
          <a:prstGeom prst="rect">
            <a:avLst/>
          </a:prstGeom>
          <a:noFill/>
          <a:ln>
            <a:solidFill>
              <a:schemeClr val="tx1"/>
            </a:solidFill>
          </a:ln>
        </p:spPr>
        <p:txBody>
          <a:bodyPr wrap="square" rtlCol="0">
            <a:spAutoFit/>
          </a:bodyPr>
          <a:lstStyle/>
          <a:p>
            <a:r>
              <a:rPr lang="en-GB" dirty="0"/>
              <a:t>To record your own voicemail message and access other voicemail functions, just dial *97 and follow the instructions</a:t>
            </a:r>
          </a:p>
        </p:txBody>
      </p:sp>
    </p:spTree>
    <p:extLst>
      <p:ext uri="{BB962C8B-B14F-4D97-AF65-F5344CB8AC3E}">
        <p14:creationId xmlns:p14="http://schemas.microsoft.com/office/powerpoint/2010/main" val="4190163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429B2D-045E-4831-AD70-2F3D2013A5FA}"/>
              </a:ext>
            </a:extLst>
          </p:cNvPr>
          <p:cNvPicPr>
            <a:picLocks noChangeAspect="1"/>
          </p:cNvPicPr>
          <p:nvPr/>
        </p:nvPicPr>
        <p:blipFill>
          <a:blip r:embed="rId2"/>
          <a:stretch>
            <a:fillRect/>
          </a:stretch>
        </p:blipFill>
        <p:spPr>
          <a:xfrm>
            <a:off x="486823" y="1219333"/>
            <a:ext cx="9119917" cy="2920723"/>
          </a:xfrm>
          <a:prstGeom prst="rect">
            <a:avLst/>
          </a:prstGeom>
        </p:spPr>
      </p:pic>
      <p:sp>
        <p:nvSpPr>
          <p:cNvPr id="2" name="Title 1">
            <a:extLst>
              <a:ext uri="{FF2B5EF4-FFF2-40B4-BE49-F238E27FC236}">
                <a16:creationId xmlns:a16="http://schemas.microsoft.com/office/drawing/2014/main" id="{441720C9-D0DB-4D6E-8D33-A8153CE7832B}"/>
              </a:ext>
            </a:extLst>
          </p:cNvPr>
          <p:cNvSpPr>
            <a:spLocks noGrp="1"/>
          </p:cNvSpPr>
          <p:nvPr>
            <p:ph type="title"/>
          </p:nvPr>
        </p:nvSpPr>
        <p:spPr>
          <a:xfrm>
            <a:off x="838200" y="383497"/>
            <a:ext cx="10515600" cy="593408"/>
          </a:xfrm>
        </p:spPr>
        <p:txBody>
          <a:bodyPr>
            <a:normAutofit/>
          </a:bodyPr>
          <a:lstStyle/>
          <a:p>
            <a:r>
              <a:rPr lang="en-GB" sz="2800" b="1" dirty="0"/>
              <a:t>Voicemails</a:t>
            </a:r>
          </a:p>
        </p:txBody>
      </p:sp>
      <p:sp>
        <p:nvSpPr>
          <p:cNvPr id="9" name="Speech Bubble: Rectangle with Corners Rounded 8">
            <a:extLst>
              <a:ext uri="{FF2B5EF4-FFF2-40B4-BE49-F238E27FC236}">
                <a16:creationId xmlns:a16="http://schemas.microsoft.com/office/drawing/2014/main" id="{3A6E3457-E247-4142-B94C-712052893EB2}"/>
              </a:ext>
            </a:extLst>
          </p:cNvPr>
          <p:cNvSpPr/>
          <p:nvPr/>
        </p:nvSpPr>
        <p:spPr>
          <a:xfrm>
            <a:off x="292788" y="3517958"/>
            <a:ext cx="2386753" cy="1381991"/>
          </a:xfrm>
          <a:prstGeom prst="wedgeRoundRectCallout">
            <a:avLst>
              <a:gd name="adj1" fmla="val -28876"/>
              <a:gd name="adj2" fmla="val -125529"/>
              <a:gd name="adj3" fmla="val 16667"/>
            </a:avLst>
          </a:prstGeom>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a:t>New voicemails are shown in bold</a:t>
            </a:r>
          </a:p>
        </p:txBody>
      </p:sp>
      <p:sp>
        <p:nvSpPr>
          <p:cNvPr id="7" name="Speech Bubble: Rectangle with Corners Rounded 6">
            <a:extLst>
              <a:ext uri="{FF2B5EF4-FFF2-40B4-BE49-F238E27FC236}">
                <a16:creationId xmlns:a16="http://schemas.microsoft.com/office/drawing/2014/main" id="{E1A315CC-4004-4995-9BEC-5BCA509F9513}"/>
              </a:ext>
            </a:extLst>
          </p:cNvPr>
          <p:cNvSpPr/>
          <p:nvPr/>
        </p:nvSpPr>
        <p:spPr>
          <a:xfrm>
            <a:off x="2873576" y="3517959"/>
            <a:ext cx="2386753" cy="1381991"/>
          </a:xfrm>
          <a:prstGeom prst="wedgeRoundRectCallout">
            <a:avLst>
              <a:gd name="adj1" fmla="val -5193"/>
              <a:gd name="adj2" fmla="val -123725"/>
              <a:gd name="adj3" fmla="val 16667"/>
            </a:avLst>
          </a:prstGeom>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a:t>Select this icon to listen to your voicemail</a:t>
            </a:r>
          </a:p>
        </p:txBody>
      </p:sp>
      <p:pic>
        <p:nvPicPr>
          <p:cNvPr id="8" name="Picture 7">
            <a:extLst>
              <a:ext uri="{FF2B5EF4-FFF2-40B4-BE49-F238E27FC236}">
                <a16:creationId xmlns:a16="http://schemas.microsoft.com/office/drawing/2014/main" id="{B871B3E9-7BFE-4C03-B63E-AE74B81AC062}"/>
              </a:ext>
            </a:extLst>
          </p:cNvPr>
          <p:cNvPicPr>
            <a:picLocks noChangeAspect="1"/>
          </p:cNvPicPr>
          <p:nvPr/>
        </p:nvPicPr>
        <p:blipFill>
          <a:blip r:embed="rId3"/>
          <a:stretch>
            <a:fillRect/>
          </a:stretch>
        </p:blipFill>
        <p:spPr>
          <a:xfrm>
            <a:off x="6898265" y="3817217"/>
            <a:ext cx="4529742" cy="2603357"/>
          </a:xfrm>
          <a:prstGeom prst="rect">
            <a:avLst/>
          </a:prstGeom>
        </p:spPr>
      </p:pic>
      <p:sp>
        <p:nvSpPr>
          <p:cNvPr id="10" name="Speech Bubble: Rectangle with Corners Rounded 9">
            <a:extLst>
              <a:ext uri="{FF2B5EF4-FFF2-40B4-BE49-F238E27FC236}">
                <a16:creationId xmlns:a16="http://schemas.microsoft.com/office/drawing/2014/main" id="{C8DEF14D-2874-4D3E-BC76-10422D0EBDBF}"/>
              </a:ext>
            </a:extLst>
          </p:cNvPr>
          <p:cNvSpPr/>
          <p:nvPr/>
        </p:nvSpPr>
        <p:spPr>
          <a:xfrm>
            <a:off x="3853404" y="5118895"/>
            <a:ext cx="2386753" cy="1381991"/>
          </a:xfrm>
          <a:prstGeom prst="wedgeRoundRectCallout">
            <a:avLst>
              <a:gd name="adj1" fmla="val 75610"/>
              <a:gd name="adj2" fmla="val -39514"/>
              <a:gd name="adj3" fmla="val 16667"/>
            </a:avLst>
          </a:prstGeom>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a:t>A window pops up for you to listen to your voicemail</a:t>
            </a:r>
          </a:p>
        </p:txBody>
      </p:sp>
    </p:spTree>
    <p:extLst>
      <p:ext uri="{BB962C8B-B14F-4D97-AF65-F5344CB8AC3E}">
        <p14:creationId xmlns:p14="http://schemas.microsoft.com/office/powerpoint/2010/main" val="2836272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20C9-D0DB-4D6E-8D33-A8153CE7832B}"/>
              </a:ext>
            </a:extLst>
          </p:cNvPr>
          <p:cNvSpPr>
            <a:spLocks noGrp="1"/>
          </p:cNvSpPr>
          <p:nvPr>
            <p:ph type="title"/>
          </p:nvPr>
        </p:nvSpPr>
        <p:spPr>
          <a:xfrm>
            <a:off x="838200" y="383497"/>
            <a:ext cx="10515600" cy="593408"/>
          </a:xfrm>
        </p:spPr>
        <p:txBody>
          <a:bodyPr>
            <a:normAutofit/>
          </a:bodyPr>
          <a:lstStyle/>
          <a:p>
            <a:r>
              <a:rPr lang="en-GB" sz="2800" b="1" dirty="0"/>
              <a:t>Call forwarding and other settings</a:t>
            </a:r>
          </a:p>
        </p:txBody>
      </p:sp>
      <p:sp>
        <p:nvSpPr>
          <p:cNvPr id="3" name="TextBox 2">
            <a:extLst>
              <a:ext uri="{FF2B5EF4-FFF2-40B4-BE49-F238E27FC236}">
                <a16:creationId xmlns:a16="http://schemas.microsoft.com/office/drawing/2014/main" id="{D95FA466-3BDB-445E-9F77-45B58E9603E1}"/>
              </a:ext>
            </a:extLst>
          </p:cNvPr>
          <p:cNvSpPr txBox="1"/>
          <p:nvPr/>
        </p:nvSpPr>
        <p:spPr>
          <a:xfrm>
            <a:off x="535022" y="1167338"/>
            <a:ext cx="11215992" cy="3600986"/>
          </a:xfrm>
          <a:prstGeom prst="rect">
            <a:avLst/>
          </a:prstGeom>
          <a:noFill/>
        </p:spPr>
        <p:txBody>
          <a:bodyPr wrap="square" rtlCol="0">
            <a:spAutoFit/>
          </a:bodyPr>
          <a:lstStyle/>
          <a:p>
            <a:pPr marL="285750" indent="-285750">
              <a:buFont typeface="Arial" panose="020B0604020202020204" pitchFamily="34" charset="0"/>
              <a:buChar char="•"/>
            </a:pPr>
            <a:r>
              <a:rPr lang="en-GB" sz="1600" dirty="0"/>
              <a:t>To forward calls to a mobile or other external number</a:t>
            </a:r>
          </a:p>
          <a:p>
            <a:pPr marL="742950" lvl="1" indent="-285750">
              <a:buFont typeface="Arial" panose="020B0604020202020204" pitchFamily="34" charset="0"/>
              <a:buChar char="•"/>
            </a:pPr>
            <a:r>
              <a:rPr lang="en-GB" sz="1600" dirty="0"/>
              <a:t>Go to Settings     then Features</a:t>
            </a:r>
          </a:p>
          <a:p>
            <a:pPr marL="742950" lvl="1" indent="-285750">
              <a:buFont typeface="Arial" panose="020B0604020202020204" pitchFamily="34" charset="0"/>
              <a:buChar char="•"/>
            </a:pPr>
            <a:r>
              <a:rPr lang="en-GB" sz="1600" dirty="0"/>
              <a:t>Enter the number to forward to depending on if you want all calls forwarded, just when busy or not answered</a:t>
            </a:r>
          </a:p>
          <a:p>
            <a:pPr marL="742950" lvl="1" indent="-285750">
              <a:buFont typeface="Arial" panose="020B0604020202020204" pitchFamily="34" charset="0"/>
              <a:buChar char="•"/>
            </a:pPr>
            <a:r>
              <a:rPr lang="en-GB" sz="1600" dirty="0"/>
              <a:t>When the forward needs activating, enable the selector on the left so that it is green</a:t>
            </a:r>
          </a:p>
          <a:p>
            <a:pPr marL="742950" lvl="1" indent="-285750">
              <a:buFont typeface="Arial" panose="020B0604020202020204" pitchFamily="34" charset="0"/>
              <a:buChar char="•"/>
            </a:pPr>
            <a:r>
              <a:rPr lang="en-GB" sz="1600" dirty="0"/>
              <a:t>In the example below, all calls will forward to the mobile number</a:t>
            </a:r>
          </a:p>
          <a:p>
            <a:pPr marL="742950" lvl="1" indent="-285750">
              <a:buFont typeface="Arial" panose="020B0604020202020204" pitchFamily="34" charset="0"/>
              <a:buChar char="•"/>
            </a:pPr>
            <a:r>
              <a:rPr lang="en-GB" sz="1600" dirty="0"/>
              <a:t>Deselect when the forward is no longer required</a:t>
            </a:r>
          </a:p>
          <a:p>
            <a:pPr marL="742950" lvl="1" indent="-285750">
              <a:buFont typeface="Arial" panose="020B0604020202020204" pitchFamily="34" charset="0"/>
              <a:buChar char="•"/>
            </a:pPr>
            <a:r>
              <a:rPr lang="en-GB" sz="1600" dirty="0"/>
              <a:t>You can set up different behaviours for internal and external calls and also depending on your status – to do this, go into each section and select Activate class. Otherwise whatever you enter in the Internal section, with just the green tick next to Activate class as shown below, will apply for all calls and statuses</a:t>
            </a:r>
          </a:p>
          <a:p>
            <a:pPr marL="285750" indent="-285750">
              <a:buFont typeface="Arial" panose="020B0604020202020204" pitchFamily="34" charset="0"/>
              <a:buChar char="•"/>
            </a:pPr>
            <a:r>
              <a:rPr lang="en-GB" sz="1600" dirty="0"/>
              <a:t>To amend the amount of time before a call goes to voicemail, enter the number of seconds next to Call timeout and move the selector to green</a:t>
            </a:r>
          </a:p>
          <a:p>
            <a:pPr marL="285750" indent="-285750">
              <a:buFont typeface="Arial" panose="020B0604020202020204" pitchFamily="34" charset="0"/>
              <a:buChar char="•"/>
            </a:pPr>
            <a:r>
              <a:rPr lang="en-GB" sz="1600" dirty="0"/>
              <a:t>Ringtones and missed calls notification behaviour may also be modified here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5" name="Picture 4">
            <a:extLst>
              <a:ext uri="{FF2B5EF4-FFF2-40B4-BE49-F238E27FC236}">
                <a16:creationId xmlns:a16="http://schemas.microsoft.com/office/drawing/2014/main" id="{05A171AE-8DAC-443F-929D-CF3B0B4462E9}"/>
              </a:ext>
            </a:extLst>
          </p:cNvPr>
          <p:cNvPicPr>
            <a:picLocks noChangeAspect="1"/>
          </p:cNvPicPr>
          <p:nvPr/>
        </p:nvPicPr>
        <p:blipFill>
          <a:blip r:embed="rId2"/>
          <a:stretch>
            <a:fillRect/>
          </a:stretch>
        </p:blipFill>
        <p:spPr>
          <a:xfrm>
            <a:off x="2948872" y="4371831"/>
            <a:ext cx="6294254" cy="2311065"/>
          </a:xfrm>
          <a:prstGeom prst="rect">
            <a:avLst/>
          </a:prstGeom>
          <a:ln>
            <a:solidFill>
              <a:schemeClr val="tx1"/>
            </a:solidFill>
          </a:ln>
        </p:spPr>
      </p:pic>
      <p:pic>
        <p:nvPicPr>
          <p:cNvPr id="6" name="Picture 5">
            <a:extLst>
              <a:ext uri="{FF2B5EF4-FFF2-40B4-BE49-F238E27FC236}">
                <a16:creationId xmlns:a16="http://schemas.microsoft.com/office/drawing/2014/main" id="{747AEF25-5052-4E6F-B259-A2BDEB3723F8}"/>
              </a:ext>
            </a:extLst>
          </p:cNvPr>
          <p:cNvPicPr>
            <a:picLocks noChangeAspect="1"/>
          </p:cNvPicPr>
          <p:nvPr/>
        </p:nvPicPr>
        <p:blipFill>
          <a:blip r:embed="rId3"/>
          <a:stretch>
            <a:fillRect/>
          </a:stretch>
        </p:blipFill>
        <p:spPr>
          <a:xfrm>
            <a:off x="2888877" y="1476844"/>
            <a:ext cx="215976" cy="215976"/>
          </a:xfrm>
          <a:prstGeom prst="rect">
            <a:avLst/>
          </a:prstGeom>
        </p:spPr>
      </p:pic>
    </p:spTree>
    <p:extLst>
      <p:ext uri="{BB962C8B-B14F-4D97-AF65-F5344CB8AC3E}">
        <p14:creationId xmlns:p14="http://schemas.microsoft.com/office/powerpoint/2010/main" val="2007362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20C9-D0DB-4D6E-8D33-A8153CE7832B}"/>
              </a:ext>
            </a:extLst>
          </p:cNvPr>
          <p:cNvSpPr>
            <a:spLocks noGrp="1"/>
          </p:cNvSpPr>
          <p:nvPr>
            <p:ph type="title"/>
          </p:nvPr>
        </p:nvSpPr>
        <p:spPr>
          <a:xfrm>
            <a:off x="838200" y="383497"/>
            <a:ext cx="10515600" cy="593408"/>
          </a:xfrm>
        </p:spPr>
        <p:txBody>
          <a:bodyPr>
            <a:normAutofit/>
          </a:bodyPr>
          <a:lstStyle/>
          <a:p>
            <a:r>
              <a:rPr lang="en-GB" sz="2800" b="1" dirty="0"/>
              <a:t>Useful tips</a:t>
            </a:r>
          </a:p>
        </p:txBody>
      </p:sp>
      <p:sp>
        <p:nvSpPr>
          <p:cNvPr id="3" name="TextBox 2">
            <a:extLst>
              <a:ext uri="{FF2B5EF4-FFF2-40B4-BE49-F238E27FC236}">
                <a16:creationId xmlns:a16="http://schemas.microsoft.com/office/drawing/2014/main" id="{D95FA466-3BDB-445E-9F77-45B58E9603E1}"/>
              </a:ext>
            </a:extLst>
          </p:cNvPr>
          <p:cNvSpPr txBox="1"/>
          <p:nvPr/>
        </p:nvSpPr>
        <p:spPr>
          <a:xfrm>
            <a:off x="722278" y="1514671"/>
            <a:ext cx="10747443" cy="3970318"/>
          </a:xfrm>
          <a:prstGeom prst="rect">
            <a:avLst/>
          </a:prstGeom>
          <a:noFill/>
        </p:spPr>
        <p:txBody>
          <a:bodyPr wrap="square" rtlCol="0">
            <a:spAutoFit/>
          </a:bodyPr>
          <a:lstStyle/>
          <a:p>
            <a:pPr marL="285750" indent="-285750">
              <a:buFont typeface="Arial" panose="020B0604020202020204" pitchFamily="34" charset="0"/>
              <a:buChar char="•"/>
            </a:pPr>
            <a:r>
              <a:rPr lang="en-GB" dirty="0"/>
              <a:t>If you make a change or your screen ever goes blank, press Ctrl and R to refresh</a:t>
            </a:r>
          </a:p>
          <a:p>
            <a:pPr marL="285750" indent="-285750">
              <a:buFont typeface="Arial" panose="020B0604020202020204" pitchFamily="34" charset="0"/>
              <a:buChar char="•"/>
            </a:pPr>
            <a:r>
              <a:rPr lang="en-GB" dirty="0"/>
              <a:t>If Wildix is open but won’t display, select Shift and right hand mouse button on the toolbar icon, then select Maximise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Once open, Wildix may minimise to your system tray when not in use. It will still be running in the background. To maximise Wildix, just click on the up arrow near your clock and select the Wildix Collaboration icon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lgn="r">
              <a:buFont typeface="Arial" panose="020B0604020202020204" pitchFamily="34" charset="0"/>
              <a:buChar char="•"/>
            </a:pPr>
            <a:endParaRPr lang="en-GB" dirty="0"/>
          </a:p>
        </p:txBody>
      </p:sp>
      <p:pic>
        <p:nvPicPr>
          <p:cNvPr id="5" name="Picture 4">
            <a:extLst>
              <a:ext uri="{FF2B5EF4-FFF2-40B4-BE49-F238E27FC236}">
                <a16:creationId xmlns:a16="http://schemas.microsoft.com/office/drawing/2014/main" id="{DDF09BED-2F89-4ED4-9F36-109761EC70E5}"/>
              </a:ext>
            </a:extLst>
          </p:cNvPr>
          <p:cNvPicPr>
            <a:picLocks noChangeAspect="1"/>
          </p:cNvPicPr>
          <p:nvPr/>
        </p:nvPicPr>
        <p:blipFill>
          <a:blip r:embed="rId2"/>
          <a:stretch>
            <a:fillRect/>
          </a:stretch>
        </p:blipFill>
        <p:spPr>
          <a:xfrm>
            <a:off x="5295123" y="2418661"/>
            <a:ext cx="1601751" cy="1171528"/>
          </a:xfrm>
          <a:prstGeom prst="rect">
            <a:avLst/>
          </a:prstGeom>
        </p:spPr>
      </p:pic>
      <p:pic>
        <p:nvPicPr>
          <p:cNvPr id="6" name="Picture 5">
            <a:extLst>
              <a:ext uri="{FF2B5EF4-FFF2-40B4-BE49-F238E27FC236}">
                <a16:creationId xmlns:a16="http://schemas.microsoft.com/office/drawing/2014/main" id="{5BEB3440-B51F-494D-B0C1-502FB472D7E4}"/>
              </a:ext>
            </a:extLst>
          </p:cNvPr>
          <p:cNvPicPr>
            <a:picLocks noChangeAspect="1"/>
          </p:cNvPicPr>
          <p:nvPr/>
        </p:nvPicPr>
        <p:blipFill>
          <a:blip r:embed="rId3"/>
          <a:stretch>
            <a:fillRect/>
          </a:stretch>
        </p:blipFill>
        <p:spPr>
          <a:xfrm>
            <a:off x="5516105" y="4815671"/>
            <a:ext cx="1159790" cy="1338636"/>
          </a:xfrm>
          <a:prstGeom prst="rect">
            <a:avLst/>
          </a:prstGeom>
        </p:spPr>
      </p:pic>
    </p:spTree>
    <p:extLst>
      <p:ext uri="{BB962C8B-B14F-4D97-AF65-F5344CB8AC3E}">
        <p14:creationId xmlns:p14="http://schemas.microsoft.com/office/powerpoint/2010/main" val="3029368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Right 5">
            <a:hlinkClick r:id="" action="ppaction://hlinkshowjump?jump=nextslide" highlightClick="1"/>
            <a:extLst>
              <a:ext uri="{FF2B5EF4-FFF2-40B4-BE49-F238E27FC236}">
                <a16:creationId xmlns:a16="http://schemas.microsoft.com/office/drawing/2014/main" id="{BF7ED9FD-3BA2-4E2C-BEFF-5322ACB65AF3}"/>
              </a:ext>
            </a:extLst>
          </p:cNvPr>
          <p:cNvSpPr/>
          <p:nvPr/>
        </p:nvSpPr>
        <p:spPr>
          <a:xfrm>
            <a:off x="10251830" y="6367549"/>
            <a:ext cx="1664784" cy="423061"/>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a:solidFill>
                    <a:schemeClr val="bg1"/>
                  </a:solidFill>
                </a:ln>
                <a:solidFill>
                  <a:schemeClr val="bg1"/>
                </a:solidFill>
              </a:rPr>
              <a:t>Next</a:t>
            </a:r>
          </a:p>
        </p:txBody>
      </p:sp>
      <p:sp>
        <p:nvSpPr>
          <p:cNvPr id="7" name="TextBox 6">
            <a:extLst>
              <a:ext uri="{FF2B5EF4-FFF2-40B4-BE49-F238E27FC236}">
                <a16:creationId xmlns:a16="http://schemas.microsoft.com/office/drawing/2014/main" id="{BC8BC2F7-85D5-4DFF-904D-B4EDA40BFEE6}"/>
              </a:ext>
            </a:extLst>
          </p:cNvPr>
          <p:cNvSpPr txBox="1"/>
          <p:nvPr/>
        </p:nvSpPr>
        <p:spPr>
          <a:xfrm>
            <a:off x="838200" y="1398962"/>
            <a:ext cx="10515600" cy="646331"/>
          </a:xfrm>
          <a:prstGeom prst="rect">
            <a:avLst/>
          </a:prstGeom>
          <a:noFill/>
        </p:spPr>
        <p:txBody>
          <a:bodyPr wrap="square" rtlCol="0">
            <a:spAutoFit/>
          </a:bodyPr>
          <a:lstStyle/>
          <a:p>
            <a:r>
              <a:rPr lang="en-GB" dirty="0"/>
              <a:t>The next group of slides will show you around the main screens of Wildix. Some functions require additional explanation – these can be found on later slides with videos to help you.</a:t>
            </a:r>
          </a:p>
        </p:txBody>
      </p:sp>
      <p:sp>
        <p:nvSpPr>
          <p:cNvPr id="12" name="TextBox 11">
            <a:extLst>
              <a:ext uri="{FF2B5EF4-FFF2-40B4-BE49-F238E27FC236}">
                <a16:creationId xmlns:a16="http://schemas.microsoft.com/office/drawing/2014/main" id="{36D6A671-D44E-465B-BABB-DDDE6A981E84}"/>
              </a:ext>
            </a:extLst>
          </p:cNvPr>
          <p:cNvSpPr txBox="1"/>
          <p:nvPr/>
        </p:nvSpPr>
        <p:spPr>
          <a:xfrm>
            <a:off x="2110901" y="2659374"/>
            <a:ext cx="8589525" cy="3139321"/>
          </a:xfrm>
          <a:prstGeom prst="rect">
            <a:avLst/>
          </a:prstGeom>
          <a:noFill/>
        </p:spPr>
        <p:txBody>
          <a:bodyPr wrap="square" numCol="2">
            <a:spAutoFit/>
          </a:bodyPr>
          <a:lstStyle/>
          <a:p>
            <a:r>
              <a:rPr lang="en-GB" sz="1800" b="1" dirty="0">
                <a:hlinkClick r:id="rId2" action="ppaction://hlinksldjump"/>
              </a:rPr>
              <a:t>Navigation – How to make a call</a:t>
            </a:r>
            <a:endParaRPr lang="en-GB" sz="1800" b="1" dirty="0"/>
          </a:p>
          <a:p>
            <a:r>
              <a:rPr lang="en-GB" sz="1800" b="1" dirty="0">
                <a:hlinkClick r:id="rId3" action="ppaction://hlinksldjump"/>
              </a:rPr>
              <a:t>Navigation – Colleague display</a:t>
            </a:r>
            <a:endParaRPr lang="en-GB" sz="1800" b="1" dirty="0"/>
          </a:p>
          <a:p>
            <a:r>
              <a:rPr lang="en-GB" sz="1800" b="1" dirty="0">
                <a:hlinkClick r:id="rId4" action="ppaction://hlinksldjump"/>
              </a:rPr>
              <a:t>Navigation – Video conferencing</a:t>
            </a:r>
            <a:endParaRPr lang="en-GB" sz="1800" b="1" dirty="0"/>
          </a:p>
          <a:p>
            <a:r>
              <a:rPr lang="en-GB" sz="1800" b="1" dirty="0">
                <a:hlinkClick r:id="rId5" action="ppaction://hlinksldjump"/>
              </a:rPr>
              <a:t>Navigation – Phonebooks</a:t>
            </a:r>
            <a:endParaRPr lang="en-GB" sz="1800" b="1" dirty="0"/>
          </a:p>
          <a:p>
            <a:r>
              <a:rPr lang="en-GB" sz="1800" b="1" dirty="0">
                <a:hlinkClick r:id="rId6" action="ppaction://hlinksldjump"/>
              </a:rPr>
              <a:t>Navigation – Activity history</a:t>
            </a:r>
            <a:endParaRPr lang="en-GB" sz="1800" b="1" dirty="0"/>
          </a:p>
          <a:p>
            <a:r>
              <a:rPr lang="en-GB" sz="1800" b="1" dirty="0">
                <a:hlinkClick r:id="rId7" action="ppaction://hlinksldjump"/>
              </a:rPr>
              <a:t>Navigation – Voicemails</a:t>
            </a:r>
            <a:endParaRPr lang="en-GB" sz="1800" b="1" dirty="0"/>
          </a:p>
          <a:p>
            <a:r>
              <a:rPr lang="en-GB" sz="1800" b="1" dirty="0">
                <a:hlinkClick r:id="rId8" action="ppaction://hlinksldjump"/>
              </a:rPr>
              <a:t>Navigation – Settings</a:t>
            </a:r>
            <a:endParaRPr lang="en-GB" sz="1800" b="1" dirty="0"/>
          </a:p>
          <a:p>
            <a:r>
              <a:rPr lang="en-GB" sz="1800" b="1" dirty="0">
                <a:hlinkClick r:id="rId9" action="ppaction://hlinksldjump"/>
              </a:rPr>
              <a:t>Navigation – Other functions</a:t>
            </a:r>
            <a:endParaRPr lang="en-GB" sz="1800" b="1" dirty="0"/>
          </a:p>
          <a:p>
            <a:r>
              <a:rPr lang="en-GB" sz="1800" b="1" dirty="0">
                <a:hlinkClick r:id="rId10" action="ppaction://hlinksldjump"/>
              </a:rPr>
              <a:t>Navigation – Status</a:t>
            </a:r>
            <a:endParaRPr lang="en-GB" sz="1800" b="1" dirty="0"/>
          </a:p>
          <a:p>
            <a:r>
              <a:rPr lang="en-GB" sz="1800" b="1" dirty="0">
                <a:hlinkClick r:id="rId11" action="ppaction://hlinksldjump"/>
              </a:rPr>
              <a:t>Navigation – Edit picture/logout</a:t>
            </a:r>
            <a:endParaRPr lang="en-GB" sz="1800" b="1" dirty="0"/>
          </a:p>
          <a:p>
            <a:endParaRPr lang="en-GB" b="1" dirty="0"/>
          </a:p>
          <a:p>
            <a:r>
              <a:rPr lang="en-GB" sz="1800" b="1" dirty="0">
                <a:hlinkClick r:id="rId12" action="ppaction://hlinksldjump"/>
              </a:rPr>
              <a:t>Making calls</a:t>
            </a:r>
            <a:endParaRPr lang="en-GB" sz="1800" b="1" dirty="0"/>
          </a:p>
          <a:p>
            <a:r>
              <a:rPr lang="en-GB" sz="1800" b="1" dirty="0">
                <a:hlinkClick r:id="rId13" action="ppaction://hlinksldjump"/>
              </a:rPr>
              <a:t>Receiving calls</a:t>
            </a:r>
            <a:endParaRPr lang="en-GB" sz="1800" b="1" dirty="0"/>
          </a:p>
          <a:p>
            <a:r>
              <a:rPr lang="en-GB" sz="1800" b="1" dirty="0">
                <a:hlinkClick r:id="rId14" action="ppaction://hlinksldjump"/>
              </a:rPr>
              <a:t>Transferring Calls</a:t>
            </a:r>
            <a:endParaRPr lang="en-GB" sz="1800" b="1" dirty="0"/>
          </a:p>
          <a:p>
            <a:r>
              <a:rPr lang="en-GB" sz="1800" b="1" dirty="0">
                <a:hlinkClick r:id="rId15" action="ppaction://hlinksldjump"/>
              </a:rPr>
              <a:t>Switch device while on a call</a:t>
            </a:r>
            <a:endParaRPr lang="en-GB" sz="1800" b="1" dirty="0"/>
          </a:p>
          <a:p>
            <a:r>
              <a:rPr lang="en-GB" sz="1800" b="1" dirty="0">
                <a:hlinkClick r:id="rId16" action="ppaction://hlinksldjump"/>
              </a:rPr>
              <a:t>Edit visible colleagues</a:t>
            </a:r>
            <a:endParaRPr lang="en-GB" sz="1800" b="1" dirty="0"/>
          </a:p>
          <a:p>
            <a:r>
              <a:rPr lang="en-GB" sz="1800" b="1" dirty="0">
                <a:hlinkClick r:id="rId17" action="ppaction://hlinksldjump"/>
              </a:rPr>
              <a:t>Edit phonebooks</a:t>
            </a:r>
            <a:endParaRPr lang="en-GB" sz="1800" b="1" dirty="0"/>
          </a:p>
          <a:p>
            <a:r>
              <a:rPr lang="en-GB" sz="1800" b="1" dirty="0">
                <a:hlinkClick r:id="rId18" action="ppaction://hlinksldjump"/>
              </a:rPr>
              <a:t>Voicemails</a:t>
            </a:r>
            <a:endParaRPr lang="en-GB" sz="1800" b="1" dirty="0"/>
          </a:p>
          <a:p>
            <a:r>
              <a:rPr lang="en-GB" sz="1800" b="1" dirty="0">
                <a:hlinkClick r:id="rId19" action="ppaction://hlinksldjump"/>
              </a:rPr>
              <a:t>Call forwarding and other settings</a:t>
            </a:r>
            <a:endParaRPr lang="en-GB" sz="1800" b="1" dirty="0"/>
          </a:p>
          <a:p>
            <a:r>
              <a:rPr lang="en-GB" sz="1800" b="1" dirty="0">
                <a:hlinkClick r:id="rId20" action="ppaction://hlinksldjump"/>
              </a:rPr>
              <a:t>Useful functions</a:t>
            </a:r>
            <a:endParaRPr lang="en-GB" sz="1800" b="1" dirty="0"/>
          </a:p>
        </p:txBody>
      </p:sp>
      <p:sp>
        <p:nvSpPr>
          <p:cNvPr id="13" name="Title 1">
            <a:extLst>
              <a:ext uri="{FF2B5EF4-FFF2-40B4-BE49-F238E27FC236}">
                <a16:creationId xmlns:a16="http://schemas.microsoft.com/office/drawing/2014/main" id="{7F0364B4-28A0-4973-AAAB-4AF65825CD62}"/>
              </a:ext>
            </a:extLst>
          </p:cNvPr>
          <p:cNvSpPr txBox="1">
            <a:spLocks/>
          </p:cNvSpPr>
          <p:nvPr/>
        </p:nvSpPr>
        <p:spPr>
          <a:xfrm>
            <a:off x="838200" y="729211"/>
            <a:ext cx="10515600" cy="59340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2800" b="1" dirty="0"/>
              <a:t>Contents</a:t>
            </a:r>
          </a:p>
        </p:txBody>
      </p:sp>
    </p:spTree>
    <p:extLst>
      <p:ext uri="{BB962C8B-B14F-4D97-AF65-F5344CB8AC3E}">
        <p14:creationId xmlns:p14="http://schemas.microsoft.com/office/powerpoint/2010/main" val="2846355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20C9-D0DB-4D6E-8D33-A8153CE7832B}"/>
              </a:ext>
            </a:extLst>
          </p:cNvPr>
          <p:cNvSpPr>
            <a:spLocks noGrp="1"/>
          </p:cNvSpPr>
          <p:nvPr>
            <p:ph type="title"/>
          </p:nvPr>
        </p:nvSpPr>
        <p:spPr>
          <a:xfrm>
            <a:off x="838200" y="38548"/>
            <a:ext cx="10515600" cy="593408"/>
          </a:xfrm>
        </p:spPr>
        <p:txBody>
          <a:bodyPr>
            <a:normAutofit/>
          </a:bodyPr>
          <a:lstStyle/>
          <a:p>
            <a:r>
              <a:rPr lang="en-GB" sz="2800" b="1" dirty="0"/>
              <a:t>Navigation</a:t>
            </a:r>
          </a:p>
        </p:txBody>
      </p:sp>
      <p:pic>
        <p:nvPicPr>
          <p:cNvPr id="4" name="Picture 3">
            <a:extLst>
              <a:ext uri="{FF2B5EF4-FFF2-40B4-BE49-F238E27FC236}">
                <a16:creationId xmlns:a16="http://schemas.microsoft.com/office/drawing/2014/main" id="{4104FE1F-907C-4E94-A006-0FC19423C52C}"/>
              </a:ext>
            </a:extLst>
          </p:cNvPr>
          <p:cNvPicPr>
            <a:picLocks noChangeAspect="1"/>
          </p:cNvPicPr>
          <p:nvPr/>
        </p:nvPicPr>
        <p:blipFill>
          <a:blip r:embed="rId2"/>
          <a:stretch>
            <a:fillRect/>
          </a:stretch>
        </p:blipFill>
        <p:spPr>
          <a:xfrm>
            <a:off x="1872867" y="861312"/>
            <a:ext cx="9215385" cy="5135374"/>
          </a:xfrm>
          <a:prstGeom prst="rect">
            <a:avLst/>
          </a:prstGeom>
        </p:spPr>
      </p:pic>
      <p:sp>
        <p:nvSpPr>
          <p:cNvPr id="3" name="Speech Bubble: Rectangle with Corners Rounded 2">
            <a:extLst>
              <a:ext uri="{FF2B5EF4-FFF2-40B4-BE49-F238E27FC236}">
                <a16:creationId xmlns:a16="http://schemas.microsoft.com/office/drawing/2014/main" id="{885F71CD-C6C3-414A-97B2-A6E023F32ED9}"/>
              </a:ext>
            </a:extLst>
          </p:cNvPr>
          <p:cNvSpPr/>
          <p:nvPr/>
        </p:nvSpPr>
        <p:spPr>
          <a:xfrm>
            <a:off x="703520" y="1977855"/>
            <a:ext cx="2386753" cy="1381991"/>
          </a:xfrm>
          <a:prstGeom prst="wedgeRoundRectCallout">
            <a:avLst>
              <a:gd name="adj1" fmla="val 47175"/>
              <a:gd name="adj2" fmla="val -113980"/>
              <a:gd name="adj3" fmla="val 16667"/>
            </a:avLst>
          </a:prstGeom>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a:t>Enter a number or enter a name to search to dial out</a:t>
            </a:r>
          </a:p>
        </p:txBody>
      </p:sp>
      <p:sp>
        <p:nvSpPr>
          <p:cNvPr id="6" name="Arrow: Right 5">
            <a:hlinkClick r:id="" action="ppaction://hlinkshowjump?jump=nextslide" highlightClick="1"/>
            <a:extLst>
              <a:ext uri="{FF2B5EF4-FFF2-40B4-BE49-F238E27FC236}">
                <a16:creationId xmlns:a16="http://schemas.microsoft.com/office/drawing/2014/main" id="{BF7ED9FD-3BA2-4E2C-BEFF-5322ACB65AF3}"/>
              </a:ext>
            </a:extLst>
          </p:cNvPr>
          <p:cNvSpPr/>
          <p:nvPr/>
        </p:nvSpPr>
        <p:spPr>
          <a:xfrm>
            <a:off x="10251830" y="6367549"/>
            <a:ext cx="1664784" cy="423061"/>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a:solidFill>
                    <a:schemeClr val="bg1"/>
                  </a:solidFill>
                </a:ln>
                <a:solidFill>
                  <a:schemeClr val="bg1"/>
                </a:solidFill>
              </a:rPr>
              <a:t>Next</a:t>
            </a:r>
          </a:p>
        </p:txBody>
      </p:sp>
      <p:pic>
        <p:nvPicPr>
          <p:cNvPr id="8" name="Picture 7">
            <a:extLst>
              <a:ext uri="{FF2B5EF4-FFF2-40B4-BE49-F238E27FC236}">
                <a16:creationId xmlns:a16="http://schemas.microsoft.com/office/drawing/2014/main" id="{FAF5A4DF-3F40-42A1-B3FA-D6DD836836ED}"/>
              </a:ext>
            </a:extLst>
          </p:cNvPr>
          <p:cNvPicPr>
            <a:picLocks noChangeAspect="1"/>
          </p:cNvPicPr>
          <p:nvPr/>
        </p:nvPicPr>
        <p:blipFill>
          <a:blip r:embed="rId3"/>
          <a:stretch>
            <a:fillRect/>
          </a:stretch>
        </p:blipFill>
        <p:spPr>
          <a:xfrm>
            <a:off x="4282455" y="1234465"/>
            <a:ext cx="1098337" cy="1009583"/>
          </a:xfrm>
          <a:prstGeom prst="rect">
            <a:avLst/>
          </a:prstGeom>
        </p:spPr>
      </p:pic>
      <p:sp>
        <p:nvSpPr>
          <p:cNvPr id="5" name="Speech Bubble: Rectangle with Corners Rounded 4">
            <a:extLst>
              <a:ext uri="{FF2B5EF4-FFF2-40B4-BE49-F238E27FC236}">
                <a16:creationId xmlns:a16="http://schemas.microsoft.com/office/drawing/2014/main" id="{DCBF1600-3EBB-4F74-8A07-82D4A49B6F52}"/>
              </a:ext>
            </a:extLst>
          </p:cNvPr>
          <p:cNvSpPr/>
          <p:nvPr/>
        </p:nvSpPr>
        <p:spPr>
          <a:xfrm>
            <a:off x="6643985" y="1977855"/>
            <a:ext cx="2842067" cy="1714914"/>
          </a:xfrm>
          <a:prstGeom prst="wedgeRoundRectCallout">
            <a:avLst>
              <a:gd name="adj1" fmla="val -125967"/>
              <a:gd name="adj2" fmla="val -99565"/>
              <a:gd name="adj3" fmla="val 16667"/>
            </a:avLst>
          </a:prstGeom>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a:t>Select the device you would like to use to dial (“Web” to use your computer); then select the green telephone to call</a:t>
            </a:r>
          </a:p>
        </p:txBody>
      </p:sp>
    </p:spTree>
    <p:extLst>
      <p:ext uri="{BB962C8B-B14F-4D97-AF65-F5344CB8AC3E}">
        <p14:creationId xmlns:p14="http://schemas.microsoft.com/office/powerpoint/2010/main" val="1245097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20C9-D0DB-4D6E-8D33-A8153CE7832B}"/>
              </a:ext>
            </a:extLst>
          </p:cNvPr>
          <p:cNvSpPr>
            <a:spLocks noGrp="1"/>
          </p:cNvSpPr>
          <p:nvPr>
            <p:ph type="title"/>
          </p:nvPr>
        </p:nvSpPr>
        <p:spPr>
          <a:xfrm>
            <a:off x="838200" y="38548"/>
            <a:ext cx="10515600" cy="593408"/>
          </a:xfrm>
        </p:spPr>
        <p:txBody>
          <a:bodyPr>
            <a:normAutofit/>
          </a:bodyPr>
          <a:lstStyle/>
          <a:p>
            <a:r>
              <a:rPr lang="en-GB" sz="2800" b="1" dirty="0"/>
              <a:t>Navigation</a:t>
            </a:r>
          </a:p>
        </p:txBody>
      </p:sp>
      <p:pic>
        <p:nvPicPr>
          <p:cNvPr id="4" name="Picture 3">
            <a:extLst>
              <a:ext uri="{FF2B5EF4-FFF2-40B4-BE49-F238E27FC236}">
                <a16:creationId xmlns:a16="http://schemas.microsoft.com/office/drawing/2014/main" id="{4104FE1F-907C-4E94-A006-0FC19423C52C}"/>
              </a:ext>
            </a:extLst>
          </p:cNvPr>
          <p:cNvPicPr>
            <a:picLocks noChangeAspect="1"/>
          </p:cNvPicPr>
          <p:nvPr/>
        </p:nvPicPr>
        <p:blipFill>
          <a:blip r:embed="rId2"/>
          <a:stretch>
            <a:fillRect/>
          </a:stretch>
        </p:blipFill>
        <p:spPr>
          <a:xfrm>
            <a:off x="1872867" y="861312"/>
            <a:ext cx="9215385" cy="5135374"/>
          </a:xfrm>
          <a:prstGeom prst="rect">
            <a:avLst/>
          </a:prstGeom>
        </p:spPr>
      </p:pic>
      <p:sp>
        <p:nvSpPr>
          <p:cNvPr id="3" name="Speech Bubble: Rectangle with Corners Rounded 2">
            <a:extLst>
              <a:ext uri="{FF2B5EF4-FFF2-40B4-BE49-F238E27FC236}">
                <a16:creationId xmlns:a16="http://schemas.microsoft.com/office/drawing/2014/main" id="{885F71CD-C6C3-414A-97B2-A6E023F32ED9}"/>
              </a:ext>
            </a:extLst>
          </p:cNvPr>
          <p:cNvSpPr/>
          <p:nvPr/>
        </p:nvSpPr>
        <p:spPr>
          <a:xfrm>
            <a:off x="5287182" y="2738004"/>
            <a:ext cx="2386753" cy="1381991"/>
          </a:xfrm>
          <a:prstGeom prst="wedgeRoundRectCallout">
            <a:avLst>
              <a:gd name="adj1" fmla="val -13533"/>
              <a:gd name="adj2" fmla="val -161445"/>
              <a:gd name="adj3" fmla="val 16667"/>
            </a:avLst>
          </a:prstGeom>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a:t>Find the colleagues you have chosen to view here</a:t>
            </a:r>
          </a:p>
        </p:txBody>
      </p:sp>
      <p:sp>
        <p:nvSpPr>
          <p:cNvPr id="5" name="Speech Bubble: Rectangle with Corners Rounded 4">
            <a:extLst>
              <a:ext uri="{FF2B5EF4-FFF2-40B4-BE49-F238E27FC236}">
                <a16:creationId xmlns:a16="http://schemas.microsoft.com/office/drawing/2014/main" id="{82807C92-AF8D-4947-AB80-D7833753660D}"/>
              </a:ext>
            </a:extLst>
          </p:cNvPr>
          <p:cNvSpPr/>
          <p:nvPr/>
        </p:nvSpPr>
        <p:spPr>
          <a:xfrm>
            <a:off x="5287182" y="4367345"/>
            <a:ext cx="2386753" cy="1381991"/>
          </a:xfrm>
          <a:prstGeom prst="wedgeRoundRectCallout">
            <a:avLst>
              <a:gd name="adj1" fmla="val -169358"/>
              <a:gd name="adj2" fmla="val -144267"/>
              <a:gd name="adj3" fmla="val 16667"/>
            </a:avLst>
          </a:prstGeom>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a:t>Filter these colleagues by selecting a department or branch</a:t>
            </a:r>
          </a:p>
        </p:txBody>
      </p:sp>
      <p:sp>
        <p:nvSpPr>
          <p:cNvPr id="6" name="Arrow: Right 5">
            <a:hlinkClick r:id="" action="ppaction://hlinkshowjump?jump=nextslide" highlightClick="1"/>
            <a:extLst>
              <a:ext uri="{FF2B5EF4-FFF2-40B4-BE49-F238E27FC236}">
                <a16:creationId xmlns:a16="http://schemas.microsoft.com/office/drawing/2014/main" id="{68683B21-D638-4F18-BE81-07B5499DFAB7}"/>
              </a:ext>
            </a:extLst>
          </p:cNvPr>
          <p:cNvSpPr/>
          <p:nvPr/>
        </p:nvSpPr>
        <p:spPr>
          <a:xfrm>
            <a:off x="10251830" y="6367549"/>
            <a:ext cx="1664784" cy="423061"/>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a:solidFill>
                    <a:schemeClr val="bg1"/>
                  </a:solidFill>
                </a:ln>
                <a:solidFill>
                  <a:schemeClr val="bg1"/>
                </a:solidFill>
              </a:rPr>
              <a:t>Next</a:t>
            </a:r>
          </a:p>
        </p:txBody>
      </p:sp>
    </p:spTree>
    <p:extLst>
      <p:ext uri="{BB962C8B-B14F-4D97-AF65-F5344CB8AC3E}">
        <p14:creationId xmlns:p14="http://schemas.microsoft.com/office/powerpoint/2010/main" val="2506518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20C9-D0DB-4D6E-8D33-A8153CE7832B}"/>
              </a:ext>
            </a:extLst>
          </p:cNvPr>
          <p:cNvSpPr>
            <a:spLocks noGrp="1"/>
          </p:cNvSpPr>
          <p:nvPr>
            <p:ph type="title"/>
          </p:nvPr>
        </p:nvSpPr>
        <p:spPr>
          <a:xfrm>
            <a:off x="838200" y="38548"/>
            <a:ext cx="10515600" cy="593408"/>
          </a:xfrm>
        </p:spPr>
        <p:txBody>
          <a:bodyPr>
            <a:normAutofit/>
          </a:bodyPr>
          <a:lstStyle/>
          <a:p>
            <a:r>
              <a:rPr lang="en-GB" sz="2800" b="1" dirty="0"/>
              <a:t>Navigation</a:t>
            </a:r>
          </a:p>
        </p:txBody>
      </p:sp>
      <p:pic>
        <p:nvPicPr>
          <p:cNvPr id="4" name="Picture 3">
            <a:extLst>
              <a:ext uri="{FF2B5EF4-FFF2-40B4-BE49-F238E27FC236}">
                <a16:creationId xmlns:a16="http://schemas.microsoft.com/office/drawing/2014/main" id="{4104FE1F-907C-4E94-A006-0FC19423C52C}"/>
              </a:ext>
            </a:extLst>
          </p:cNvPr>
          <p:cNvPicPr>
            <a:picLocks noChangeAspect="1"/>
          </p:cNvPicPr>
          <p:nvPr/>
        </p:nvPicPr>
        <p:blipFill>
          <a:blip r:embed="rId2"/>
          <a:stretch>
            <a:fillRect/>
          </a:stretch>
        </p:blipFill>
        <p:spPr>
          <a:xfrm>
            <a:off x="1872867" y="861312"/>
            <a:ext cx="9215385" cy="5135374"/>
          </a:xfrm>
          <a:prstGeom prst="rect">
            <a:avLst/>
          </a:prstGeom>
        </p:spPr>
      </p:pic>
      <p:sp>
        <p:nvSpPr>
          <p:cNvPr id="3" name="Speech Bubble: Rectangle with Corners Rounded 2">
            <a:extLst>
              <a:ext uri="{FF2B5EF4-FFF2-40B4-BE49-F238E27FC236}">
                <a16:creationId xmlns:a16="http://schemas.microsoft.com/office/drawing/2014/main" id="{885F71CD-C6C3-414A-97B2-A6E023F32ED9}"/>
              </a:ext>
            </a:extLst>
          </p:cNvPr>
          <p:cNvSpPr/>
          <p:nvPr/>
        </p:nvSpPr>
        <p:spPr>
          <a:xfrm>
            <a:off x="5287182" y="2738004"/>
            <a:ext cx="2386753" cy="1381991"/>
          </a:xfrm>
          <a:prstGeom prst="wedgeRoundRectCallout">
            <a:avLst>
              <a:gd name="adj1" fmla="val -32688"/>
              <a:gd name="adj2" fmla="val -158264"/>
              <a:gd name="adj3" fmla="val 16667"/>
            </a:avLst>
          </a:prstGeom>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a:t>Access video conferencing here</a:t>
            </a:r>
          </a:p>
        </p:txBody>
      </p:sp>
      <p:sp>
        <p:nvSpPr>
          <p:cNvPr id="5" name="Arrow: Right 4">
            <a:hlinkClick r:id="" action="ppaction://hlinkshowjump?jump=nextslide" highlightClick="1"/>
            <a:extLst>
              <a:ext uri="{FF2B5EF4-FFF2-40B4-BE49-F238E27FC236}">
                <a16:creationId xmlns:a16="http://schemas.microsoft.com/office/drawing/2014/main" id="{FFCDF40C-8931-4AE9-925D-171B506D1D7A}"/>
              </a:ext>
            </a:extLst>
          </p:cNvPr>
          <p:cNvSpPr/>
          <p:nvPr/>
        </p:nvSpPr>
        <p:spPr>
          <a:xfrm>
            <a:off x="10251830" y="6367549"/>
            <a:ext cx="1664784" cy="423061"/>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a:solidFill>
                    <a:schemeClr val="bg1"/>
                  </a:solidFill>
                </a:ln>
                <a:solidFill>
                  <a:schemeClr val="bg1"/>
                </a:solidFill>
              </a:rPr>
              <a:t>Next</a:t>
            </a:r>
          </a:p>
        </p:txBody>
      </p:sp>
    </p:spTree>
    <p:extLst>
      <p:ext uri="{BB962C8B-B14F-4D97-AF65-F5344CB8AC3E}">
        <p14:creationId xmlns:p14="http://schemas.microsoft.com/office/powerpoint/2010/main" val="70280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20C9-D0DB-4D6E-8D33-A8153CE7832B}"/>
              </a:ext>
            </a:extLst>
          </p:cNvPr>
          <p:cNvSpPr>
            <a:spLocks noGrp="1"/>
          </p:cNvSpPr>
          <p:nvPr>
            <p:ph type="title"/>
          </p:nvPr>
        </p:nvSpPr>
        <p:spPr>
          <a:xfrm>
            <a:off x="838200" y="38548"/>
            <a:ext cx="10515600" cy="593408"/>
          </a:xfrm>
        </p:spPr>
        <p:txBody>
          <a:bodyPr>
            <a:normAutofit/>
          </a:bodyPr>
          <a:lstStyle/>
          <a:p>
            <a:r>
              <a:rPr lang="en-GB" sz="2800" b="1" dirty="0"/>
              <a:t>Navigation</a:t>
            </a:r>
          </a:p>
        </p:txBody>
      </p:sp>
      <p:pic>
        <p:nvPicPr>
          <p:cNvPr id="4" name="Picture 3">
            <a:extLst>
              <a:ext uri="{FF2B5EF4-FFF2-40B4-BE49-F238E27FC236}">
                <a16:creationId xmlns:a16="http://schemas.microsoft.com/office/drawing/2014/main" id="{4104FE1F-907C-4E94-A006-0FC19423C52C}"/>
              </a:ext>
            </a:extLst>
          </p:cNvPr>
          <p:cNvPicPr>
            <a:picLocks noChangeAspect="1"/>
          </p:cNvPicPr>
          <p:nvPr/>
        </p:nvPicPr>
        <p:blipFill>
          <a:blip r:embed="rId2"/>
          <a:stretch>
            <a:fillRect/>
          </a:stretch>
        </p:blipFill>
        <p:spPr>
          <a:xfrm>
            <a:off x="1872867" y="861312"/>
            <a:ext cx="9215385" cy="5135374"/>
          </a:xfrm>
          <a:prstGeom prst="rect">
            <a:avLst/>
          </a:prstGeom>
        </p:spPr>
      </p:pic>
      <p:sp>
        <p:nvSpPr>
          <p:cNvPr id="3" name="Speech Bubble: Rectangle with Corners Rounded 2">
            <a:extLst>
              <a:ext uri="{FF2B5EF4-FFF2-40B4-BE49-F238E27FC236}">
                <a16:creationId xmlns:a16="http://schemas.microsoft.com/office/drawing/2014/main" id="{885F71CD-C6C3-414A-97B2-A6E023F32ED9}"/>
              </a:ext>
            </a:extLst>
          </p:cNvPr>
          <p:cNvSpPr/>
          <p:nvPr/>
        </p:nvSpPr>
        <p:spPr>
          <a:xfrm>
            <a:off x="5287182" y="2738004"/>
            <a:ext cx="2386753" cy="1381991"/>
          </a:xfrm>
          <a:prstGeom prst="wedgeRoundRectCallout">
            <a:avLst>
              <a:gd name="adj1" fmla="val 20359"/>
              <a:gd name="adj2" fmla="val -163990"/>
              <a:gd name="adj3" fmla="val 16667"/>
            </a:avLst>
          </a:prstGeom>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a:t>Here are your phonebooks</a:t>
            </a:r>
          </a:p>
        </p:txBody>
      </p:sp>
      <p:sp>
        <p:nvSpPr>
          <p:cNvPr id="5" name="Arrow: Right 4">
            <a:hlinkClick r:id="" action="ppaction://hlinkshowjump?jump=nextslide" highlightClick="1"/>
            <a:extLst>
              <a:ext uri="{FF2B5EF4-FFF2-40B4-BE49-F238E27FC236}">
                <a16:creationId xmlns:a16="http://schemas.microsoft.com/office/drawing/2014/main" id="{236150AF-3FDA-4A54-BE2F-F7F227D0BB00}"/>
              </a:ext>
            </a:extLst>
          </p:cNvPr>
          <p:cNvSpPr/>
          <p:nvPr/>
        </p:nvSpPr>
        <p:spPr>
          <a:xfrm>
            <a:off x="10251830" y="6367549"/>
            <a:ext cx="1664784" cy="423061"/>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a:solidFill>
                    <a:schemeClr val="bg1"/>
                  </a:solidFill>
                </a:ln>
                <a:solidFill>
                  <a:schemeClr val="bg1"/>
                </a:solidFill>
              </a:rPr>
              <a:t>Next</a:t>
            </a:r>
          </a:p>
        </p:txBody>
      </p:sp>
    </p:spTree>
    <p:extLst>
      <p:ext uri="{BB962C8B-B14F-4D97-AF65-F5344CB8AC3E}">
        <p14:creationId xmlns:p14="http://schemas.microsoft.com/office/powerpoint/2010/main" val="3504489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20C9-D0DB-4D6E-8D33-A8153CE7832B}"/>
              </a:ext>
            </a:extLst>
          </p:cNvPr>
          <p:cNvSpPr>
            <a:spLocks noGrp="1"/>
          </p:cNvSpPr>
          <p:nvPr>
            <p:ph type="title"/>
          </p:nvPr>
        </p:nvSpPr>
        <p:spPr>
          <a:xfrm>
            <a:off x="838200" y="38548"/>
            <a:ext cx="10515600" cy="593408"/>
          </a:xfrm>
        </p:spPr>
        <p:txBody>
          <a:bodyPr>
            <a:normAutofit/>
          </a:bodyPr>
          <a:lstStyle/>
          <a:p>
            <a:r>
              <a:rPr lang="en-GB" sz="2800" b="1" dirty="0"/>
              <a:t>Navigation</a:t>
            </a:r>
          </a:p>
        </p:txBody>
      </p:sp>
      <p:pic>
        <p:nvPicPr>
          <p:cNvPr id="4" name="Picture 3">
            <a:extLst>
              <a:ext uri="{FF2B5EF4-FFF2-40B4-BE49-F238E27FC236}">
                <a16:creationId xmlns:a16="http://schemas.microsoft.com/office/drawing/2014/main" id="{4104FE1F-907C-4E94-A006-0FC19423C52C}"/>
              </a:ext>
            </a:extLst>
          </p:cNvPr>
          <p:cNvPicPr>
            <a:picLocks noChangeAspect="1"/>
          </p:cNvPicPr>
          <p:nvPr/>
        </p:nvPicPr>
        <p:blipFill>
          <a:blip r:embed="rId2"/>
          <a:stretch>
            <a:fillRect/>
          </a:stretch>
        </p:blipFill>
        <p:spPr>
          <a:xfrm>
            <a:off x="1872867" y="861312"/>
            <a:ext cx="9215385" cy="5135374"/>
          </a:xfrm>
          <a:prstGeom prst="rect">
            <a:avLst/>
          </a:prstGeom>
        </p:spPr>
      </p:pic>
      <p:sp>
        <p:nvSpPr>
          <p:cNvPr id="3" name="Speech Bubble: Rectangle with Corners Rounded 2">
            <a:extLst>
              <a:ext uri="{FF2B5EF4-FFF2-40B4-BE49-F238E27FC236}">
                <a16:creationId xmlns:a16="http://schemas.microsoft.com/office/drawing/2014/main" id="{885F71CD-C6C3-414A-97B2-A6E023F32ED9}"/>
              </a:ext>
            </a:extLst>
          </p:cNvPr>
          <p:cNvSpPr/>
          <p:nvPr/>
        </p:nvSpPr>
        <p:spPr>
          <a:xfrm>
            <a:off x="5287182" y="2738004"/>
            <a:ext cx="2386753" cy="1381991"/>
          </a:xfrm>
          <a:prstGeom prst="wedgeRoundRectCallout">
            <a:avLst>
              <a:gd name="adj1" fmla="val 31779"/>
              <a:gd name="adj2" fmla="val -163354"/>
              <a:gd name="adj3" fmla="val 16667"/>
            </a:avLst>
          </a:prstGeom>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a:t>Click here to view your activity history</a:t>
            </a:r>
          </a:p>
        </p:txBody>
      </p:sp>
      <p:sp>
        <p:nvSpPr>
          <p:cNvPr id="5" name="Arrow: Right 4">
            <a:hlinkClick r:id="" action="ppaction://hlinkshowjump?jump=nextslide" highlightClick="1"/>
            <a:extLst>
              <a:ext uri="{FF2B5EF4-FFF2-40B4-BE49-F238E27FC236}">
                <a16:creationId xmlns:a16="http://schemas.microsoft.com/office/drawing/2014/main" id="{213B5DAF-9C64-44A7-98BF-E8F098533544}"/>
              </a:ext>
            </a:extLst>
          </p:cNvPr>
          <p:cNvSpPr/>
          <p:nvPr/>
        </p:nvSpPr>
        <p:spPr>
          <a:xfrm>
            <a:off x="10251830" y="6367549"/>
            <a:ext cx="1664784" cy="423061"/>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a:solidFill>
                    <a:schemeClr val="bg1"/>
                  </a:solidFill>
                </a:ln>
                <a:solidFill>
                  <a:schemeClr val="bg1"/>
                </a:solidFill>
              </a:rPr>
              <a:t>Next</a:t>
            </a:r>
          </a:p>
        </p:txBody>
      </p:sp>
    </p:spTree>
    <p:extLst>
      <p:ext uri="{BB962C8B-B14F-4D97-AF65-F5344CB8AC3E}">
        <p14:creationId xmlns:p14="http://schemas.microsoft.com/office/powerpoint/2010/main" val="864870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20C9-D0DB-4D6E-8D33-A8153CE7832B}"/>
              </a:ext>
            </a:extLst>
          </p:cNvPr>
          <p:cNvSpPr>
            <a:spLocks noGrp="1"/>
          </p:cNvSpPr>
          <p:nvPr>
            <p:ph type="title"/>
          </p:nvPr>
        </p:nvSpPr>
        <p:spPr>
          <a:xfrm>
            <a:off x="838200" y="38548"/>
            <a:ext cx="10515600" cy="593408"/>
          </a:xfrm>
        </p:spPr>
        <p:txBody>
          <a:bodyPr>
            <a:normAutofit/>
          </a:bodyPr>
          <a:lstStyle/>
          <a:p>
            <a:r>
              <a:rPr lang="en-GB" sz="2800" b="1" dirty="0"/>
              <a:t>Navigation</a:t>
            </a:r>
          </a:p>
        </p:txBody>
      </p:sp>
      <p:pic>
        <p:nvPicPr>
          <p:cNvPr id="4" name="Picture 3">
            <a:extLst>
              <a:ext uri="{FF2B5EF4-FFF2-40B4-BE49-F238E27FC236}">
                <a16:creationId xmlns:a16="http://schemas.microsoft.com/office/drawing/2014/main" id="{4104FE1F-907C-4E94-A006-0FC19423C52C}"/>
              </a:ext>
            </a:extLst>
          </p:cNvPr>
          <p:cNvPicPr>
            <a:picLocks noChangeAspect="1"/>
          </p:cNvPicPr>
          <p:nvPr/>
        </p:nvPicPr>
        <p:blipFill>
          <a:blip r:embed="rId2"/>
          <a:stretch>
            <a:fillRect/>
          </a:stretch>
        </p:blipFill>
        <p:spPr>
          <a:xfrm>
            <a:off x="1872867" y="861312"/>
            <a:ext cx="9215385" cy="5135374"/>
          </a:xfrm>
          <a:prstGeom prst="rect">
            <a:avLst/>
          </a:prstGeom>
        </p:spPr>
      </p:pic>
      <p:sp>
        <p:nvSpPr>
          <p:cNvPr id="3" name="Speech Bubble: Rectangle with Corners Rounded 2">
            <a:extLst>
              <a:ext uri="{FF2B5EF4-FFF2-40B4-BE49-F238E27FC236}">
                <a16:creationId xmlns:a16="http://schemas.microsoft.com/office/drawing/2014/main" id="{885F71CD-C6C3-414A-97B2-A6E023F32ED9}"/>
              </a:ext>
            </a:extLst>
          </p:cNvPr>
          <p:cNvSpPr/>
          <p:nvPr/>
        </p:nvSpPr>
        <p:spPr>
          <a:xfrm>
            <a:off x="5287182" y="2738004"/>
            <a:ext cx="2386753" cy="1381991"/>
          </a:xfrm>
          <a:prstGeom prst="wedgeRoundRectCallout">
            <a:avLst>
              <a:gd name="adj1" fmla="val 43199"/>
              <a:gd name="adj2" fmla="val -162718"/>
              <a:gd name="adj3" fmla="val 16667"/>
            </a:avLst>
          </a:prstGeom>
          <a:ln>
            <a:solidFill>
              <a:schemeClr val="accent2">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dirty="0"/>
              <a:t>Access voicemails here</a:t>
            </a:r>
          </a:p>
        </p:txBody>
      </p:sp>
      <p:sp>
        <p:nvSpPr>
          <p:cNvPr id="5" name="Arrow: Right 4">
            <a:hlinkClick r:id="" action="ppaction://hlinkshowjump?jump=nextslide" highlightClick="1"/>
            <a:extLst>
              <a:ext uri="{FF2B5EF4-FFF2-40B4-BE49-F238E27FC236}">
                <a16:creationId xmlns:a16="http://schemas.microsoft.com/office/drawing/2014/main" id="{16843A9A-1F59-4AD7-BBFF-B5664C161AD5}"/>
              </a:ext>
            </a:extLst>
          </p:cNvPr>
          <p:cNvSpPr/>
          <p:nvPr/>
        </p:nvSpPr>
        <p:spPr>
          <a:xfrm>
            <a:off x="10251830" y="6367549"/>
            <a:ext cx="1664784" cy="423061"/>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n>
                  <a:solidFill>
                    <a:schemeClr val="bg1"/>
                  </a:solidFill>
                </a:ln>
                <a:solidFill>
                  <a:schemeClr val="bg1"/>
                </a:solidFill>
              </a:rPr>
              <a:t>Next</a:t>
            </a:r>
          </a:p>
        </p:txBody>
      </p:sp>
    </p:spTree>
    <p:extLst>
      <p:ext uri="{BB962C8B-B14F-4D97-AF65-F5344CB8AC3E}">
        <p14:creationId xmlns:p14="http://schemas.microsoft.com/office/powerpoint/2010/main" val="19327980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ba00371-e74a-4d55-a7cb-38bf5f870dcc">
      <UserInfo>
        <DisplayName>David Watts-Davies</DisplayName>
        <AccountId>59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A2FD1630A842845A371DAE9768E975B" ma:contentTypeVersion="13" ma:contentTypeDescription="Create a new document." ma:contentTypeScope="" ma:versionID="9a76ee4b32db925fda4aadedf5d0e3a1">
  <xsd:schema xmlns:xsd="http://www.w3.org/2001/XMLSchema" xmlns:xs="http://www.w3.org/2001/XMLSchema" xmlns:p="http://schemas.microsoft.com/office/2006/metadata/properties" xmlns:ns2="2fd42952-037e-46e2-a553-97e880925054" xmlns:ns3="8ba00371-e74a-4d55-a7cb-38bf5f870dcc" targetNamespace="http://schemas.microsoft.com/office/2006/metadata/properties" ma:root="true" ma:fieldsID="870eb36ba705a2c15a9922bde0b204a8" ns2:_="" ns3:_="">
    <xsd:import namespace="2fd42952-037e-46e2-a553-97e880925054"/>
    <xsd:import namespace="8ba00371-e74a-4d55-a7cb-38bf5f870d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d42952-037e-46e2-a553-97e8809250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a00371-e74a-4d55-a7cb-38bf5f870dc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F1DA7A-5A6C-4813-BA0B-8879D0CF04E0}">
  <ds:schemaRefs>
    <ds:schemaRef ds:uri="http://schemas.microsoft.com/sharepoint/v3/contenttype/forms"/>
  </ds:schemaRefs>
</ds:datastoreItem>
</file>

<file path=customXml/itemProps2.xml><?xml version="1.0" encoding="utf-8"?>
<ds:datastoreItem xmlns:ds="http://schemas.openxmlformats.org/officeDocument/2006/customXml" ds:itemID="{43763BF1-BF11-43E7-B624-B44EF61284DF}">
  <ds:schemaRefs>
    <ds:schemaRef ds:uri="http://schemas.openxmlformats.org/package/2006/metadata/core-properties"/>
    <ds:schemaRef ds:uri="http://schemas.microsoft.com/office/2006/documentManagement/types"/>
    <ds:schemaRef ds:uri="http://schemas.microsoft.com/office/infopath/2007/PartnerControls"/>
    <ds:schemaRef ds:uri="2fd42952-037e-46e2-a553-97e880925054"/>
    <ds:schemaRef ds:uri="http://purl.org/dc/elements/1.1/"/>
    <ds:schemaRef ds:uri="http://schemas.microsoft.com/office/2006/metadata/properties"/>
    <ds:schemaRef ds:uri="8ba00371-e74a-4d55-a7cb-38bf5f870dcc"/>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43747E22-A4A1-488F-B648-A6B02ABE16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d42952-037e-46e2-a553-97e880925054"/>
    <ds:schemaRef ds:uri="8ba00371-e74a-4d55-a7cb-38bf5f870d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3431</TotalTime>
  <Words>1150</Words>
  <Application>Microsoft Office PowerPoint</Application>
  <PresentationFormat>Widescreen</PresentationFormat>
  <Paragraphs>183</Paragraphs>
  <Slides>23</Slides>
  <Notes>0</Notes>
  <HiddenSlides>0</HiddenSlides>
  <MMClips>5</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23</vt:i4>
      </vt:variant>
    </vt:vector>
  </HeadingPairs>
  <TitlesOfParts>
    <vt:vector size="26" baseType="lpstr">
      <vt:lpstr>Arial</vt:lpstr>
      <vt:lpstr>Office Theme</vt:lpstr>
      <vt:lpstr>Custom Design</vt:lpstr>
      <vt:lpstr>PowerPoint Presentation</vt:lpstr>
      <vt:lpstr>PowerPoint Presentation</vt:lpstr>
      <vt:lpstr>PowerPoint Presentation</vt:lpstr>
      <vt:lpstr>Navigation</vt:lpstr>
      <vt:lpstr>Navigation</vt:lpstr>
      <vt:lpstr>Navigation</vt:lpstr>
      <vt:lpstr>Navigation</vt:lpstr>
      <vt:lpstr>Navigation</vt:lpstr>
      <vt:lpstr>Navigation</vt:lpstr>
      <vt:lpstr>Navigation</vt:lpstr>
      <vt:lpstr>Navigation</vt:lpstr>
      <vt:lpstr>Navigation</vt:lpstr>
      <vt:lpstr>Navigation</vt:lpstr>
      <vt:lpstr>Making calls</vt:lpstr>
      <vt:lpstr>Receiving calls</vt:lpstr>
      <vt:lpstr>Transferring Calls</vt:lpstr>
      <vt:lpstr>Switch device while on a call</vt:lpstr>
      <vt:lpstr>Edit visible colleagues</vt:lpstr>
      <vt:lpstr>Edit phonebooks</vt:lpstr>
      <vt:lpstr>Voicemails</vt:lpstr>
      <vt:lpstr>Voicemails</vt:lpstr>
      <vt:lpstr>Call forwarding and other settings</vt:lpstr>
      <vt:lpstr>Useful tips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Gareth Quinn</dc:creator>
  <cp:lastModifiedBy>Callum Dunne</cp:lastModifiedBy>
  <cp:revision>14</cp:revision>
  <dcterms:created xsi:type="dcterms:W3CDTF">2020-09-21T14:42:39Z</dcterms:created>
  <dcterms:modified xsi:type="dcterms:W3CDTF">2022-04-20T14:34:30Z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0x0101006A2FD1630A842845A371DAE9768E975B</vt:lpwstr>
  </property>
  <property fmtid="{D5CDD505-2E9C-101B-9397-08002B2CF9AE}" pid="3" name="_dlc_DocIdItemGuid">
    <vt:lpwstr>00d7c2ea-db5e-433a-8036-c8205af22fa9</vt:lpwstr>
  </property>
  <property fmtid="{D5CDD505-2E9C-101B-9397-08002B2CF9AE}" pid="4" name="MSIP_Label_4074e17b-d8d0-4731-945f-6a05a4cc5c34_Enabled">
    <vt:lpwstr>true</vt:lpwstr>
  </property>
  <property fmtid="{D5CDD505-2E9C-101B-9397-08002B2CF9AE}" pid="5" name="MSIP_Label_4074e17b-d8d0-4731-945f-6a05a4cc5c34_SetDate">
    <vt:lpwstr>2021-03-16T21:20:47Z</vt:lpwstr>
  </property>
  <property fmtid="{D5CDD505-2E9C-101B-9397-08002B2CF9AE}" pid="6" name="MSIP_Label_4074e17b-d8d0-4731-945f-6a05a4cc5c34_Method">
    <vt:lpwstr>Standard</vt:lpwstr>
  </property>
  <property fmtid="{D5CDD505-2E9C-101B-9397-08002B2CF9AE}" pid="7" name="MSIP_Label_4074e17b-d8d0-4731-945f-6a05a4cc5c34_Name">
    <vt:lpwstr>4074e17b-d8d0-4731-945f-6a05a4cc5c34</vt:lpwstr>
  </property>
  <property fmtid="{D5CDD505-2E9C-101B-9397-08002B2CF9AE}" pid="8" name="MSIP_Label_4074e17b-d8d0-4731-945f-6a05a4cc5c34_SiteId">
    <vt:lpwstr>a8272d25-1020-438a-a5d0-a38cd3ff38b0</vt:lpwstr>
  </property>
  <property fmtid="{D5CDD505-2E9C-101B-9397-08002B2CF9AE}" pid="9" name="MSIP_Label_4074e17b-d8d0-4731-945f-6a05a4cc5c34_ActionId">
    <vt:lpwstr>63964383-a1a4-44fd-aad9-9c49022bbc6b</vt:lpwstr>
  </property>
  <property fmtid="{D5CDD505-2E9C-101B-9397-08002B2CF9AE}" pid="10" name="MSIP_Label_4074e17b-d8d0-4731-945f-6a05a4cc5c34_ContentBits">
    <vt:lpwstr>0</vt:lpwstr>
  </property>
</Properties>
</file>