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61" r:id="rId8"/>
    <p:sldId id="263" r:id="rId9"/>
    <p:sldId id="264" r:id="rId10"/>
  </p:sldIdLst>
  <p:sldSz cx="12192000" cy="6858000"/>
  <p:notesSz cx="6797675" cy="9926638"/>
  <p:custDataLst>
    <p:tags r:id="rId13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ECDECD-CC84-4AB5-AF65-0A03B268FEE4}" v="24" dt="2019-12-13T14:46:09.93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3CECE"/>
          </a:solidFill>
        </a:fill>
      </a:tcStyle>
    </a:wholeTbl>
    <a:band2H>
      <a:tcTxStyle/>
      <a:tcStyle>
        <a:tcBdr/>
        <a:fill>
          <a:solidFill>
            <a:srgbClr val="F1E8E8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414" y="-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DA30E-8122-4B22-9860-BDEC0341E27F}" type="doc">
      <dgm:prSet loTypeId="urn:microsoft.com/office/officeart/2005/8/layout/cycle8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329A57C-3526-42F5-81C4-9318B2E9CE98}">
      <dgm:prSet phldrT="[Text]" custT="1"/>
      <dgm:spPr/>
      <dgm:t>
        <a:bodyPr/>
        <a:lstStyle/>
        <a:p>
          <a:r>
            <a:rPr lang="en-GB" sz="1400" b="1" dirty="0">
              <a:solidFill>
                <a:schemeClr val="bg2"/>
              </a:solidFill>
            </a:rPr>
            <a:t>1. We will partner the business to offer learning solutions aligned to business strategy</a:t>
          </a:r>
        </a:p>
      </dgm:t>
    </dgm:pt>
    <dgm:pt modelId="{2AAF8370-5A6C-43AD-9641-D5DCB1DD063A}" type="parTrans" cxnId="{848A7F6F-E068-43E6-8AA3-149108D232AD}">
      <dgm:prSet/>
      <dgm:spPr/>
      <dgm:t>
        <a:bodyPr/>
        <a:lstStyle/>
        <a:p>
          <a:endParaRPr lang="en-GB"/>
        </a:p>
      </dgm:t>
    </dgm:pt>
    <dgm:pt modelId="{F9309E82-9A64-4717-998A-14A698473218}" type="sibTrans" cxnId="{848A7F6F-E068-43E6-8AA3-149108D232AD}">
      <dgm:prSet/>
      <dgm:spPr/>
      <dgm:t>
        <a:bodyPr/>
        <a:lstStyle/>
        <a:p>
          <a:endParaRPr lang="en-GB"/>
        </a:p>
      </dgm:t>
    </dgm:pt>
    <dgm:pt modelId="{A4406DA0-467A-46C1-8EA6-3C905C6D02E5}">
      <dgm:prSet custT="1"/>
      <dgm:spPr/>
      <dgm:t>
        <a:bodyPr/>
        <a:lstStyle/>
        <a:p>
          <a:r>
            <a:rPr lang="en-GB" sz="1400" b="1" dirty="0">
              <a:solidFill>
                <a:schemeClr val="bg2"/>
              </a:solidFill>
            </a:rPr>
            <a:t>2. We will act as curators of learning, providing a variety of learning resources and opportunities for all colleagues through the 70:20:10 approach </a:t>
          </a:r>
        </a:p>
      </dgm:t>
    </dgm:pt>
    <dgm:pt modelId="{A89D6E16-B1BE-4664-B7EC-B75B8DDD9B59}" type="parTrans" cxnId="{C812E8F1-6972-4A09-96AD-6FFAE4D9F77C}">
      <dgm:prSet/>
      <dgm:spPr/>
      <dgm:t>
        <a:bodyPr/>
        <a:lstStyle/>
        <a:p>
          <a:endParaRPr lang="en-GB"/>
        </a:p>
      </dgm:t>
    </dgm:pt>
    <dgm:pt modelId="{9A7CAF9E-E358-47E3-97E5-CFF24BE20A74}" type="sibTrans" cxnId="{C812E8F1-6972-4A09-96AD-6FFAE4D9F77C}">
      <dgm:prSet/>
      <dgm:spPr/>
      <dgm:t>
        <a:bodyPr/>
        <a:lstStyle/>
        <a:p>
          <a:endParaRPr lang="en-GB"/>
        </a:p>
      </dgm:t>
    </dgm:pt>
    <dgm:pt modelId="{52BE8497-64BC-4531-A336-D9F2F7088605}">
      <dgm:prSet custT="1"/>
      <dgm:spPr/>
      <dgm:t>
        <a:bodyPr/>
        <a:lstStyle/>
        <a:p>
          <a:r>
            <a:rPr lang="en-GB" sz="1400" b="1" dirty="0">
              <a:solidFill>
                <a:schemeClr val="bg2"/>
              </a:solidFill>
            </a:rPr>
            <a:t>3. We will continually evaluate our learning solutions to ensure a high quality provision with demonstrable impact </a:t>
          </a:r>
        </a:p>
      </dgm:t>
    </dgm:pt>
    <dgm:pt modelId="{B196ACCD-F01F-4083-B9D6-7C984E010090}" type="parTrans" cxnId="{FDF172FD-23B9-4EE6-BF6E-6D14EB433339}">
      <dgm:prSet/>
      <dgm:spPr/>
      <dgm:t>
        <a:bodyPr/>
        <a:lstStyle/>
        <a:p>
          <a:endParaRPr lang="en-GB"/>
        </a:p>
      </dgm:t>
    </dgm:pt>
    <dgm:pt modelId="{5E395AE1-5905-417C-9393-13225EDFC09E}" type="sibTrans" cxnId="{FDF172FD-23B9-4EE6-BF6E-6D14EB433339}">
      <dgm:prSet/>
      <dgm:spPr/>
      <dgm:t>
        <a:bodyPr/>
        <a:lstStyle/>
        <a:p>
          <a:endParaRPr lang="en-GB"/>
        </a:p>
      </dgm:t>
    </dgm:pt>
    <dgm:pt modelId="{0285FD8C-CD6B-445F-9217-87C1B7A6F59C}" type="pres">
      <dgm:prSet presAssocID="{593DA30E-8122-4B22-9860-BDEC0341E27F}" presName="compositeShape" presStyleCnt="0">
        <dgm:presLayoutVars>
          <dgm:chMax val="7"/>
          <dgm:dir/>
          <dgm:resizeHandles val="exact"/>
        </dgm:presLayoutVars>
      </dgm:prSet>
      <dgm:spPr/>
    </dgm:pt>
    <dgm:pt modelId="{1361C4DF-56E7-4295-97D8-B3C1DFA68570}" type="pres">
      <dgm:prSet presAssocID="{593DA30E-8122-4B22-9860-BDEC0341E27F}" presName="wedge1" presStyleLbl="node1" presStyleIdx="0" presStyleCnt="3"/>
      <dgm:spPr/>
    </dgm:pt>
    <dgm:pt modelId="{2B06107B-AC90-42C9-968E-30CF55CDB3EE}" type="pres">
      <dgm:prSet presAssocID="{593DA30E-8122-4B22-9860-BDEC0341E27F}" presName="dummy1a" presStyleCnt="0"/>
      <dgm:spPr/>
    </dgm:pt>
    <dgm:pt modelId="{C39D460B-67AD-4123-8211-56BBBC877745}" type="pres">
      <dgm:prSet presAssocID="{593DA30E-8122-4B22-9860-BDEC0341E27F}" presName="dummy1b" presStyleCnt="0"/>
      <dgm:spPr/>
    </dgm:pt>
    <dgm:pt modelId="{3C10FBC6-87B6-486E-A688-7715D41C0961}" type="pres">
      <dgm:prSet presAssocID="{593DA30E-8122-4B22-9860-BDEC0341E27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DA432AC-0497-417E-8BE8-2F5A2ED474CA}" type="pres">
      <dgm:prSet presAssocID="{593DA30E-8122-4B22-9860-BDEC0341E27F}" presName="wedge2" presStyleLbl="node1" presStyleIdx="1" presStyleCnt="3"/>
      <dgm:spPr/>
    </dgm:pt>
    <dgm:pt modelId="{BF7C9E36-66A1-4AF7-8F9F-082F3939965E}" type="pres">
      <dgm:prSet presAssocID="{593DA30E-8122-4B22-9860-BDEC0341E27F}" presName="dummy2a" presStyleCnt="0"/>
      <dgm:spPr/>
    </dgm:pt>
    <dgm:pt modelId="{39020AFE-7BC8-4671-9E06-E57F19EC88B3}" type="pres">
      <dgm:prSet presAssocID="{593DA30E-8122-4B22-9860-BDEC0341E27F}" presName="dummy2b" presStyleCnt="0"/>
      <dgm:spPr/>
    </dgm:pt>
    <dgm:pt modelId="{0501D548-7BAD-4696-B020-39EA1B420C23}" type="pres">
      <dgm:prSet presAssocID="{593DA30E-8122-4B22-9860-BDEC0341E27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1E572BE-4D25-49DC-A153-7C169D9C8D16}" type="pres">
      <dgm:prSet presAssocID="{593DA30E-8122-4B22-9860-BDEC0341E27F}" presName="wedge3" presStyleLbl="node1" presStyleIdx="2" presStyleCnt="3"/>
      <dgm:spPr/>
    </dgm:pt>
    <dgm:pt modelId="{E13B9273-A782-4A15-97A8-84DB6A47B3CE}" type="pres">
      <dgm:prSet presAssocID="{593DA30E-8122-4B22-9860-BDEC0341E27F}" presName="dummy3a" presStyleCnt="0"/>
      <dgm:spPr/>
    </dgm:pt>
    <dgm:pt modelId="{EF20F96F-B5B9-4096-AB60-80C5ADA240C0}" type="pres">
      <dgm:prSet presAssocID="{593DA30E-8122-4B22-9860-BDEC0341E27F}" presName="dummy3b" presStyleCnt="0"/>
      <dgm:spPr/>
    </dgm:pt>
    <dgm:pt modelId="{EC5C7FDF-1E32-4F31-B0B1-C7B3BD8696FE}" type="pres">
      <dgm:prSet presAssocID="{593DA30E-8122-4B22-9860-BDEC0341E27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BC7CDA01-A556-4BF1-8224-D622F0DEBA43}" type="pres">
      <dgm:prSet presAssocID="{F9309E82-9A64-4717-998A-14A698473218}" presName="arrowWedge1" presStyleLbl="fgSibTrans2D1" presStyleIdx="0" presStyleCnt="3"/>
      <dgm:spPr/>
    </dgm:pt>
    <dgm:pt modelId="{C38298BF-933D-4751-B1E3-FE1A4CA6AC88}" type="pres">
      <dgm:prSet presAssocID="{9A7CAF9E-E358-47E3-97E5-CFF24BE20A74}" presName="arrowWedge2" presStyleLbl="fgSibTrans2D1" presStyleIdx="1" presStyleCnt="3"/>
      <dgm:spPr/>
    </dgm:pt>
    <dgm:pt modelId="{ADFD55D9-2ABA-485E-A9B4-01407B80D95D}" type="pres">
      <dgm:prSet presAssocID="{5E395AE1-5905-417C-9393-13225EDFC09E}" presName="arrowWedge3" presStyleLbl="fgSibTrans2D1" presStyleIdx="2" presStyleCnt="3"/>
      <dgm:spPr/>
    </dgm:pt>
  </dgm:ptLst>
  <dgm:cxnLst>
    <dgm:cxn modelId="{4C308B38-5B8F-4A67-80D3-CC0B1FCEB4B7}" type="presOf" srcId="{2329A57C-3526-42F5-81C4-9318B2E9CE98}" destId="{3C10FBC6-87B6-486E-A688-7715D41C0961}" srcOrd="1" destOrd="0" presId="urn:microsoft.com/office/officeart/2005/8/layout/cycle8"/>
    <dgm:cxn modelId="{6924E664-3C72-4E25-AB03-B39C7E136506}" type="presOf" srcId="{52BE8497-64BC-4531-A336-D9F2F7088605}" destId="{61E572BE-4D25-49DC-A153-7C169D9C8D16}" srcOrd="0" destOrd="0" presId="urn:microsoft.com/office/officeart/2005/8/layout/cycle8"/>
    <dgm:cxn modelId="{FC964A66-A0CF-457E-BEE8-F503E9464B79}" type="presOf" srcId="{2329A57C-3526-42F5-81C4-9318B2E9CE98}" destId="{1361C4DF-56E7-4295-97D8-B3C1DFA68570}" srcOrd="0" destOrd="0" presId="urn:microsoft.com/office/officeart/2005/8/layout/cycle8"/>
    <dgm:cxn modelId="{BE930B4E-E9A6-4DE4-ABC7-6CB2A4387277}" type="presOf" srcId="{52BE8497-64BC-4531-A336-D9F2F7088605}" destId="{EC5C7FDF-1E32-4F31-B0B1-C7B3BD8696FE}" srcOrd="1" destOrd="0" presId="urn:microsoft.com/office/officeart/2005/8/layout/cycle8"/>
    <dgm:cxn modelId="{B8560C4F-4D89-465B-97DE-A2845ED06585}" type="presOf" srcId="{593DA30E-8122-4B22-9860-BDEC0341E27F}" destId="{0285FD8C-CD6B-445F-9217-87C1B7A6F59C}" srcOrd="0" destOrd="0" presId="urn:microsoft.com/office/officeart/2005/8/layout/cycle8"/>
    <dgm:cxn modelId="{848A7F6F-E068-43E6-8AA3-149108D232AD}" srcId="{593DA30E-8122-4B22-9860-BDEC0341E27F}" destId="{2329A57C-3526-42F5-81C4-9318B2E9CE98}" srcOrd="0" destOrd="0" parTransId="{2AAF8370-5A6C-43AD-9641-D5DCB1DD063A}" sibTransId="{F9309E82-9A64-4717-998A-14A698473218}"/>
    <dgm:cxn modelId="{F8E1B5BC-8C92-4358-BC86-9DF3C4A360B4}" type="presOf" srcId="{A4406DA0-467A-46C1-8EA6-3C905C6D02E5}" destId="{0501D548-7BAD-4696-B020-39EA1B420C23}" srcOrd="1" destOrd="0" presId="urn:microsoft.com/office/officeart/2005/8/layout/cycle8"/>
    <dgm:cxn modelId="{BDD900D0-C6D1-4C25-81B6-8A1AE0AB0628}" type="presOf" srcId="{A4406DA0-467A-46C1-8EA6-3C905C6D02E5}" destId="{3DA432AC-0497-417E-8BE8-2F5A2ED474CA}" srcOrd="0" destOrd="0" presId="urn:microsoft.com/office/officeart/2005/8/layout/cycle8"/>
    <dgm:cxn modelId="{C812E8F1-6972-4A09-96AD-6FFAE4D9F77C}" srcId="{593DA30E-8122-4B22-9860-BDEC0341E27F}" destId="{A4406DA0-467A-46C1-8EA6-3C905C6D02E5}" srcOrd="1" destOrd="0" parTransId="{A89D6E16-B1BE-4664-B7EC-B75B8DDD9B59}" sibTransId="{9A7CAF9E-E358-47E3-97E5-CFF24BE20A74}"/>
    <dgm:cxn modelId="{FDF172FD-23B9-4EE6-BF6E-6D14EB433339}" srcId="{593DA30E-8122-4B22-9860-BDEC0341E27F}" destId="{52BE8497-64BC-4531-A336-D9F2F7088605}" srcOrd="2" destOrd="0" parTransId="{B196ACCD-F01F-4083-B9D6-7C984E010090}" sibTransId="{5E395AE1-5905-417C-9393-13225EDFC09E}"/>
    <dgm:cxn modelId="{B0C1F6C1-25C5-495B-AC00-0A0FF6433955}" type="presParOf" srcId="{0285FD8C-CD6B-445F-9217-87C1B7A6F59C}" destId="{1361C4DF-56E7-4295-97D8-B3C1DFA68570}" srcOrd="0" destOrd="0" presId="urn:microsoft.com/office/officeart/2005/8/layout/cycle8"/>
    <dgm:cxn modelId="{1C6FFF2C-563A-4B1B-A746-D4AB7CD91A81}" type="presParOf" srcId="{0285FD8C-CD6B-445F-9217-87C1B7A6F59C}" destId="{2B06107B-AC90-42C9-968E-30CF55CDB3EE}" srcOrd="1" destOrd="0" presId="urn:microsoft.com/office/officeart/2005/8/layout/cycle8"/>
    <dgm:cxn modelId="{BFBAA634-E503-4384-B817-E090D332BFDD}" type="presParOf" srcId="{0285FD8C-CD6B-445F-9217-87C1B7A6F59C}" destId="{C39D460B-67AD-4123-8211-56BBBC877745}" srcOrd="2" destOrd="0" presId="urn:microsoft.com/office/officeart/2005/8/layout/cycle8"/>
    <dgm:cxn modelId="{D73B26FC-EF83-46D6-9C36-2811D1D6DF7A}" type="presParOf" srcId="{0285FD8C-CD6B-445F-9217-87C1B7A6F59C}" destId="{3C10FBC6-87B6-486E-A688-7715D41C0961}" srcOrd="3" destOrd="0" presId="urn:microsoft.com/office/officeart/2005/8/layout/cycle8"/>
    <dgm:cxn modelId="{A723F0E3-DB29-43CE-A8C9-0D2DDF3C20BD}" type="presParOf" srcId="{0285FD8C-CD6B-445F-9217-87C1B7A6F59C}" destId="{3DA432AC-0497-417E-8BE8-2F5A2ED474CA}" srcOrd="4" destOrd="0" presId="urn:microsoft.com/office/officeart/2005/8/layout/cycle8"/>
    <dgm:cxn modelId="{2B94B994-DF79-4C9E-B4E1-3DC47600AD74}" type="presParOf" srcId="{0285FD8C-CD6B-445F-9217-87C1B7A6F59C}" destId="{BF7C9E36-66A1-4AF7-8F9F-082F3939965E}" srcOrd="5" destOrd="0" presId="urn:microsoft.com/office/officeart/2005/8/layout/cycle8"/>
    <dgm:cxn modelId="{8E8CF057-4CBF-4B97-AB2D-95C0154F83B7}" type="presParOf" srcId="{0285FD8C-CD6B-445F-9217-87C1B7A6F59C}" destId="{39020AFE-7BC8-4671-9E06-E57F19EC88B3}" srcOrd="6" destOrd="0" presId="urn:microsoft.com/office/officeart/2005/8/layout/cycle8"/>
    <dgm:cxn modelId="{31E9AF13-5388-4C6D-ACBA-BD6DB1DA8F50}" type="presParOf" srcId="{0285FD8C-CD6B-445F-9217-87C1B7A6F59C}" destId="{0501D548-7BAD-4696-B020-39EA1B420C23}" srcOrd="7" destOrd="0" presId="urn:microsoft.com/office/officeart/2005/8/layout/cycle8"/>
    <dgm:cxn modelId="{C1E1E4C6-8D4F-410E-948D-2BEE3BEB3ABD}" type="presParOf" srcId="{0285FD8C-CD6B-445F-9217-87C1B7A6F59C}" destId="{61E572BE-4D25-49DC-A153-7C169D9C8D16}" srcOrd="8" destOrd="0" presId="urn:microsoft.com/office/officeart/2005/8/layout/cycle8"/>
    <dgm:cxn modelId="{666160E3-A17B-4C50-8A46-F676D172C091}" type="presParOf" srcId="{0285FD8C-CD6B-445F-9217-87C1B7A6F59C}" destId="{E13B9273-A782-4A15-97A8-84DB6A47B3CE}" srcOrd="9" destOrd="0" presId="urn:microsoft.com/office/officeart/2005/8/layout/cycle8"/>
    <dgm:cxn modelId="{B8D59280-0667-4382-B27E-FA0AE809672C}" type="presParOf" srcId="{0285FD8C-CD6B-445F-9217-87C1B7A6F59C}" destId="{EF20F96F-B5B9-4096-AB60-80C5ADA240C0}" srcOrd="10" destOrd="0" presId="urn:microsoft.com/office/officeart/2005/8/layout/cycle8"/>
    <dgm:cxn modelId="{78FB7092-2B34-40EE-8556-70348D43050D}" type="presParOf" srcId="{0285FD8C-CD6B-445F-9217-87C1B7A6F59C}" destId="{EC5C7FDF-1E32-4F31-B0B1-C7B3BD8696FE}" srcOrd="11" destOrd="0" presId="urn:microsoft.com/office/officeart/2005/8/layout/cycle8"/>
    <dgm:cxn modelId="{2823123F-9BC6-4205-A909-5C396920B70B}" type="presParOf" srcId="{0285FD8C-CD6B-445F-9217-87C1B7A6F59C}" destId="{BC7CDA01-A556-4BF1-8224-D622F0DEBA43}" srcOrd="12" destOrd="0" presId="urn:microsoft.com/office/officeart/2005/8/layout/cycle8"/>
    <dgm:cxn modelId="{4449E532-8486-438B-86E2-787CDADCFF49}" type="presParOf" srcId="{0285FD8C-CD6B-445F-9217-87C1B7A6F59C}" destId="{C38298BF-933D-4751-B1E3-FE1A4CA6AC88}" srcOrd="13" destOrd="0" presId="urn:microsoft.com/office/officeart/2005/8/layout/cycle8"/>
    <dgm:cxn modelId="{57110365-4A29-4711-AD44-63DD6B9EEBCA}" type="presParOf" srcId="{0285FD8C-CD6B-445F-9217-87C1B7A6F59C}" destId="{ADFD55D9-2ABA-485E-A9B4-01407B80D95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8F3B64-59EA-4754-82A4-DAC2B651FADB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4392A7DB-9D4E-4931-8BF7-20EDA2A33AF3}">
      <dgm:prSet phldrT="[Text]"/>
      <dgm:spPr/>
      <dgm:t>
        <a:bodyPr/>
        <a:lstStyle/>
        <a:p>
          <a:r>
            <a:rPr lang="en-GB" dirty="0"/>
            <a:t>“Getting in” Onboarding &amp; Induction</a:t>
          </a:r>
        </a:p>
      </dgm:t>
    </dgm:pt>
    <dgm:pt modelId="{DD080C24-8705-4D9C-93AE-C5F872A103FF}" type="parTrans" cxnId="{90BA993B-341B-4DB3-9835-C93D97F31979}">
      <dgm:prSet/>
      <dgm:spPr/>
      <dgm:t>
        <a:bodyPr/>
        <a:lstStyle/>
        <a:p>
          <a:endParaRPr lang="en-GB"/>
        </a:p>
      </dgm:t>
    </dgm:pt>
    <dgm:pt modelId="{0DFE78F9-92C9-4565-B44A-F7DC28445D23}" type="sibTrans" cxnId="{90BA993B-341B-4DB3-9835-C93D97F31979}">
      <dgm:prSet/>
      <dgm:spPr/>
      <dgm:t>
        <a:bodyPr/>
        <a:lstStyle/>
        <a:p>
          <a:endParaRPr lang="en-GB"/>
        </a:p>
      </dgm:t>
    </dgm:pt>
    <dgm:pt modelId="{394891CF-BBFA-450F-AF63-11ED744BA4D3}">
      <dgm:prSet phldrT="[Text]"/>
      <dgm:spPr/>
      <dgm:t>
        <a:bodyPr/>
        <a:lstStyle/>
        <a:p>
          <a:r>
            <a:rPr lang="en-GB" dirty="0"/>
            <a:t>“Settling In” Compliance</a:t>
          </a:r>
        </a:p>
      </dgm:t>
    </dgm:pt>
    <dgm:pt modelId="{3F25F247-6DAE-4666-9C98-00D113EB589E}" type="parTrans" cxnId="{56786F5E-FFB4-4903-BB4E-B5468170D82A}">
      <dgm:prSet/>
      <dgm:spPr/>
      <dgm:t>
        <a:bodyPr/>
        <a:lstStyle/>
        <a:p>
          <a:endParaRPr lang="en-GB"/>
        </a:p>
      </dgm:t>
    </dgm:pt>
    <dgm:pt modelId="{775ED038-290F-4ED2-86C0-E30463645C43}" type="sibTrans" cxnId="{56786F5E-FFB4-4903-BB4E-B5468170D82A}">
      <dgm:prSet/>
      <dgm:spPr/>
      <dgm:t>
        <a:bodyPr/>
        <a:lstStyle/>
        <a:p>
          <a:endParaRPr lang="en-GB"/>
        </a:p>
      </dgm:t>
    </dgm:pt>
    <dgm:pt modelId="{80DD5CD5-C616-49C1-A4CC-48F169D4384D}">
      <dgm:prSet phldrT="[Text]"/>
      <dgm:spPr/>
      <dgm:t>
        <a:bodyPr/>
        <a:lstStyle/>
        <a:p>
          <a:r>
            <a:rPr lang="en-GB" dirty="0"/>
            <a:t>“Settling In” Systems</a:t>
          </a:r>
        </a:p>
      </dgm:t>
    </dgm:pt>
    <dgm:pt modelId="{23EFD2CD-DE0A-46E9-A91B-A71A661A6164}" type="parTrans" cxnId="{FB537F64-B2C1-4B76-A35C-E287B5EE50FB}">
      <dgm:prSet/>
      <dgm:spPr/>
      <dgm:t>
        <a:bodyPr/>
        <a:lstStyle/>
        <a:p>
          <a:endParaRPr lang="en-GB"/>
        </a:p>
      </dgm:t>
    </dgm:pt>
    <dgm:pt modelId="{D0D2157C-AE58-4CA8-98A0-549AA09C1B5B}" type="sibTrans" cxnId="{FB537F64-B2C1-4B76-A35C-E287B5EE50FB}">
      <dgm:prSet/>
      <dgm:spPr/>
      <dgm:t>
        <a:bodyPr/>
        <a:lstStyle/>
        <a:p>
          <a:endParaRPr lang="en-GB"/>
        </a:p>
      </dgm:t>
    </dgm:pt>
    <dgm:pt modelId="{D98E60D6-1E1C-43D0-A843-FD00DABAAB8C}">
      <dgm:prSet phldrT="[Text]"/>
      <dgm:spPr/>
      <dgm:t>
        <a:bodyPr/>
        <a:lstStyle/>
        <a:p>
          <a:r>
            <a:rPr lang="en-GB" dirty="0"/>
            <a:t>“Staying In” Performance</a:t>
          </a:r>
        </a:p>
      </dgm:t>
    </dgm:pt>
    <dgm:pt modelId="{37FDB0F1-414C-4F4A-AC46-E881F1441293}" type="parTrans" cxnId="{75DEE90F-B76C-45FA-A4E7-FB0208360238}">
      <dgm:prSet/>
      <dgm:spPr/>
      <dgm:t>
        <a:bodyPr/>
        <a:lstStyle/>
        <a:p>
          <a:endParaRPr lang="en-GB"/>
        </a:p>
      </dgm:t>
    </dgm:pt>
    <dgm:pt modelId="{44468082-4545-41FD-901F-3D68BFF2F425}" type="sibTrans" cxnId="{75DEE90F-B76C-45FA-A4E7-FB0208360238}">
      <dgm:prSet/>
      <dgm:spPr/>
      <dgm:t>
        <a:bodyPr/>
        <a:lstStyle/>
        <a:p>
          <a:endParaRPr lang="en-GB"/>
        </a:p>
      </dgm:t>
    </dgm:pt>
    <dgm:pt modelId="{62A4C31E-FA97-4EE8-B15E-26B98CFF0473}">
      <dgm:prSet phldrT="[Text]"/>
      <dgm:spPr/>
      <dgm:t>
        <a:bodyPr/>
        <a:lstStyle/>
        <a:p>
          <a:r>
            <a:rPr lang="en-GB" dirty="0"/>
            <a:t>“Staying In”  Progression</a:t>
          </a:r>
        </a:p>
      </dgm:t>
    </dgm:pt>
    <dgm:pt modelId="{2B31C4CC-C935-4B22-8479-283E993CB253}" type="parTrans" cxnId="{217C4681-3010-4C29-AF93-6DE7A6565A33}">
      <dgm:prSet/>
      <dgm:spPr/>
      <dgm:t>
        <a:bodyPr/>
        <a:lstStyle/>
        <a:p>
          <a:endParaRPr lang="en-GB"/>
        </a:p>
      </dgm:t>
    </dgm:pt>
    <dgm:pt modelId="{A9472F38-247F-4CE4-8467-363131203A5A}" type="sibTrans" cxnId="{217C4681-3010-4C29-AF93-6DE7A6565A33}">
      <dgm:prSet/>
      <dgm:spPr/>
      <dgm:t>
        <a:bodyPr/>
        <a:lstStyle/>
        <a:p>
          <a:endParaRPr lang="en-GB"/>
        </a:p>
      </dgm:t>
    </dgm:pt>
    <dgm:pt modelId="{C0B1576F-A39B-4FE5-B79A-58380B9205FC}" type="pres">
      <dgm:prSet presAssocID="{5F8F3B64-59EA-4754-82A4-DAC2B651FADB}" presName="Name0" presStyleCnt="0">
        <dgm:presLayoutVars>
          <dgm:dir/>
          <dgm:resizeHandles val="exact"/>
        </dgm:presLayoutVars>
      </dgm:prSet>
      <dgm:spPr/>
    </dgm:pt>
    <dgm:pt modelId="{4D1F01E1-A5DB-4E01-AB31-D7D85A6CE638}" type="pres">
      <dgm:prSet presAssocID="{4392A7DB-9D4E-4931-8BF7-20EDA2A33AF3}" presName="Name5" presStyleLbl="vennNode1" presStyleIdx="0" presStyleCnt="5">
        <dgm:presLayoutVars>
          <dgm:bulletEnabled val="1"/>
        </dgm:presLayoutVars>
      </dgm:prSet>
      <dgm:spPr/>
    </dgm:pt>
    <dgm:pt modelId="{68C37656-7495-4571-80AE-CA6C8BCD9740}" type="pres">
      <dgm:prSet presAssocID="{0DFE78F9-92C9-4565-B44A-F7DC28445D23}" presName="space" presStyleCnt="0"/>
      <dgm:spPr/>
    </dgm:pt>
    <dgm:pt modelId="{4F61B03C-6867-4579-A7BB-6B320EF4C656}" type="pres">
      <dgm:prSet presAssocID="{394891CF-BBFA-450F-AF63-11ED744BA4D3}" presName="Name5" presStyleLbl="vennNode1" presStyleIdx="1" presStyleCnt="5" custLinFactNeighborX="-2417" custLinFactNeighborY="8">
        <dgm:presLayoutVars>
          <dgm:bulletEnabled val="1"/>
        </dgm:presLayoutVars>
      </dgm:prSet>
      <dgm:spPr/>
    </dgm:pt>
    <dgm:pt modelId="{465567C7-B59A-4E34-8B7B-F0A8DBD58A3E}" type="pres">
      <dgm:prSet presAssocID="{775ED038-290F-4ED2-86C0-E30463645C43}" presName="space" presStyleCnt="0"/>
      <dgm:spPr/>
    </dgm:pt>
    <dgm:pt modelId="{BB141BEC-3993-465B-A78C-5785A812E409}" type="pres">
      <dgm:prSet presAssocID="{80DD5CD5-C616-49C1-A4CC-48F169D4384D}" presName="Name5" presStyleLbl="vennNode1" presStyleIdx="2" presStyleCnt="5" custLinFactNeighborX="0" custLinFactNeighborY="8218">
        <dgm:presLayoutVars>
          <dgm:bulletEnabled val="1"/>
        </dgm:presLayoutVars>
      </dgm:prSet>
      <dgm:spPr/>
    </dgm:pt>
    <dgm:pt modelId="{6371ECE5-9AC0-48F7-A7C9-F11C35B60368}" type="pres">
      <dgm:prSet presAssocID="{D0D2157C-AE58-4CA8-98A0-549AA09C1B5B}" presName="space" presStyleCnt="0"/>
      <dgm:spPr/>
    </dgm:pt>
    <dgm:pt modelId="{50EBF3B6-90C9-49D7-A1D2-CD54B232F93B}" type="pres">
      <dgm:prSet presAssocID="{D98E60D6-1E1C-43D0-A843-FD00DABAAB8C}" presName="Name5" presStyleLbl="vennNode1" presStyleIdx="3" presStyleCnt="5">
        <dgm:presLayoutVars>
          <dgm:bulletEnabled val="1"/>
        </dgm:presLayoutVars>
      </dgm:prSet>
      <dgm:spPr/>
    </dgm:pt>
    <dgm:pt modelId="{F416B2F3-6FAA-4D8F-8A33-0FBD090E4797}" type="pres">
      <dgm:prSet presAssocID="{44468082-4545-41FD-901F-3D68BFF2F425}" presName="space" presStyleCnt="0"/>
      <dgm:spPr/>
    </dgm:pt>
    <dgm:pt modelId="{EB2C2732-17B8-4919-B6C1-ABF5AAE1B748}" type="pres">
      <dgm:prSet presAssocID="{62A4C31E-FA97-4EE8-B15E-26B98CFF0473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EB9C4309-C135-406A-832F-21D54ACFD777}" type="presOf" srcId="{5F8F3B64-59EA-4754-82A4-DAC2B651FADB}" destId="{C0B1576F-A39B-4FE5-B79A-58380B9205FC}" srcOrd="0" destOrd="0" presId="urn:microsoft.com/office/officeart/2005/8/layout/venn3"/>
    <dgm:cxn modelId="{75DEE90F-B76C-45FA-A4E7-FB0208360238}" srcId="{5F8F3B64-59EA-4754-82A4-DAC2B651FADB}" destId="{D98E60D6-1E1C-43D0-A843-FD00DABAAB8C}" srcOrd="3" destOrd="0" parTransId="{37FDB0F1-414C-4F4A-AC46-E881F1441293}" sibTransId="{44468082-4545-41FD-901F-3D68BFF2F425}"/>
    <dgm:cxn modelId="{90BA993B-341B-4DB3-9835-C93D97F31979}" srcId="{5F8F3B64-59EA-4754-82A4-DAC2B651FADB}" destId="{4392A7DB-9D4E-4931-8BF7-20EDA2A33AF3}" srcOrd="0" destOrd="0" parTransId="{DD080C24-8705-4D9C-93AE-C5F872A103FF}" sibTransId="{0DFE78F9-92C9-4565-B44A-F7DC28445D23}"/>
    <dgm:cxn modelId="{56786F5E-FFB4-4903-BB4E-B5468170D82A}" srcId="{5F8F3B64-59EA-4754-82A4-DAC2B651FADB}" destId="{394891CF-BBFA-450F-AF63-11ED744BA4D3}" srcOrd="1" destOrd="0" parTransId="{3F25F247-6DAE-4666-9C98-00D113EB589E}" sibTransId="{775ED038-290F-4ED2-86C0-E30463645C43}"/>
    <dgm:cxn modelId="{FB537F64-B2C1-4B76-A35C-E287B5EE50FB}" srcId="{5F8F3B64-59EA-4754-82A4-DAC2B651FADB}" destId="{80DD5CD5-C616-49C1-A4CC-48F169D4384D}" srcOrd="2" destOrd="0" parTransId="{23EFD2CD-DE0A-46E9-A91B-A71A661A6164}" sibTransId="{D0D2157C-AE58-4CA8-98A0-549AA09C1B5B}"/>
    <dgm:cxn modelId="{AF9BBE64-209E-4229-9932-1B1AC6464A24}" type="presOf" srcId="{4392A7DB-9D4E-4931-8BF7-20EDA2A33AF3}" destId="{4D1F01E1-A5DB-4E01-AB31-D7D85A6CE638}" srcOrd="0" destOrd="0" presId="urn:microsoft.com/office/officeart/2005/8/layout/venn3"/>
    <dgm:cxn modelId="{C2368A50-1370-4F76-9C5E-2D6103A32D71}" type="presOf" srcId="{62A4C31E-FA97-4EE8-B15E-26B98CFF0473}" destId="{EB2C2732-17B8-4919-B6C1-ABF5AAE1B748}" srcOrd="0" destOrd="0" presId="urn:microsoft.com/office/officeart/2005/8/layout/venn3"/>
    <dgm:cxn modelId="{217C4681-3010-4C29-AF93-6DE7A6565A33}" srcId="{5F8F3B64-59EA-4754-82A4-DAC2B651FADB}" destId="{62A4C31E-FA97-4EE8-B15E-26B98CFF0473}" srcOrd="4" destOrd="0" parTransId="{2B31C4CC-C935-4B22-8479-283E993CB253}" sibTransId="{A9472F38-247F-4CE4-8467-363131203A5A}"/>
    <dgm:cxn modelId="{87D705C6-C6C8-4AD3-AC04-C7EB0CB0C412}" type="presOf" srcId="{394891CF-BBFA-450F-AF63-11ED744BA4D3}" destId="{4F61B03C-6867-4579-A7BB-6B320EF4C656}" srcOrd="0" destOrd="0" presId="urn:microsoft.com/office/officeart/2005/8/layout/venn3"/>
    <dgm:cxn modelId="{8CD9FFDF-F470-4F94-8633-49F22D18B92D}" type="presOf" srcId="{D98E60D6-1E1C-43D0-A843-FD00DABAAB8C}" destId="{50EBF3B6-90C9-49D7-A1D2-CD54B232F93B}" srcOrd="0" destOrd="0" presId="urn:microsoft.com/office/officeart/2005/8/layout/venn3"/>
    <dgm:cxn modelId="{B2C104F4-E77D-46A3-96C9-F6ADB5626471}" type="presOf" srcId="{80DD5CD5-C616-49C1-A4CC-48F169D4384D}" destId="{BB141BEC-3993-465B-A78C-5785A812E409}" srcOrd="0" destOrd="0" presId="urn:microsoft.com/office/officeart/2005/8/layout/venn3"/>
    <dgm:cxn modelId="{AD2FE48B-CC9A-419F-AFFC-B216257DC756}" type="presParOf" srcId="{C0B1576F-A39B-4FE5-B79A-58380B9205FC}" destId="{4D1F01E1-A5DB-4E01-AB31-D7D85A6CE638}" srcOrd="0" destOrd="0" presId="urn:microsoft.com/office/officeart/2005/8/layout/venn3"/>
    <dgm:cxn modelId="{30C838A8-1DF2-4C0E-8D06-BFB90A55D28E}" type="presParOf" srcId="{C0B1576F-A39B-4FE5-B79A-58380B9205FC}" destId="{68C37656-7495-4571-80AE-CA6C8BCD9740}" srcOrd="1" destOrd="0" presId="urn:microsoft.com/office/officeart/2005/8/layout/venn3"/>
    <dgm:cxn modelId="{A4F55C68-434C-4B8D-B6B2-7A458F570BD9}" type="presParOf" srcId="{C0B1576F-A39B-4FE5-B79A-58380B9205FC}" destId="{4F61B03C-6867-4579-A7BB-6B320EF4C656}" srcOrd="2" destOrd="0" presId="urn:microsoft.com/office/officeart/2005/8/layout/venn3"/>
    <dgm:cxn modelId="{2409B277-AC22-45BC-B97F-A60B2F78EB60}" type="presParOf" srcId="{C0B1576F-A39B-4FE5-B79A-58380B9205FC}" destId="{465567C7-B59A-4E34-8B7B-F0A8DBD58A3E}" srcOrd="3" destOrd="0" presId="urn:microsoft.com/office/officeart/2005/8/layout/venn3"/>
    <dgm:cxn modelId="{B31C14AC-1170-49D5-AC64-E7C62837BCA9}" type="presParOf" srcId="{C0B1576F-A39B-4FE5-B79A-58380B9205FC}" destId="{BB141BEC-3993-465B-A78C-5785A812E409}" srcOrd="4" destOrd="0" presId="urn:microsoft.com/office/officeart/2005/8/layout/venn3"/>
    <dgm:cxn modelId="{B68A47DA-7B8D-4055-9725-3A511B70A354}" type="presParOf" srcId="{C0B1576F-A39B-4FE5-B79A-58380B9205FC}" destId="{6371ECE5-9AC0-48F7-A7C9-F11C35B60368}" srcOrd="5" destOrd="0" presId="urn:microsoft.com/office/officeart/2005/8/layout/venn3"/>
    <dgm:cxn modelId="{EFCBA4F2-F7CC-4CD8-8D78-866972CAA213}" type="presParOf" srcId="{C0B1576F-A39B-4FE5-B79A-58380B9205FC}" destId="{50EBF3B6-90C9-49D7-A1D2-CD54B232F93B}" srcOrd="6" destOrd="0" presId="urn:microsoft.com/office/officeart/2005/8/layout/venn3"/>
    <dgm:cxn modelId="{F8AD4787-7E08-44F6-852B-270B00803EE6}" type="presParOf" srcId="{C0B1576F-A39B-4FE5-B79A-58380B9205FC}" destId="{F416B2F3-6FAA-4D8F-8A33-0FBD090E4797}" srcOrd="7" destOrd="0" presId="urn:microsoft.com/office/officeart/2005/8/layout/venn3"/>
    <dgm:cxn modelId="{B3169131-3BF2-46E2-B852-1658DBFA73F3}" type="presParOf" srcId="{C0B1576F-A39B-4FE5-B79A-58380B9205FC}" destId="{EB2C2732-17B8-4919-B6C1-ABF5AAE1B748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871168-3B3A-45CA-AD00-46117753A4E8}" type="doc">
      <dgm:prSet loTypeId="urn:microsoft.com/office/officeart/2005/8/layout/venn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48EA7F7-88DA-4490-8F77-20B90D2576EA}">
      <dgm:prSet phldrT="[Text]"/>
      <dgm:spPr/>
      <dgm:t>
        <a:bodyPr/>
        <a:lstStyle/>
        <a:p>
          <a:r>
            <a:rPr lang="en-GB" dirty="0"/>
            <a:t>Welcome to Midcounties Your Onboarding journey – your first 13 weeks</a:t>
          </a:r>
        </a:p>
      </dgm:t>
    </dgm:pt>
    <dgm:pt modelId="{F66ECC55-31A7-4D4B-B6D4-0EF46B22A53E}" type="parTrans" cxnId="{DBDF2492-14F1-4A64-B123-872BA936D4B5}">
      <dgm:prSet/>
      <dgm:spPr/>
      <dgm:t>
        <a:bodyPr/>
        <a:lstStyle/>
        <a:p>
          <a:endParaRPr lang="en-GB"/>
        </a:p>
      </dgm:t>
    </dgm:pt>
    <dgm:pt modelId="{5EB3917D-CD18-42D0-A06A-752A4F000D83}" type="sibTrans" cxnId="{DBDF2492-14F1-4A64-B123-872BA936D4B5}">
      <dgm:prSet/>
      <dgm:spPr/>
      <dgm:t>
        <a:bodyPr/>
        <a:lstStyle/>
        <a:p>
          <a:endParaRPr lang="en-GB"/>
        </a:p>
      </dgm:t>
    </dgm:pt>
    <dgm:pt modelId="{727C31A1-5AEB-4432-A070-4B4CC99780F4}">
      <dgm:prSet phldrT="[Text]"/>
      <dgm:spPr/>
      <dgm:t>
        <a:bodyPr/>
        <a:lstStyle/>
        <a:p>
          <a:r>
            <a:rPr lang="en-GB" dirty="0"/>
            <a:t>Induction and  compliance modules</a:t>
          </a:r>
        </a:p>
      </dgm:t>
    </dgm:pt>
    <dgm:pt modelId="{E904F9E3-EE49-4B55-BA48-21D138CD28F1}" type="parTrans" cxnId="{20405C49-8D35-4DE5-A888-EEA26036CD87}">
      <dgm:prSet/>
      <dgm:spPr/>
      <dgm:t>
        <a:bodyPr/>
        <a:lstStyle/>
        <a:p>
          <a:endParaRPr lang="en-GB"/>
        </a:p>
      </dgm:t>
    </dgm:pt>
    <dgm:pt modelId="{62F7177E-1523-479E-9F63-A81FAA836656}" type="sibTrans" cxnId="{20405C49-8D35-4DE5-A888-EEA26036CD87}">
      <dgm:prSet/>
      <dgm:spPr/>
      <dgm:t>
        <a:bodyPr/>
        <a:lstStyle/>
        <a:p>
          <a:endParaRPr lang="en-GB"/>
        </a:p>
      </dgm:t>
    </dgm:pt>
    <dgm:pt modelId="{043DC432-2D2D-44C2-8269-E2DA516C9346}">
      <dgm:prSet phldrT="[Text]"/>
      <dgm:spPr/>
      <dgm:t>
        <a:bodyPr/>
        <a:lstStyle/>
        <a:p>
          <a:r>
            <a:rPr lang="en-GB" dirty="0"/>
            <a:t>User guides and video’s; eLearning modules; champions and workshops</a:t>
          </a:r>
        </a:p>
      </dgm:t>
    </dgm:pt>
    <dgm:pt modelId="{FCBDEF1D-82C5-413F-974C-BFA3D4963653}" type="parTrans" cxnId="{5473ECD5-EFB0-4DDE-823F-B0F1B908C1E1}">
      <dgm:prSet/>
      <dgm:spPr/>
      <dgm:t>
        <a:bodyPr/>
        <a:lstStyle/>
        <a:p>
          <a:endParaRPr lang="en-GB"/>
        </a:p>
      </dgm:t>
    </dgm:pt>
    <dgm:pt modelId="{DD42B8B5-674E-48D3-97D6-BC679F996517}" type="sibTrans" cxnId="{5473ECD5-EFB0-4DDE-823F-B0F1B908C1E1}">
      <dgm:prSet/>
      <dgm:spPr/>
      <dgm:t>
        <a:bodyPr/>
        <a:lstStyle/>
        <a:p>
          <a:endParaRPr lang="en-GB"/>
        </a:p>
      </dgm:t>
    </dgm:pt>
    <dgm:pt modelId="{DC414264-9A73-4E6D-821C-C68C37B2D5DF}">
      <dgm:prSet phldrT="[Text]"/>
      <dgm:spPr/>
      <dgm:t>
        <a:bodyPr/>
        <a:lstStyle/>
        <a:p>
          <a:r>
            <a:rPr lang="en-GB" dirty="0"/>
            <a:t>Your Time To focus on You; Colleague and Management Development package; Coaching;  Apprenticeships;  career pathways</a:t>
          </a:r>
        </a:p>
      </dgm:t>
    </dgm:pt>
    <dgm:pt modelId="{34E1B387-EA96-4CDF-A69F-C99D8C20D03A}" type="parTrans" cxnId="{8EFA97AE-2E9D-4DE4-9708-561792993165}">
      <dgm:prSet/>
      <dgm:spPr/>
      <dgm:t>
        <a:bodyPr/>
        <a:lstStyle/>
        <a:p>
          <a:endParaRPr lang="en-GB"/>
        </a:p>
      </dgm:t>
    </dgm:pt>
    <dgm:pt modelId="{82F64E60-0EE6-4E44-AC5F-22BD09C68C4B}" type="sibTrans" cxnId="{8EFA97AE-2E9D-4DE4-9708-561792993165}">
      <dgm:prSet/>
      <dgm:spPr/>
      <dgm:t>
        <a:bodyPr/>
        <a:lstStyle/>
        <a:p>
          <a:endParaRPr lang="en-GB"/>
        </a:p>
      </dgm:t>
    </dgm:pt>
    <dgm:pt modelId="{F851D4BC-5197-4844-AD63-7E027E4E1A99}">
      <dgm:prSet phldrT="[Text]"/>
      <dgm:spPr/>
      <dgm:t>
        <a:bodyPr/>
        <a:lstStyle/>
        <a:p>
          <a:r>
            <a:rPr lang="en-GB" dirty="0"/>
            <a:t>Targeted and tailored development; Coaching &amp; Mentoring; Bootcamps and challenges</a:t>
          </a:r>
        </a:p>
      </dgm:t>
    </dgm:pt>
    <dgm:pt modelId="{4D881359-E728-4894-A43D-2AC9140A2263}" type="parTrans" cxnId="{3632D5A2-B5D1-4FEE-8280-52291381D2DE}">
      <dgm:prSet/>
      <dgm:spPr/>
      <dgm:t>
        <a:bodyPr/>
        <a:lstStyle/>
        <a:p>
          <a:endParaRPr lang="en-GB"/>
        </a:p>
      </dgm:t>
    </dgm:pt>
    <dgm:pt modelId="{12C067AB-CC68-456B-9AFD-DC4BE4F79E1C}" type="sibTrans" cxnId="{3632D5A2-B5D1-4FEE-8280-52291381D2DE}">
      <dgm:prSet/>
      <dgm:spPr/>
      <dgm:t>
        <a:bodyPr/>
        <a:lstStyle/>
        <a:p>
          <a:endParaRPr lang="en-GB"/>
        </a:p>
      </dgm:t>
    </dgm:pt>
    <dgm:pt modelId="{39B498DF-CEF4-4042-93B4-25DFB8062CAD}" type="pres">
      <dgm:prSet presAssocID="{30871168-3B3A-45CA-AD00-46117753A4E8}" presName="Name0" presStyleCnt="0">
        <dgm:presLayoutVars>
          <dgm:dir/>
          <dgm:resizeHandles val="exact"/>
        </dgm:presLayoutVars>
      </dgm:prSet>
      <dgm:spPr/>
    </dgm:pt>
    <dgm:pt modelId="{0CD08B49-3420-47B8-9665-0785705DB1A4}" type="pres">
      <dgm:prSet presAssocID="{948EA7F7-88DA-4490-8F77-20B90D2576EA}" presName="Name5" presStyleLbl="vennNode1" presStyleIdx="0" presStyleCnt="5">
        <dgm:presLayoutVars>
          <dgm:bulletEnabled val="1"/>
        </dgm:presLayoutVars>
      </dgm:prSet>
      <dgm:spPr/>
    </dgm:pt>
    <dgm:pt modelId="{BD3549EE-6185-45C0-BFC9-2EC4ABE74D70}" type="pres">
      <dgm:prSet presAssocID="{5EB3917D-CD18-42D0-A06A-752A4F000D83}" presName="space" presStyleCnt="0"/>
      <dgm:spPr/>
    </dgm:pt>
    <dgm:pt modelId="{9BAFCAC8-78F3-4EFD-BE48-ADA88B25B812}" type="pres">
      <dgm:prSet presAssocID="{727C31A1-5AEB-4432-A070-4B4CC99780F4}" presName="Name5" presStyleLbl="vennNode1" presStyleIdx="1" presStyleCnt="5">
        <dgm:presLayoutVars>
          <dgm:bulletEnabled val="1"/>
        </dgm:presLayoutVars>
      </dgm:prSet>
      <dgm:spPr/>
    </dgm:pt>
    <dgm:pt modelId="{0BDED464-6BDA-45F8-8F2C-E88B53189EC7}" type="pres">
      <dgm:prSet presAssocID="{62F7177E-1523-479E-9F63-A81FAA836656}" presName="space" presStyleCnt="0"/>
      <dgm:spPr/>
    </dgm:pt>
    <dgm:pt modelId="{3EB5BB3C-68C1-4F65-AFF9-897AE439F837}" type="pres">
      <dgm:prSet presAssocID="{043DC432-2D2D-44C2-8269-E2DA516C9346}" presName="Name5" presStyleLbl="vennNode1" presStyleIdx="2" presStyleCnt="5">
        <dgm:presLayoutVars>
          <dgm:bulletEnabled val="1"/>
        </dgm:presLayoutVars>
      </dgm:prSet>
      <dgm:spPr/>
    </dgm:pt>
    <dgm:pt modelId="{80682D70-EBB5-4898-A6FC-189FDC579862}" type="pres">
      <dgm:prSet presAssocID="{DD42B8B5-674E-48D3-97D6-BC679F996517}" presName="space" presStyleCnt="0"/>
      <dgm:spPr/>
    </dgm:pt>
    <dgm:pt modelId="{90A3AEAD-395F-4575-9EB4-B398099A4FF9}" type="pres">
      <dgm:prSet presAssocID="{DC414264-9A73-4E6D-821C-C68C37B2D5DF}" presName="Name5" presStyleLbl="vennNode1" presStyleIdx="3" presStyleCnt="5">
        <dgm:presLayoutVars>
          <dgm:bulletEnabled val="1"/>
        </dgm:presLayoutVars>
      </dgm:prSet>
      <dgm:spPr/>
    </dgm:pt>
    <dgm:pt modelId="{0CB40C54-EB63-4FE8-BF9A-7BF8997AD29C}" type="pres">
      <dgm:prSet presAssocID="{82F64E60-0EE6-4E44-AC5F-22BD09C68C4B}" presName="space" presStyleCnt="0"/>
      <dgm:spPr/>
    </dgm:pt>
    <dgm:pt modelId="{649798D4-C34C-4086-8971-7BEA3AD3BC24}" type="pres">
      <dgm:prSet presAssocID="{F851D4BC-5197-4844-AD63-7E027E4E1A99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90D3B014-FAD6-4D48-BFAE-6FF628D0FF00}" type="presOf" srcId="{F851D4BC-5197-4844-AD63-7E027E4E1A99}" destId="{649798D4-C34C-4086-8971-7BEA3AD3BC24}" srcOrd="0" destOrd="0" presId="urn:microsoft.com/office/officeart/2005/8/layout/venn3"/>
    <dgm:cxn modelId="{C1B7101F-A264-4937-8EB0-437170BD0B5A}" type="presOf" srcId="{DC414264-9A73-4E6D-821C-C68C37B2D5DF}" destId="{90A3AEAD-395F-4575-9EB4-B398099A4FF9}" srcOrd="0" destOrd="0" presId="urn:microsoft.com/office/officeart/2005/8/layout/venn3"/>
    <dgm:cxn modelId="{20405C49-8D35-4DE5-A888-EEA26036CD87}" srcId="{30871168-3B3A-45CA-AD00-46117753A4E8}" destId="{727C31A1-5AEB-4432-A070-4B4CC99780F4}" srcOrd="1" destOrd="0" parTransId="{E904F9E3-EE49-4B55-BA48-21D138CD28F1}" sibTransId="{62F7177E-1523-479E-9F63-A81FAA836656}"/>
    <dgm:cxn modelId="{7D797284-56D8-472D-8119-9FEED99BC53F}" type="presOf" srcId="{30871168-3B3A-45CA-AD00-46117753A4E8}" destId="{39B498DF-CEF4-4042-93B4-25DFB8062CAD}" srcOrd="0" destOrd="0" presId="urn:microsoft.com/office/officeart/2005/8/layout/venn3"/>
    <dgm:cxn modelId="{DBDF2492-14F1-4A64-B123-872BA936D4B5}" srcId="{30871168-3B3A-45CA-AD00-46117753A4E8}" destId="{948EA7F7-88DA-4490-8F77-20B90D2576EA}" srcOrd="0" destOrd="0" parTransId="{F66ECC55-31A7-4D4B-B6D4-0EF46B22A53E}" sibTransId="{5EB3917D-CD18-42D0-A06A-752A4F000D83}"/>
    <dgm:cxn modelId="{3632D5A2-B5D1-4FEE-8280-52291381D2DE}" srcId="{30871168-3B3A-45CA-AD00-46117753A4E8}" destId="{F851D4BC-5197-4844-AD63-7E027E4E1A99}" srcOrd="4" destOrd="0" parTransId="{4D881359-E728-4894-A43D-2AC9140A2263}" sibTransId="{12C067AB-CC68-456B-9AFD-DC4BE4F79E1C}"/>
    <dgm:cxn modelId="{8EFA97AE-2E9D-4DE4-9708-561792993165}" srcId="{30871168-3B3A-45CA-AD00-46117753A4E8}" destId="{DC414264-9A73-4E6D-821C-C68C37B2D5DF}" srcOrd="3" destOrd="0" parTransId="{34E1B387-EA96-4CDF-A69F-C99D8C20D03A}" sibTransId="{82F64E60-0EE6-4E44-AC5F-22BD09C68C4B}"/>
    <dgm:cxn modelId="{1B169FBA-5E8D-47A1-B67A-4422E15539F8}" type="presOf" srcId="{948EA7F7-88DA-4490-8F77-20B90D2576EA}" destId="{0CD08B49-3420-47B8-9665-0785705DB1A4}" srcOrd="0" destOrd="0" presId="urn:microsoft.com/office/officeart/2005/8/layout/venn3"/>
    <dgm:cxn modelId="{00094BC6-3AAE-40A9-9646-C7135ABB0C4A}" type="presOf" srcId="{043DC432-2D2D-44C2-8269-E2DA516C9346}" destId="{3EB5BB3C-68C1-4F65-AFF9-897AE439F837}" srcOrd="0" destOrd="0" presId="urn:microsoft.com/office/officeart/2005/8/layout/venn3"/>
    <dgm:cxn modelId="{5473ECD5-EFB0-4DDE-823F-B0F1B908C1E1}" srcId="{30871168-3B3A-45CA-AD00-46117753A4E8}" destId="{043DC432-2D2D-44C2-8269-E2DA516C9346}" srcOrd="2" destOrd="0" parTransId="{FCBDEF1D-82C5-413F-974C-BFA3D4963653}" sibTransId="{DD42B8B5-674E-48D3-97D6-BC679F996517}"/>
    <dgm:cxn modelId="{CA4BE7FE-BB1B-4A30-B766-1160A7CA5E4E}" type="presOf" srcId="{727C31A1-5AEB-4432-A070-4B4CC99780F4}" destId="{9BAFCAC8-78F3-4EFD-BE48-ADA88B25B812}" srcOrd="0" destOrd="0" presId="urn:microsoft.com/office/officeart/2005/8/layout/venn3"/>
    <dgm:cxn modelId="{3346F248-6719-44F7-9DD4-2A590038AF66}" type="presParOf" srcId="{39B498DF-CEF4-4042-93B4-25DFB8062CAD}" destId="{0CD08B49-3420-47B8-9665-0785705DB1A4}" srcOrd="0" destOrd="0" presId="urn:microsoft.com/office/officeart/2005/8/layout/venn3"/>
    <dgm:cxn modelId="{931D4D6C-823E-437F-B7C7-3FFD23519530}" type="presParOf" srcId="{39B498DF-CEF4-4042-93B4-25DFB8062CAD}" destId="{BD3549EE-6185-45C0-BFC9-2EC4ABE74D70}" srcOrd="1" destOrd="0" presId="urn:microsoft.com/office/officeart/2005/8/layout/venn3"/>
    <dgm:cxn modelId="{4D198B51-01E8-4C1A-960A-E2D050DDC27A}" type="presParOf" srcId="{39B498DF-CEF4-4042-93B4-25DFB8062CAD}" destId="{9BAFCAC8-78F3-4EFD-BE48-ADA88B25B812}" srcOrd="2" destOrd="0" presId="urn:microsoft.com/office/officeart/2005/8/layout/venn3"/>
    <dgm:cxn modelId="{3A2B5D22-6CE6-452C-A13E-3261671536CB}" type="presParOf" srcId="{39B498DF-CEF4-4042-93B4-25DFB8062CAD}" destId="{0BDED464-6BDA-45F8-8F2C-E88B53189EC7}" srcOrd="3" destOrd="0" presId="urn:microsoft.com/office/officeart/2005/8/layout/venn3"/>
    <dgm:cxn modelId="{2271D45E-86BB-4737-AC83-49D4B7BAD1E4}" type="presParOf" srcId="{39B498DF-CEF4-4042-93B4-25DFB8062CAD}" destId="{3EB5BB3C-68C1-4F65-AFF9-897AE439F837}" srcOrd="4" destOrd="0" presId="urn:microsoft.com/office/officeart/2005/8/layout/venn3"/>
    <dgm:cxn modelId="{1875E146-CE0D-410F-A792-D457DEF505A2}" type="presParOf" srcId="{39B498DF-CEF4-4042-93B4-25DFB8062CAD}" destId="{80682D70-EBB5-4898-A6FC-189FDC579862}" srcOrd="5" destOrd="0" presId="urn:microsoft.com/office/officeart/2005/8/layout/venn3"/>
    <dgm:cxn modelId="{D1B9971B-28AA-4791-AC9B-9D50F41BD719}" type="presParOf" srcId="{39B498DF-CEF4-4042-93B4-25DFB8062CAD}" destId="{90A3AEAD-395F-4575-9EB4-B398099A4FF9}" srcOrd="6" destOrd="0" presId="urn:microsoft.com/office/officeart/2005/8/layout/venn3"/>
    <dgm:cxn modelId="{A076A62E-533E-40CC-8796-0F576C5E994D}" type="presParOf" srcId="{39B498DF-CEF4-4042-93B4-25DFB8062CAD}" destId="{0CB40C54-EB63-4FE8-BF9A-7BF8997AD29C}" srcOrd="7" destOrd="0" presId="urn:microsoft.com/office/officeart/2005/8/layout/venn3"/>
    <dgm:cxn modelId="{3AC126A1-AD58-4652-A40D-3D796BD45E89}" type="presParOf" srcId="{39B498DF-CEF4-4042-93B4-25DFB8062CAD}" destId="{649798D4-C34C-4086-8971-7BEA3AD3BC24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EA6EDB-3341-4A98-945A-688488858B13}" type="doc">
      <dgm:prSet loTypeId="urn:microsoft.com/office/officeart/2005/8/layout/hList7" loCatId="relationship" qsTypeId="urn:microsoft.com/office/officeart/2005/8/quickstyle/simple1" qsCatId="simple" csTypeId="urn:microsoft.com/office/officeart/2005/8/colors/colorful4" csCatId="colorful" phldr="1"/>
      <dgm:spPr/>
    </dgm:pt>
    <dgm:pt modelId="{DF04F9C9-791A-4141-B1F0-0B21B31D7903}">
      <dgm:prSet phldrT="[Text]" custT="1"/>
      <dgm:spPr/>
      <dgm:t>
        <a:bodyPr/>
        <a:lstStyle/>
        <a:p>
          <a:r>
            <a:rPr lang="en-GB" sz="1800" b="1" dirty="0"/>
            <a:t>Learning ‘on the job</a:t>
          </a:r>
          <a:r>
            <a:rPr lang="en-GB" sz="1600" b="1" dirty="0"/>
            <a:t>’ </a:t>
          </a:r>
        </a:p>
        <a:p>
          <a:r>
            <a:rPr lang="en-GB" sz="1600" dirty="0"/>
            <a:t>Opportunities to practice</a:t>
          </a:r>
        </a:p>
        <a:p>
          <a:r>
            <a:rPr lang="en-GB" sz="1600" dirty="0"/>
            <a:t>Different projects</a:t>
          </a:r>
        </a:p>
        <a:p>
          <a:r>
            <a:rPr lang="en-GB" sz="1600" dirty="0"/>
            <a:t>Secondments</a:t>
          </a:r>
        </a:p>
        <a:p>
          <a:r>
            <a:rPr lang="en-GB" sz="1600" dirty="0"/>
            <a:t>Deputise or cover for colleagues</a:t>
          </a:r>
        </a:p>
      </dgm:t>
    </dgm:pt>
    <dgm:pt modelId="{6CF4BABA-325A-4FC4-A9A8-C36809A38334}" type="parTrans" cxnId="{B907E1EB-4B56-4F67-9D9B-FE01B61E2F64}">
      <dgm:prSet/>
      <dgm:spPr/>
      <dgm:t>
        <a:bodyPr/>
        <a:lstStyle/>
        <a:p>
          <a:endParaRPr lang="en-GB"/>
        </a:p>
      </dgm:t>
    </dgm:pt>
    <dgm:pt modelId="{31E9A679-8578-4E81-ACE9-16653B8CCAE7}" type="sibTrans" cxnId="{B907E1EB-4B56-4F67-9D9B-FE01B61E2F64}">
      <dgm:prSet/>
      <dgm:spPr/>
      <dgm:t>
        <a:bodyPr/>
        <a:lstStyle/>
        <a:p>
          <a:endParaRPr lang="en-GB"/>
        </a:p>
      </dgm:t>
    </dgm:pt>
    <dgm:pt modelId="{2AC8278C-12E4-442E-A84F-02D929C8DC6D}">
      <dgm:prSet phldrT="[Text]" custT="1"/>
      <dgm:spPr/>
      <dgm:t>
        <a:bodyPr/>
        <a:lstStyle/>
        <a:p>
          <a:endParaRPr lang="en-GB" sz="1600" b="1" dirty="0"/>
        </a:p>
        <a:p>
          <a:r>
            <a:rPr lang="en-GB" sz="1800" b="1" dirty="0"/>
            <a:t>Learning with and from others</a:t>
          </a:r>
          <a:endParaRPr lang="en-GB" sz="1600" b="0" dirty="0"/>
        </a:p>
        <a:p>
          <a:r>
            <a:rPr lang="en-GB" sz="1600" b="0" dirty="0"/>
            <a:t>Coaching/Mentoring</a:t>
          </a:r>
        </a:p>
        <a:p>
          <a:r>
            <a:rPr lang="en-GB" sz="1600" dirty="0"/>
            <a:t>Ask for feedback!</a:t>
          </a:r>
          <a:endParaRPr lang="en-GB" sz="1600" b="0" dirty="0"/>
        </a:p>
        <a:p>
          <a:r>
            <a:rPr lang="en-GB" sz="1600" b="0" dirty="0"/>
            <a:t>Network events/conferences</a:t>
          </a:r>
        </a:p>
        <a:p>
          <a:endParaRPr lang="en-GB" sz="1200" b="1" dirty="0"/>
        </a:p>
      </dgm:t>
    </dgm:pt>
    <dgm:pt modelId="{751ED78C-7A82-40E8-9645-9AFB3175705B}" type="parTrans" cxnId="{D92EA4F4-F5DF-44F7-955A-AD619EACF50A}">
      <dgm:prSet/>
      <dgm:spPr/>
      <dgm:t>
        <a:bodyPr/>
        <a:lstStyle/>
        <a:p>
          <a:endParaRPr lang="en-GB"/>
        </a:p>
      </dgm:t>
    </dgm:pt>
    <dgm:pt modelId="{4AA88878-740F-490D-A0C0-A82370C279A2}" type="sibTrans" cxnId="{D92EA4F4-F5DF-44F7-955A-AD619EACF50A}">
      <dgm:prSet/>
      <dgm:spPr/>
      <dgm:t>
        <a:bodyPr/>
        <a:lstStyle/>
        <a:p>
          <a:endParaRPr lang="en-GB"/>
        </a:p>
      </dgm:t>
    </dgm:pt>
    <dgm:pt modelId="{C58978B7-A0D2-4BBA-851D-22283D195CA9}">
      <dgm:prSet phldrT="[Text]" custT="1"/>
      <dgm:spPr/>
      <dgm:t>
        <a:bodyPr/>
        <a:lstStyle/>
        <a:p>
          <a:endParaRPr lang="en-GB" sz="1800" b="1" dirty="0"/>
        </a:p>
        <a:p>
          <a:r>
            <a:rPr lang="en-GB" sz="1800" b="1" dirty="0"/>
            <a:t>Formal/classroom learning</a:t>
          </a:r>
        </a:p>
        <a:p>
          <a:r>
            <a:rPr lang="en-GB" sz="1600" dirty="0"/>
            <a:t>Your Time To focus on You</a:t>
          </a:r>
        </a:p>
        <a:p>
          <a:r>
            <a:rPr lang="en-GB" sz="1600" dirty="0"/>
            <a:t> Development workshops</a:t>
          </a:r>
        </a:p>
        <a:p>
          <a:r>
            <a:rPr lang="en-GB" sz="1600" dirty="0"/>
            <a:t>eLearning modules</a:t>
          </a:r>
        </a:p>
        <a:p>
          <a:r>
            <a:rPr lang="en-GB" sz="1600" dirty="0"/>
            <a:t>Apprenticeships</a:t>
          </a:r>
          <a:endParaRPr lang="en-GB" sz="1400" dirty="0"/>
        </a:p>
      </dgm:t>
    </dgm:pt>
    <dgm:pt modelId="{609DB754-4475-4885-8A46-3B572FB9BEE0}" type="parTrans" cxnId="{15CE2DF4-98AC-431C-84D2-8A47D6A3452B}">
      <dgm:prSet/>
      <dgm:spPr/>
      <dgm:t>
        <a:bodyPr/>
        <a:lstStyle/>
        <a:p>
          <a:endParaRPr lang="en-GB"/>
        </a:p>
      </dgm:t>
    </dgm:pt>
    <dgm:pt modelId="{D396AD41-EEB9-407C-849A-53AB3C56D051}" type="sibTrans" cxnId="{15CE2DF4-98AC-431C-84D2-8A47D6A3452B}">
      <dgm:prSet/>
      <dgm:spPr/>
      <dgm:t>
        <a:bodyPr/>
        <a:lstStyle/>
        <a:p>
          <a:endParaRPr lang="en-GB"/>
        </a:p>
      </dgm:t>
    </dgm:pt>
    <dgm:pt modelId="{62CA8F68-2E62-400C-AB36-DA2200401C7C}" type="pres">
      <dgm:prSet presAssocID="{16EA6EDB-3341-4A98-945A-688488858B13}" presName="Name0" presStyleCnt="0">
        <dgm:presLayoutVars>
          <dgm:dir/>
          <dgm:resizeHandles val="exact"/>
        </dgm:presLayoutVars>
      </dgm:prSet>
      <dgm:spPr/>
    </dgm:pt>
    <dgm:pt modelId="{1916193F-3DB2-4E61-8C9D-A1674EFB47FB}" type="pres">
      <dgm:prSet presAssocID="{16EA6EDB-3341-4A98-945A-688488858B13}" presName="fgShape" presStyleLbl="fgShp" presStyleIdx="0" presStyleCnt="1"/>
      <dgm:spPr/>
    </dgm:pt>
    <dgm:pt modelId="{95BC9880-FCEE-498E-AA3C-17F682C5F0FC}" type="pres">
      <dgm:prSet presAssocID="{16EA6EDB-3341-4A98-945A-688488858B13}" presName="linComp" presStyleCnt="0"/>
      <dgm:spPr/>
    </dgm:pt>
    <dgm:pt modelId="{426E1BCA-114D-4C28-9AFF-50890DC990EE}" type="pres">
      <dgm:prSet presAssocID="{DF04F9C9-791A-4141-B1F0-0B21B31D7903}" presName="compNode" presStyleCnt="0"/>
      <dgm:spPr/>
    </dgm:pt>
    <dgm:pt modelId="{BBB2439F-DBBF-4572-802C-1237DF2C0EA3}" type="pres">
      <dgm:prSet presAssocID="{DF04F9C9-791A-4141-B1F0-0B21B31D7903}" presName="bkgdShape" presStyleLbl="node1" presStyleIdx="0" presStyleCnt="3"/>
      <dgm:spPr/>
    </dgm:pt>
    <dgm:pt modelId="{597922FC-79F2-4809-B906-6CC9D22956C5}" type="pres">
      <dgm:prSet presAssocID="{DF04F9C9-791A-4141-B1F0-0B21B31D7903}" presName="nodeTx" presStyleLbl="node1" presStyleIdx="0" presStyleCnt="3">
        <dgm:presLayoutVars>
          <dgm:bulletEnabled val="1"/>
        </dgm:presLayoutVars>
      </dgm:prSet>
      <dgm:spPr/>
    </dgm:pt>
    <dgm:pt modelId="{13C2BA6D-BC5A-4774-B1FB-74941662B04D}" type="pres">
      <dgm:prSet presAssocID="{DF04F9C9-791A-4141-B1F0-0B21B31D7903}" presName="invisiNode" presStyleLbl="node1" presStyleIdx="0" presStyleCnt="3"/>
      <dgm:spPr/>
    </dgm:pt>
    <dgm:pt modelId="{916FF637-9DFF-4CC8-A6E0-5A221C3A660B}" type="pres">
      <dgm:prSet presAssocID="{DF04F9C9-791A-4141-B1F0-0B21B31D7903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</dgm:spPr>
    </dgm:pt>
    <dgm:pt modelId="{5404FFFB-6A71-4F87-A4F9-EB7B83AF28BD}" type="pres">
      <dgm:prSet presAssocID="{31E9A679-8578-4E81-ACE9-16653B8CCAE7}" presName="sibTrans" presStyleLbl="sibTrans2D1" presStyleIdx="0" presStyleCnt="0"/>
      <dgm:spPr/>
    </dgm:pt>
    <dgm:pt modelId="{C4BBD1DD-8600-44C0-B53A-0B21BB87404C}" type="pres">
      <dgm:prSet presAssocID="{2AC8278C-12E4-442E-A84F-02D929C8DC6D}" presName="compNode" presStyleCnt="0"/>
      <dgm:spPr/>
    </dgm:pt>
    <dgm:pt modelId="{89D8FE88-4FF4-4484-A85D-84352AA80160}" type="pres">
      <dgm:prSet presAssocID="{2AC8278C-12E4-442E-A84F-02D929C8DC6D}" presName="bkgdShape" presStyleLbl="node1" presStyleIdx="1" presStyleCnt="3" custLinFactNeighborX="651" custLinFactNeighborY="-868"/>
      <dgm:spPr/>
    </dgm:pt>
    <dgm:pt modelId="{0623D2C3-87FE-4AB3-BDF7-2573287BF662}" type="pres">
      <dgm:prSet presAssocID="{2AC8278C-12E4-442E-A84F-02D929C8DC6D}" presName="nodeTx" presStyleLbl="node1" presStyleIdx="1" presStyleCnt="3">
        <dgm:presLayoutVars>
          <dgm:bulletEnabled val="1"/>
        </dgm:presLayoutVars>
      </dgm:prSet>
      <dgm:spPr/>
    </dgm:pt>
    <dgm:pt modelId="{91C382B8-18F3-4672-ABD2-813B83C56D9B}" type="pres">
      <dgm:prSet presAssocID="{2AC8278C-12E4-442E-A84F-02D929C8DC6D}" presName="invisiNode" presStyleLbl="node1" presStyleIdx="1" presStyleCnt="3"/>
      <dgm:spPr/>
    </dgm:pt>
    <dgm:pt modelId="{7997B747-948D-4C09-AEF3-BE4366BEBA57}" type="pres">
      <dgm:prSet presAssocID="{2AC8278C-12E4-442E-A84F-02D929C8DC6D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D05317FC-A2E5-4F9D-A12B-913BE3BB427F}" type="pres">
      <dgm:prSet presAssocID="{4AA88878-740F-490D-A0C0-A82370C279A2}" presName="sibTrans" presStyleLbl="sibTrans2D1" presStyleIdx="0" presStyleCnt="0"/>
      <dgm:spPr/>
    </dgm:pt>
    <dgm:pt modelId="{296A91A8-F15F-4585-B92B-E42BE6A09C6F}" type="pres">
      <dgm:prSet presAssocID="{C58978B7-A0D2-4BBA-851D-22283D195CA9}" presName="compNode" presStyleCnt="0"/>
      <dgm:spPr/>
    </dgm:pt>
    <dgm:pt modelId="{D2EECC76-A4EC-40F4-B081-1928F5CE33CF}" type="pres">
      <dgm:prSet presAssocID="{C58978B7-A0D2-4BBA-851D-22283D195CA9}" presName="bkgdShape" presStyleLbl="node1" presStyleIdx="2" presStyleCnt="3" custLinFactNeighborX="674" custLinFactNeighborY="-174"/>
      <dgm:spPr/>
    </dgm:pt>
    <dgm:pt modelId="{537C4B1A-CD3B-4D61-AC0B-4F1F013E0CE3}" type="pres">
      <dgm:prSet presAssocID="{C58978B7-A0D2-4BBA-851D-22283D195CA9}" presName="nodeTx" presStyleLbl="node1" presStyleIdx="2" presStyleCnt="3">
        <dgm:presLayoutVars>
          <dgm:bulletEnabled val="1"/>
        </dgm:presLayoutVars>
      </dgm:prSet>
      <dgm:spPr/>
    </dgm:pt>
    <dgm:pt modelId="{F182B1C4-4AA3-43B0-BB6F-5649606EE157}" type="pres">
      <dgm:prSet presAssocID="{C58978B7-A0D2-4BBA-851D-22283D195CA9}" presName="invisiNode" presStyleLbl="node1" presStyleIdx="2" presStyleCnt="3"/>
      <dgm:spPr/>
    </dgm:pt>
    <dgm:pt modelId="{31B0F153-72E8-488D-A0D0-031522FC39BA}" type="pres">
      <dgm:prSet presAssocID="{C58978B7-A0D2-4BBA-851D-22283D195CA9}" presName="imagNod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</dgm:spPr>
    </dgm:pt>
  </dgm:ptLst>
  <dgm:cxnLst>
    <dgm:cxn modelId="{9F51A11C-E09D-49C0-858F-C4BCF18F0FE0}" type="presOf" srcId="{C58978B7-A0D2-4BBA-851D-22283D195CA9}" destId="{537C4B1A-CD3B-4D61-AC0B-4F1F013E0CE3}" srcOrd="1" destOrd="0" presId="urn:microsoft.com/office/officeart/2005/8/layout/hList7"/>
    <dgm:cxn modelId="{F2A16225-2A96-498F-AD2B-2CAD0903BF77}" type="presOf" srcId="{2AC8278C-12E4-442E-A84F-02D929C8DC6D}" destId="{89D8FE88-4FF4-4484-A85D-84352AA80160}" srcOrd="0" destOrd="0" presId="urn:microsoft.com/office/officeart/2005/8/layout/hList7"/>
    <dgm:cxn modelId="{7812E029-1E73-4E62-B99C-66DE081366E5}" type="presOf" srcId="{DF04F9C9-791A-4141-B1F0-0B21B31D7903}" destId="{BBB2439F-DBBF-4572-802C-1237DF2C0EA3}" srcOrd="0" destOrd="0" presId="urn:microsoft.com/office/officeart/2005/8/layout/hList7"/>
    <dgm:cxn modelId="{73179664-350E-4916-98BC-391112542E0F}" type="presOf" srcId="{16EA6EDB-3341-4A98-945A-688488858B13}" destId="{62CA8F68-2E62-400C-AB36-DA2200401C7C}" srcOrd="0" destOrd="0" presId="urn:microsoft.com/office/officeart/2005/8/layout/hList7"/>
    <dgm:cxn modelId="{283C5B59-9211-4623-8E6D-E55B6E794C4F}" type="presOf" srcId="{4AA88878-740F-490D-A0C0-A82370C279A2}" destId="{D05317FC-A2E5-4F9D-A12B-913BE3BB427F}" srcOrd="0" destOrd="0" presId="urn:microsoft.com/office/officeart/2005/8/layout/hList7"/>
    <dgm:cxn modelId="{2BB4FDB5-8C18-42D8-91B9-5A51796811A1}" type="presOf" srcId="{C58978B7-A0D2-4BBA-851D-22283D195CA9}" destId="{D2EECC76-A4EC-40F4-B081-1928F5CE33CF}" srcOrd="0" destOrd="0" presId="urn:microsoft.com/office/officeart/2005/8/layout/hList7"/>
    <dgm:cxn modelId="{60D64FCA-E61E-4EF3-86B0-0855297186C9}" type="presOf" srcId="{31E9A679-8578-4E81-ACE9-16653B8CCAE7}" destId="{5404FFFB-6A71-4F87-A4F9-EB7B83AF28BD}" srcOrd="0" destOrd="0" presId="urn:microsoft.com/office/officeart/2005/8/layout/hList7"/>
    <dgm:cxn modelId="{9245B4D9-163E-4F22-BE16-58E467648628}" type="presOf" srcId="{2AC8278C-12E4-442E-A84F-02D929C8DC6D}" destId="{0623D2C3-87FE-4AB3-BDF7-2573287BF662}" srcOrd="1" destOrd="0" presId="urn:microsoft.com/office/officeart/2005/8/layout/hList7"/>
    <dgm:cxn modelId="{8DAEC8E9-58CF-4E93-8A25-ADF53D51500B}" type="presOf" srcId="{DF04F9C9-791A-4141-B1F0-0B21B31D7903}" destId="{597922FC-79F2-4809-B906-6CC9D22956C5}" srcOrd="1" destOrd="0" presId="urn:microsoft.com/office/officeart/2005/8/layout/hList7"/>
    <dgm:cxn modelId="{B907E1EB-4B56-4F67-9D9B-FE01B61E2F64}" srcId="{16EA6EDB-3341-4A98-945A-688488858B13}" destId="{DF04F9C9-791A-4141-B1F0-0B21B31D7903}" srcOrd="0" destOrd="0" parTransId="{6CF4BABA-325A-4FC4-A9A8-C36809A38334}" sibTransId="{31E9A679-8578-4E81-ACE9-16653B8CCAE7}"/>
    <dgm:cxn modelId="{15CE2DF4-98AC-431C-84D2-8A47D6A3452B}" srcId="{16EA6EDB-3341-4A98-945A-688488858B13}" destId="{C58978B7-A0D2-4BBA-851D-22283D195CA9}" srcOrd="2" destOrd="0" parTransId="{609DB754-4475-4885-8A46-3B572FB9BEE0}" sibTransId="{D396AD41-EEB9-407C-849A-53AB3C56D051}"/>
    <dgm:cxn modelId="{D92EA4F4-F5DF-44F7-955A-AD619EACF50A}" srcId="{16EA6EDB-3341-4A98-945A-688488858B13}" destId="{2AC8278C-12E4-442E-A84F-02D929C8DC6D}" srcOrd="1" destOrd="0" parTransId="{751ED78C-7A82-40E8-9645-9AFB3175705B}" sibTransId="{4AA88878-740F-490D-A0C0-A82370C279A2}"/>
    <dgm:cxn modelId="{7F45728A-AED2-44B7-A537-1B92A3FA3C9C}" type="presParOf" srcId="{62CA8F68-2E62-400C-AB36-DA2200401C7C}" destId="{1916193F-3DB2-4E61-8C9D-A1674EFB47FB}" srcOrd="0" destOrd="0" presId="urn:microsoft.com/office/officeart/2005/8/layout/hList7"/>
    <dgm:cxn modelId="{045994FE-2277-43B8-8019-EF98E0AB3237}" type="presParOf" srcId="{62CA8F68-2E62-400C-AB36-DA2200401C7C}" destId="{95BC9880-FCEE-498E-AA3C-17F682C5F0FC}" srcOrd="1" destOrd="0" presId="urn:microsoft.com/office/officeart/2005/8/layout/hList7"/>
    <dgm:cxn modelId="{E7C5C74F-1994-46C4-9D79-AED0375C4289}" type="presParOf" srcId="{95BC9880-FCEE-498E-AA3C-17F682C5F0FC}" destId="{426E1BCA-114D-4C28-9AFF-50890DC990EE}" srcOrd="0" destOrd="0" presId="urn:microsoft.com/office/officeart/2005/8/layout/hList7"/>
    <dgm:cxn modelId="{DF55F95B-681C-47FB-8285-DA38A05FA932}" type="presParOf" srcId="{426E1BCA-114D-4C28-9AFF-50890DC990EE}" destId="{BBB2439F-DBBF-4572-802C-1237DF2C0EA3}" srcOrd="0" destOrd="0" presId="urn:microsoft.com/office/officeart/2005/8/layout/hList7"/>
    <dgm:cxn modelId="{400BAEC5-67B5-49B9-B935-A9A117B4CCD0}" type="presParOf" srcId="{426E1BCA-114D-4C28-9AFF-50890DC990EE}" destId="{597922FC-79F2-4809-B906-6CC9D22956C5}" srcOrd="1" destOrd="0" presId="urn:microsoft.com/office/officeart/2005/8/layout/hList7"/>
    <dgm:cxn modelId="{A3673F8B-6A8E-40FE-B414-4CD820C3B717}" type="presParOf" srcId="{426E1BCA-114D-4C28-9AFF-50890DC990EE}" destId="{13C2BA6D-BC5A-4774-B1FB-74941662B04D}" srcOrd="2" destOrd="0" presId="urn:microsoft.com/office/officeart/2005/8/layout/hList7"/>
    <dgm:cxn modelId="{14E7C170-9018-4756-966C-2E3A406BAFD1}" type="presParOf" srcId="{426E1BCA-114D-4C28-9AFF-50890DC990EE}" destId="{916FF637-9DFF-4CC8-A6E0-5A221C3A660B}" srcOrd="3" destOrd="0" presId="urn:microsoft.com/office/officeart/2005/8/layout/hList7"/>
    <dgm:cxn modelId="{7285D747-D2FA-4744-847F-1E1E2A1A3265}" type="presParOf" srcId="{95BC9880-FCEE-498E-AA3C-17F682C5F0FC}" destId="{5404FFFB-6A71-4F87-A4F9-EB7B83AF28BD}" srcOrd="1" destOrd="0" presId="urn:microsoft.com/office/officeart/2005/8/layout/hList7"/>
    <dgm:cxn modelId="{8D30BC11-A88D-4778-A293-0D88032FFF08}" type="presParOf" srcId="{95BC9880-FCEE-498E-AA3C-17F682C5F0FC}" destId="{C4BBD1DD-8600-44C0-B53A-0B21BB87404C}" srcOrd="2" destOrd="0" presId="urn:microsoft.com/office/officeart/2005/8/layout/hList7"/>
    <dgm:cxn modelId="{A84BD90E-0779-44F9-A7CB-17F72385AEAA}" type="presParOf" srcId="{C4BBD1DD-8600-44C0-B53A-0B21BB87404C}" destId="{89D8FE88-4FF4-4484-A85D-84352AA80160}" srcOrd="0" destOrd="0" presId="urn:microsoft.com/office/officeart/2005/8/layout/hList7"/>
    <dgm:cxn modelId="{72FD58BF-E617-4B68-A1E7-A867182F8C73}" type="presParOf" srcId="{C4BBD1DD-8600-44C0-B53A-0B21BB87404C}" destId="{0623D2C3-87FE-4AB3-BDF7-2573287BF662}" srcOrd="1" destOrd="0" presId="urn:microsoft.com/office/officeart/2005/8/layout/hList7"/>
    <dgm:cxn modelId="{B838044C-2A3E-46B0-92CC-95737B7F4D59}" type="presParOf" srcId="{C4BBD1DD-8600-44C0-B53A-0B21BB87404C}" destId="{91C382B8-18F3-4672-ABD2-813B83C56D9B}" srcOrd="2" destOrd="0" presId="urn:microsoft.com/office/officeart/2005/8/layout/hList7"/>
    <dgm:cxn modelId="{C7F60639-05B0-4DD3-B7B3-506C196CE757}" type="presParOf" srcId="{C4BBD1DD-8600-44C0-B53A-0B21BB87404C}" destId="{7997B747-948D-4C09-AEF3-BE4366BEBA57}" srcOrd="3" destOrd="0" presId="urn:microsoft.com/office/officeart/2005/8/layout/hList7"/>
    <dgm:cxn modelId="{9596F3F3-1C6A-45B0-B339-A8EE5E4DDC5D}" type="presParOf" srcId="{95BC9880-FCEE-498E-AA3C-17F682C5F0FC}" destId="{D05317FC-A2E5-4F9D-A12B-913BE3BB427F}" srcOrd="3" destOrd="0" presId="urn:microsoft.com/office/officeart/2005/8/layout/hList7"/>
    <dgm:cxn modelId="{1B5920A6-7BE4-4C7C-8A22-C4825D0A880B}" type="presParOf" srcId="{95BC9880-FCEE-498E-AA3C-17F682C5F0FC}" destId="{296A91A8-F15F-4585-B92B-E42BE6A09C6F}" srcOrd="4" destOrd="0" presId="urn:microsoft.com/office/officeart/2005/8/layout/hList7"/>
    <dgm:cxn modelId="{01C1D031-770D-4F04-87AE-6735FC3B8E72}" type="presParOf" srcId="{296A91A8-F15F-4585-B92B-E42BE6A09C6F}" destId="{D2EECC76-A4EC-40F4-B081-1928F5CE33CF}" srcOrd="0" destOrd="0" presId="urn:microsoft.com/office/officeart/2005/8/layout/hList7"/>
    <dgm:cxn modelId="{33D0E625-55F1-4509-B74B-652ADA6B60F2}" type="presParOf" srcId="{296A91A8-F15F-4585-B92B-E42BE6A09C6F}" destId="{537C4B1A-CD3B-4D61-AC0B-4F1F013E0CE3}" srcOrd="1" destOrd="0" presId="urn:microsoft.com/office/officeart/2005/8/layout/hList7"/>
    <dgm:cxn modelId="{5F9FAFFA-1B6B-4535-94C6-CDCE947F274A}" type="presParOf" srcId="{296A91A8-F15F-4585-B92B-E42BE6A09C6F}" destId="{F182B1C4-4AA3-43B0-BB6F-5649606EE157}" srcOrd="2" destOrd="0" presId="urn:microsoft.com/office/officeart/2005/8/layout/hList7"/>
    <dgm:cxn modelId="{520EFFA8-0DAE-40FD-9042-EC9F4335EAB1}" type="presParOf" srcId="{296A91A8-F15F-4585-B92B-E42BE6A09C6F}" destId="{31B0F153-72E8-488D-A0D0-031522FC39B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1C4DF-56E7-4295-97D8-B3C1DFA68570}">
      <dsp:nvSpPr>
        <dsp:cNvPr id="0" name=""/>
        <dsp:cNvSpPr/>
      </dsp:nvSpPr>
      <dsp:spPr>
        <a:xfrm>
          <a:off x="2327331" y="330071"/>
          <a:ext cx="4265542" cy="4265542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2"/>
              </a:solidFill>
            </a:rPr>
            <a:t>1. We will partner the business to offer learning solutions aligned to business strategy</a:t>
          </a:r>
        </a:p>
      </dsp:txBody>
      <dsp:txXfrm>
        <a:off x="4575373" y="1233960"/>
        <a:ext cx="1523408" cy="1269506"/>
      </dsp:txXfrm>
    </dsp:sp>
    <dsp:sp modelId="{3DA432AC-0497-417E-8BE8-2F5A2ED474CA}">
      <dsp:nvSpPr>
        <dsp:cNvPr id="0" name=""/>
        <dsp:cNvSpPr/>
      </dsp:nvSpPr>
      <dsp:spPr>
        <a:xfrm>
          <a:off x="2239481" y="482412"/>
          <a:ext cx="4265542" cy="4265542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4">
                <a:hueOff val="6541441"/>
                <a:satOff val="18142"/>
                <a:lumOff val="16960"/>
                <a:alphaOff val="0"/>
                <a:tint val="50000"/>
                <a:satMod val="300000"/>
              </a:schemeClr>
            </a:gs>
            <a:gs pos="35000">
              <a:schemeClr val="accent4">
                <a:hueOff val="6541441"/>
                <a:satOff val="18142"/>
                <a:lumOff val="16960"/>
                <a:alphaOff val="0"/>
                <a:tint val="37000"/>
                <a:satMod val="300000"/>
              </a:schemeClr>
            </a:gs>
            <a:gs pos="100000">
              <a:schemeClr val="accent4">
                <a:hueOff val="6541441"/>
                <a:satOff val="18142"/>
                <a:lumOff val="16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2"/>
              </a:solidFill>
            </a:rPr>
            <a:t>2. We will act as curators of learning, providing a variety of learning resources and opportunities for all colleagues through the 70:20:10 approach </a:t>
          </a:r>
        </a:p>
      </dsp:txBody>
      <dsp:txXfrm>
        <a:off x="3255086" y="3249937"/>
        <a:ext cx="2285112" cy="1117165"/>
      </dsp:txXfrm>
    </dsp:sp>
    <dsp:sp modelId="{61E572BE-4D25-49DC-A153-7C169D9C8D16}">
      <dsp:nvSpPr>
        <dsp:cNvPr id="0" name=""/>
        <dsp:cNvSpPr/>
      </dsp:nvSpPr>
      <dsp:spPr>
        <a:xfrm>
          <a:off x="2151631" y="330071"/>
          <a:ext cx="4265542" cy="4265542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4">
                <a:hueOff val="13082882"/>
                <a:satOff val="36284"/>
                <a:lumOff val="33921"/>
                <a:alphaOff val="0"/>
                <a:tint val="50000"/>
                <a:satMod val="300000"/>
              </a:schemeClr>
            </a:gs>
            <a:gs pos="35000">
              <a:schemeClr val="accent4">
                <a:hueOff val="13082882"/>
                <a:satOff val="36284"/>
                <a:lumOff val="33921"/>
                <a:alphaOff val="0"/>
                <a:tint val="37000"/>
                <a:satMod val="300000"/>
              </a:schemeClr>
            </a:gs>
            <a:gs pos="100000">
              <a:schemeClr val="accent4">
                <a:hueOff val="13082882"/>
                <a:satOff val="36284"/>
                <a:lumOff val="339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chemeClr val="bg2"/>
              </a:solidFill>
            </a:rPr>
            <a:t>3. We will continually evaluate our learning solutions to ensure a high quality provision with demonstrable impact </a:t>
          </a:r>
        </a:p>
      </dsp:txBody>
      <dsp:txXfrm>
        <a:off x="2645723" y="1233960"/>
        <a:ext cx="1523408" cy="1269506"/>
      </dsp:txXfrm>
    </dsp:sp>
    <dsp:sp modelId="{BC7CDA01-A556-4BF1-8224-D622F0DEBA43}">
      <dsp:nvSpPr>
        <dsp:cNvPr id="0" name=""/>
        <dsp:cNvSpPr/>
      </dsp:nvSpPr>
      <dsp:spPr>
        <a:xfrm>
          <a:off x="2063625" y="66014"/>
          <a:ext cx="4793657" cy="479365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8298BF-933D-4751-B1E3-FE1A4CA6AC88}">
      <dsp:nvSpPr>
        <dsp:cNvPr id="0" name=""/>
        <dsp:cNvSpPr/>
      </dsp:nvSpPr>
      <dsp:spPr>
        <a:xfrm>
          <a:off x="1975423" y="218085"/>
          <a:ext cx="4793657" cy="479365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4">
                <a:hueOff val="6541441"/>
                <a:satOff val="18142"/>
                <a:lumOff val="16960"/>
                <a:alphaOff val="0"/>
                <a:tint val="50000"/>
                <a:satMod val="300000"/>
              </a:schemeClr>
            </a:gs>
            <a:gs pos="35000">
              <a:schemeClr val="accent4">
                <a:hueOff val="6541441"/>
                <a:satOff val="18142"/>
                <a:lumOff val="16960"/>
                <a:alphaOff val="0"/>
                <a:tint val="37000"/>
                <a:satMod val="300000"/>
              </a:schemeClr>
            </a:gs>
            <a:gs pos="100000">
              <a:schemeClr val="accent4">
                <a:hueOff val="6541441"/>
                <a:satOff val="18142"/>
                <a:lumOff val="169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DFD55D9-2ABA-485E-A9B4-01407B80D95D}">
      <dsp:nvSpPr>
        <dsp:cNvPr id="0" name=""/>
        <dsp:cNvSpPr/>
      </dsp:nvSpPr>
      <dsp:spPr>
        <a:xfrm>
          <a:off x="1887221" y="66014"/>
          <a:ext cx="4793657" cy="479365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13082882"/>
                <a:satOff val="36284"/>
                <a:lumOff val="33921"/>
                <a:alphaOff val="0"/>
                <a:tint val="50000"/>
                <a:satMod val="300000"/>
              </a:schemeClr>
            </a:gs>
            <a:gs pos="35000">
              <a:schemeClr val="accent4">
                <a:hueOff val="13082882"/>
                <a:satOff val="36284"/>
                <a:lumOff val="33921"/>
                <a:alphaOff val="0"/>
                <a:tint val="37000"/>
                <a:satMod val="300000"/>
              </a:schemeClr>
            </a:gs>
            <a:gs pos="100000">
              <a:schemeClr val="accent4">
                <a:hueOff val="13082882"/>
                <a:satOff val="36284"/>
                <a:lumOff val="3392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1F01E1-A5DB-4E01-AB31-D7D85A6CE638}">
      <dsp:nvSpPr>
        <dsp:cNvPr id="0" name=""/>
        <dsp:cNvSpPr/>
      </dsp:nvSpPr>
      <dsp:spPr>
        <a:xfrm>
          <a:off x="397832" y="590"/>
          <a:ext cx="1835510" cy="183551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014" tIns="20320" rIns="10101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“Getting in” Onboarding &amp; Induction</a:t>
          </a:r>
        </a:p>
      </dsp:txBody>
      <dsp:txXfrm>
        <a:off x="666636" y="269394"/>
        <a:ext cx="1297902" cy="1297902"/>
      </dsp:txXfrm>
    </dsp:sp>
    <dsp:sp modelId="{4F61B03C-6867-4579-A7BB-6B320EF4C656}">
      <dsp:nvSpPr>
        <dsp:cNvPr id="0" name=""/>
        <dsp:cNvSpPr/>
      </dsp:nvSpPr>
      <dsp:spPr>
        <a:xfrm>
          <a:off x="1857368" y="736"/>
          <a:ext cx="1835510" cy="1835510"/>
        </a:xfrm>
        <a:prstGeom prst="ellipse">
          <a:avLst/>
        </a:prstGeom>
        <a:solidFill>
          <a:schemeClr val="accent4">
            <a:alpha val="50000"/>
            <a:hueOff val="3270721"/>
            <a:satOff val="9071"/>
            <a:lumOff val="84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014" tIns="20320" rIns="10101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“Settling In” Compliance</a:t>
          </a:r>
        </a:p>
      </dsp:txBody>
      <dsp:txXfrm>
        <a:off x="2126172" y="269540"/>
        <a:ext cx="1297902" cy="1297902"/>
      </dsp:txXfrm>
    </dsp:sp>
    <dsp:sp modelId="{BB141BEC-3993-465B-A78C-5785A812E409}">
      <dsp:nvSpPr>
        <dsp:cNvPr id="0" name=""/>
        <dsp:cNvSpPr/>
      </dsp:nvSpPr>
      <dsp:spPr>
        <a:xfrm>
          <a:off x="3334649" y="1180"/>
          <a:ext cx="1835510" cy="1835510"/>
        </a:xfrm>
        <a:prstGeom prst="ellipse">
          <a:avLst/>
        </a:prstGeom>
        <a:solidFill>
          <a:schemeClr val="accent4">
            <a:alpha val="50000"/>
            <a:hueOff val="6541441"/>
            <a:satOff val="18142"/>
            <a:lumOff val="16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014" tIns="20320" rIns="10101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“Settling In” Systems</a:t>
          </a:r>
        </a:p>
      </dsp:txBody>
      <dsp:txXfrm>
        <a:off x="3603453" y="269984"/>
        <a:ext cx="1297902" cy="1297902"/>
      </dsp:txXfrm>
    </dsp:sp>
    <dsp:sp modelId="{50EBF3B6-90C9-49D7-A1D2-CD54B232F93B}">
      <dsp:nvSpPr>
        <dsp:cNvPr id="0" name=""/>
        <dsp:cNvSpPr/>
      </dsp:nvSpPr>
      <dsp:spPr>
        <a:xfrm>
          <a:off x="4803058" y="590"/>
          <a:ext cx="1835510" cy="1835510"/>
        </a:xfrm>
        <a:prstGeom prst="ellipse">
          <a:avLst/>
        </a:prstGeom>
        <a:solidFill>
          <a:schemeClr val="accent4">
            <a:alpha val="50000"/>
            <a:hueOff val="9812162"/>
            <a:satOff val="27213"/>
            <a:lumOff val="254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014" tIns="20320" rIns="10101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“Staying In” Performance</a:t>
          </a:r>
        </a:p>
      </dsp:txBody>
      <dsp:txXfrm>
        <a:off x="5071862" y="269394"/>
        <a:ext cx="1297902" cy="1297902"/>
      </dsp:txXfrm>
    </dsp:sp>
    <dsp:sp modelId="{EB2C2732-17B8-4919-B6C1-ABF5AAE1B748}">
      <dsp:nvSpPr>
        <dsp:cNvPr id="0" name=""/>
        <dsp:cNvSpPr/>
      </dsp:nvSpPr>
      <dsp:spPr>
        <a:xfrm>
          <a:off x="6271466" y="590"/>
          <a:ext cx="1835510" cy="1835510"/>
        </a:xfrm>
        <a:prstGeom prst="ellipse">
          <a:avLst/>
        </a:prstGeom>
        <a:solidFill>
          <a:schemeClr val="accent4">
            <a:alpha val="50000"/>
            <a:hueOff val="13082882"/>
            <a:satOff val="36284"/>
            <a:lumOff val="339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014" tIns="20320" rIns="101014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“Staying In”  Progression</a:t>
          </a:r>
        </a:p>
      </dsp:txBody>
      <dsp:txXfrm>
        <a:off x="6540270" y="269394"/>
        <a:ext cx="1297902" cy="12979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08B49-3420-47B8-9665-0785705DB1A4}">
      <dsp:nvSpPr>
        <dsp:cNvPr id="0" name=""/>
        <dsp:cNvSpPr/>
      </dsp:nvSpPr>
      <dsp:spPr>
        <a:xfrm>
          <a:off x="946" y="1474436"/>
          <a:ext cx="1846597" cy="184659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24" tIns="13970" rIns="1016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Welcome to Midcounties Your Onboarding journey – your first 13 weeks</a:t>
          </a:r>
        </a:p>
      </dsp:txBody>
      <dsp:txXfrm>
        <a:off x="271374" y="1744864"/>
        <a:ext cx="1305741" cy="1305741"/>
      </dsp:txXfrm>
    </dsp:sp>
    <dsp:sp modelId="{9BAFCAC8-78F3-4EFD-BE48-ADA88B25B812}">
      <dsp:nvSpPr>
        <dsp:cNvPr id="0" name=""/>
        <dsp:cNvSpPr/>
      </dsp:nvSpPr>
      <dsp:spPr>
        <a:xfrm>
          <a:off x="1478225" y="1474436"/>
          <a:ext cx="1846597" cy="1846597"/>
        </a:xfrm>
        <a:prstGeom prst="ellipse">
          <a:avLst/>
        </a:prstGeom>
        <a:solidFill>
          <a:schemeClr val="accent4">
            <a:alpha val="50000"/>
            <a:hueOff val="3270721"/>
            <a:satOff val="9071"/>
            <a:lumOff val="84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24" tIns="13970" rIns="1016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Induction and  compliance modules</a:t>
          </a:r>
        </a:p>
      </dsp:txBody>
      <dsp:txXfrm>
        <a:off x="1748653" y="1744864"/>
        <a:ext cx="1305741" cy="1305741"/>
      </dsp:txXfrm>
    </dsp:sp>
    <dsp:sp modelId="{3EB5BB3C-68C1-4F65-AFF9-897AE439F837}">
      <dsp:nvSpPr>
        <dsp:cNvPr id="0" name=""/>
        <dsp:cNvSpPr/>
      </dsp:nvSpPr>
      <dsp:spPr>
        <a:xfrm>
          <a:off x="2955503" y="1474436"/>
          <a:ext cx="1846597" cy="1846597"/>
        </a:xfrm>
        <a:prstGeom prst="ellipse">
          <a:avLst/>
        </a:prstGeom>
        <a:solidFill>
          <a:schemeClr val="accent4">
            <a:alpha val="50000"/>
            <a:hueOff val="6541441"/>
            <a:satOff val="18142"/>
            <a:lumOff val="16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24" tIns="13970" rIns="1016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User guides and video’s; eLearning modules; champions and workshops</a:t>
          </a:r>
        </a:p>
      </dsp:txBody>
      <dsp:txXfrm>
        <a:off x="3225931" y="1744864"/>
        <a:ext cx="1305741" cy="1305741"/>
      </dsp:txXfrm>
    </dsp:sp>
    <dsp:sp modelId="{90A3AEAD-395F-4575-9EB4-B398099A4FF9}">
      <dsp:nvSpPr>
        <dsp:cNvPr id="0" name=""/>
        <dsp:cNvSpPr/>
      </dsp:nvSpPr>
      <dsp:spPr>
        <a:xfrm>
          <a:off x="4432781" y="1474436"/>
          <a:ext cx="1846597" cy="1846597"/>
        </a:xfrm>
        <a:prstGeom prst="ellipse">
          <a:avLst/>
        </a:prstGeom>
        <a:solidFill>
          <a:schemeClr val="accent4">
            <a:alpha val="50000"/>
            <a:hueOff val="9812162"/>
            <a:satOff val="27213"/>
            <a:lumOff val="254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24" tIns="13970" rIns="1016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Your Time To focus on You; Colleague and Management Development package; Coaching;  Apprenticeships;  career pathways</a:t>
          </a:r>
        </a:p>
      </dsp:txBody>
      <dsp:txXfrm>
        <a:off x="4703209" y="1744864"/>
        <a:ext cx="1305741" cy="1305741"/>
      </dsp:txXfrm>
    </dsp:sp>
    <dsp:sp modelId="{649798D4-C34C-4086-8971-7BEA3AD3BC24}">
      <dsp:nvSpPr>
        <dsp:cNvPr id="0" name=""/>
        <dsp:cNvSpPr/>
      </dsp:nvSpPr>
      <dsp:spPr>
        <a:xfrm>
          <a:off x="5910060" y="1474436"/>
          <a:ext cx="1846597" cy="1846597"/>
        </a:xfrm>
        <a:prstGeom prst="ellipse">
          <a:avLst/>
        </a:prstGeom>
        <a:solidFill>
          <a:schemeClr val="accent4">
            <a:alpha val="50000"/>
            <a:hueOff val="13082882"/>
            <a:satOff val="36284"/>
            <a:lumOff val="339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24" tIns="13970" rIns="101624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Targeted and tailored development; Coaching &amp; Mentoring; Bootcamps and challenges</a:t>
          </a:r>
        </a:p>
      </dsp:txBody>
      <dsp:txXfrm>
        <a:off x="6180488" y="1744864"/>
        <a:ext cx="1305741" cy="13057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2439F-DBBF-4572-802C-1237DF2C0EA3}">
      <dsp:nvSpPr>
        <dsp:cNvPr id="0" name=""/>
        <dsp:cNvSpPr/>
      </dsp:nvSpPr>
      <dsp:spPr>
        <a:xfrm>
          <a:off x="1720" y="0"/>
          <a:ext cx="2676903" cy="501250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Learning ‘on the job</a:t>
          </a:r>
          <a:r>
            <a:rPr lang="en-GB" sz="1600" b="1" kern="1200" dirty="0"/>
            <a:t>’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Opportunities to practice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Different projects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Secondments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Deputise or cover for colleagues</a:t>
          </a:r>
        </a:p>
      </dsp:txBody>
      <dsp:txXfrm>
        <a:off x="1720" y="2005003"/>
        <a:ext cx="2676903" cy="2005003"/>
      </dsp:txXfrm>
    </dsp:sp>
    <dsp:sp modelId="{916FF637-9DFF-4CC8-A6E0-5A221C3A660B}">
      <dsp:nvSpPr>
        <dsp:cNvPr id="0" name=""/>
        <dsp:cNvSpPr/>
      </dsp:nvSpPr>
      <dsp:spPr>
        <a:xfrm>
          <a:off x="505589" y="300750"/>
          <a:ext cx="1669165" cy="1669165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7000" r="-2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D8FE88-4FF4-4484-A85D-84352AA80160}">
      <dsp:nvSpPr>
        <dsp:cNvPr id="0" name=""/>
        <dsp:cNvSpPr/>
      </dsp:nvSpPr>
      <dsp:spPr>
        <a:xfrm>
          <a:off x="2776357" y="0"/>
          <a:ext cx="2676903" cy="5012509"/>
        </a:xfrm>
        <a:prstGeom prst="roundRect">
          <a:avLst>
            <a:gd name="adj" fmla="val 10000"/>
          </a:avLst>
        </a:prstGeom>
        <a:solidFill>
          <a:schemeClr val="accent4">
            <a:hueOff val="6541441"/>
            <a:satOff val="18142"/>
            <a:lumOff val="169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Learning with and from others</a:t>
          </a:r>
          <a:endParaRPr lang="en-GB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Coaching/Mentoring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Ask for feedback!</a:t>
          </a:r>
          <a:endParaRPr lang="en-GB" sz="1600" b="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Network events/conferences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b="1" kern="1200" dirty="0"/>
        </a:p>
      </dsp:txBody>
      <dsp:txXfrm>
        <a:off x="2776357" y="2005003"/>
        <a:ext cx="2676903" cy="2005003"/>
      </dsp:txXfrm>
    </dsp:sp>
    <dsp:sp modelId="{7997B747-948D-4C09-AEF3-BE4366BEBA57}">
      <dsp:nvSpPr>
        <dsp:cNvPr id="0" name=""/>
        <dsp:cNvSpPr/>
      </dsp:nvSpPr>
      <dsp:spPr>
        <a:xfrm>
          <a:off x="3262800" y="300750"/>
          <a:ext cx="1669165" cy="1669165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ECC76-A4EC-40F4-B081-1928F5CE33CF}">
      <dsp:nvSpPr>
        <dsp:cNvPr id="0" name=""/>
        <dsp:cNvSpPr/>
      </dsp:nvSpPr>
      <dsp:spPr>
        <a:xfrm>
          <a:off x="5517862" y="0"/>
          <a:ext cx="2676903" cy="5012509"/>
        </a:xfrm>
        <a:prstGeom prst="roundRect">
          <a:avLst>
            <a:gd name="adj" fmla="val 10000"/>
          </a:avLst>
        </a:prstGeom>
        <a:solidFill>
          <a:schemeClr val="accent4">
            <a:hueOff val="13082882"/>
            <a:satOff val="36284"/>
            <a:lumOff val="3392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1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Formal/classroom learning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Your Time To focus on You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 Development workshops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eLearning modules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Apprenticeships</a:t>
          </a:r>
          <a:endParaRPr lang="en-GB" sz="1400" kern="1200" dirty="0"/>
        </a:p>
      </dsp:txBody>
      <dsp:txXfrm>
        <a:off x="5517862" y="2005003"/>
        <a:ext cx="2676903" cy="2005003"/>
      </dsp:txXfrm>
    </dsp:sp>
    <dsp:sp modelId="{31B0F153-72E8-488D-A0D0-031522FC39BA}">
      <dsp:nvSpPr>
        <dsp:cNvPr id="0" name=""/>
        <dsp:cNvSpPr/>
      </dsp:nvSpPr>
      <dsp:spPr>
        <a:xfrm>
          <a:off x="6020010" y="300750"/>
          <a:ext cx="1669165" cy="1669165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9000" r="-39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6193F-3DB2-4E61-8C9D-A1674EFB47FB}">
      <dsp:nvSpPr>
        <dsp:cNvPr id="0" name=""/>
        <dsp:cNvSpPr/>
      </dsp:nvSpPr>
      <dsp:spPr>
        <a:xfrm>
          <a:off x="327790" y="4010007"/>
          <a:ext cx="7539184" cy="751876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3C821-27D7-405D-AFF2-84BC6E8B74D6}" type="datetimeFigureOut">
              <a:rPr lang="en-GB" smtClean="0"/>
              <a:t>14/12/2022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063A6-FDA5-488B-88EE-3D90E8076A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62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38" name="Shape 338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4818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298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635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9" name="Title Text"/>
          <p:cNvSpPr txBox="1">
            <a:spLocks noGrp="1"/>
          </p:cNvSpPr>
          <p:nvPr>
            <p:ph type="title"/>
          </p:nvPr>
        </p:nvSpPr>
        <p:spPr>
          <a:xfrm>
            <a:off x="609600" y="1076744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2402305"/>
            <a:ext cx="10972800" cy="45259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9" name="Title Text"/>
          <p:cNvSpPr txBox="1">
            <a:spLocks noGrp="1"/>
          </p:cNvSpPr>
          <p:nvPr>
            <p:ph type="title"/>
          </p:nvPr>
        </p:nvSpPr>
        <p:spPr>
          <a:xfrm>
            <a:off x="8839200" y="1372905"/>
            <a:ext cx="27432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372905"/>
            <a:ext cx="8026400" cy="58515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>
            <a:spLocks noGrp="1"/>
          </p:cNvSpPr>
          <p:nvPr>
            <p:ph type="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Title Text"/>
          <p:cNvSpPr txBox="1">
            <a:spLocks noGrp="1"/>
          </p:cNvSpPr>
          <p:nvPr>
            <p:ph type="title"/>
          </p:nvPr>
        </p:nvSpPr>
        <p:spPr>
          <a:xfrm>
            <a:off x="609600" y="1200145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0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2525707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ection Header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1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wo Conten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Title Text"/>
          <p:cNvSpPr txBox="1">
            <a:spLocks noGrp="1"/>
          </p:cNvSpPr>
          <p:nvPr>
            <p:ph type="title"/>
          </p:nvPr>
        </p:nvSpPr>
        <p:spPr>
          <a:xfrm>
            <a:off x="609600" y="1064404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2130823"/>
            <a:ext cx="53848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790575" indent="-333375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1234439" indent="-320039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1727200" indent="-355600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2184400" indent="-355600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mparison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Title Text"/>
          <p:cNvSpPr txBox="1">
            <a:spLocks noGrp="1"/>
          </p:cNvSpPr>
          <p:nvPr>
            <p:ph type="title"/>
          </p:nvPr>
        </p:nvSpPr>
        <p:spPr>
          <a:xfrm>
            <a:off x="609600" y="1200145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460618"/>
            <a:ext cx="5386917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sz="2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sz="2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sz="2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sz="2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2460618"/>
            <a:ext cx="5389033" cy="639764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Only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Title Text"/>
          <p:cNvSpPr txBox="1">
            <a:spLocks noGrp="1"/>
          </p:cNvSpPr>
          <p:nvPr>
            <p:ph type="title"/>
          </p:nvPr>
        </p:nvSpPr>
        <p:spPr>
          <a:xfrm>
            <a:off x="609600" y="1224465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Blank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Content with Caption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7" name="Title Text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88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433017"/>
            <a:ext cx="6815667" cy="58531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9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Picture with Caption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le Text"/>
          <p:cNvSpPr txBox="1">
            <a:spLocks noGrp="1"/>
          </p:cNvSpPr>
          <p:nvPr>
            <p:ph type="title"/>
          </p:nvPr>
        </p:nvSpPr>
        <p:spPr>
          <a:xfrm>
            <a:off x="2389718" y="5294204"/>
            <a:ext cx="7315201" cy="566739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19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18" y="1106379"/>
            <a:ext cx="7315201" cy="4114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8" y="5860942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Vertical Tex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Title Text"/>
          <p:cNvSpPr txBox="1">
            <a:spLocks noGrp="1"/>
          </p:cNvSpPr>
          <p:nvPr>
            <p:ph type="title"/>
          </p:nvPr>
        </p:nvSpPr>
        <p:spPr>
          <a:xfrm>
            <a:off x="609600" y="1286524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0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2612086"/>
            <a:ext cx="10972800" cy="452596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Vertical Title and Text"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Title Text"/>
          <p:cNvSpPr txBox="1">
            <a:spLocks noGrp="1"/>
          </p:cNvSpPr>
          <p:nvPr>
            <p:ph type="title"/>
          </p:nvPr>
        </p:nvSpPr>
        <p:spPr>
          <a:xfrm>
            <a:off x="8839200" y="1422265"/>
            <a:ext cx="27432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0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422265"/>
            <a:ext cx="8026400" cy="585152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Title Text"/>
          <p:cNvSpPr txBox="1">
            <a:spLocks noGrp="1"/>
          </p:cNvSpPr>
          <p:nvPr>
            <p:ph type="title"/>
          </p:nvPr>
        </p:nvSpPr>
        <p:spPr>
          <a:xfrm>
            <a:off x="609600" y="1052615"/>
            <a:ext cx="10972800" cy="796926"/>
          </a:xfrm>
          <a:prstGeom prst="rect">
            <a:avLst/>
          </a:prstGeom>
        </p:spPr>
        <p:txBody>
          <a:bodyPr anchor="ctr"/>
          <a:lstStyle>
            <a:lvl1pPr defTabSz="584200">
              <a:defRPr sz="3600">
                <a:solidFill>
                  <a:srgbClr val="000000"/>
                </a:solidFill>
                <a:latin typeface="Museo Sans 100"/>
                <a:ea typeface="Museo Sans 100"/>
                <a:cs typeface="Museo Sans 100"/>
                <a:sym typeface="Museo Sans 100"/>
              </a:defRPr>
            </a:lvl1pPr>
          </a:lstStyle>
          <a:p>
            <a:r>
              <a:t>Title Text</a:t>
            </a:r>
          </a:p>
        </p:txBody>
      </p:sp>
      <p:sp>
        <p:nvSpPr>
          <p:cNvPr id="240" name="Body Level One…"/>
          <p:cNvSpPr txBox="1">
            <a:spLocks noGrp="1"/>
          </p:cNvSpPr>
          <p:nvPr>
            <p:ph type="body" idx="1"/>
          </p:nvPr>
        </p:nvSpPr>
        <p:spPr>
          <a:xfrm>
            <a:off x="624417" y="2060678"/>
            <a:ext cx="10972801" cy="4464051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790575" indent="-333375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1234439" indent="-320039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17272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21844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49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/>
          <a:lstStyle>
            <a:lvl1pPr algn="l" defTabSz="914400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2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9" name="Title Text"/>
          <p:cNvSpPr txBox="1">
            <a:spLocks noGrp="1"/>
          </p:cNvSpPr>
          <p:nvPr>
            <p:ph type="title"/>
          </p:nvPr>
        </p:nvSpPr>
        <p:spPr>
          <a:xfrm>
            <a:off x="609600" y="1077295"/>
            <a:ext cx="10972800" cy="796926"/>
          </a:xfrm>
          <a:prstGeom prst="rect">
            <a:avLst/>
          </a:prstGeom>
        </p:spPr>
        <p:txBody>
          <a:bodyPr anchor="ctr"/>
          <a:lstStyle>
            <a:lvl1pPr defTabSz="584200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6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24417" y="2085358"/>
            <a:ext cx="5384801" cy="4464051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790575" indent="-333375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1234439" indent="-320039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17272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21844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Title Text"/>
          <p:cNvSpPr txBox="1">
            <a:spLocks noGrp="1"/>
          </p:cNvSpPr>
          <p:nvPr>
            <p:ph type="title"/>
          </p:nvPr>
        </p:nvSpPr>
        <p:spPr>
          <a:xfrm>
            <a:off x="609600" y="879302"/>
            <a:ext cx="10972800" cy="1143001"/>
          </a:xfrm>
          <a:prstGeom prst="rect">
            <a:avLst/>
          </a:prstGeom>
        </p:spPr>
        <p:txBody>
          <a:bodyPr anchor="ctr"/>
          <a:lstStyle>
            <a:lvl1pPr defTabSz="584200">
              <a:defRPr sz="3600">
                <a:solidFill>
                  <a:srgbClr val="000000"/>
                </a:solidFill>
                <a:latin typeface="Museo Sans 100"/>
                <a:ea typeface="Museo Sans 100"/>
                <a:cs typeface="Museo Sans 100"/>
                <a:sym typeface="Museo Sans 100"/>
              </a:defRPr>
            </a:lvl1pPr>
          </a:lstStyle>
          <a:p>
            <a:r>
              <a:t>Title Text</a:t>
            </a:r>
          </a:p>
        </p:txBody>
      </p:sp>
      <p:sp>
        <p:nvSpPr>
          <p:cNvPr id="2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139777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 defTabSz="9144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 defTabSz="9144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 defTabSz="9144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 defTabSz="9144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2139777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500"/>
              </a:spcBef>
              <a:buSzTx/>
              <a:buFontTx/>
              <a:buNone/>
              <a:defRPr sz="2400" b="1">
                <a:solidFill>
                  <a:srgbClr val="002060"/>
                </a:solidFill>
                <a:latin typeface="Arial"/>
                <a:cs typeface="Arial"/>
                <a:sym typeface="Arial"/>
              </a:defRPr>
            </a:lvl1pPr>
          </a:lstStyle>
          <a:p>
            <a:pPr marL="0" indent="0" defTabSz="914400">
              <a:spcBef>
                <a:spcPts val="500"/>
              </a:spcBef>
              <a:buSzTx/>
              <a:buFontTx/>
              <a:buNone/>
              <a:defRPr sz="2400" b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xfrm>
            <a:off x="609600" y="1003255"/>
            <a:ext cx="10972800" cy="796926"/>
          </a:xfrm>
          <a:prstGeom prst="rect">
            <a:avLst/>
          </a:prstGeom>
        </p:spPr>
        <p:txBody>
          <a:bodyPr anchor="ctr"/>
          <a:lstStyle>
            <a:lvl1pPr defTabSz="584200">
              <a:defRPr sz="3600">
                <a:latin typeface="Museo Sans 100"/>
                <a:ea typeface="Museo Sans 100"/>
                <a:cs typeface="Museo Sans 100"/>
                <a:sym typeface="Museo Sans 100"/>
              </a:defRPr>
            </a:lvl1pPr>
          </a:lstStyle>
          <a:p>
            <a:r>
              <a:t>Title Text</a:t>
            </a:r>
          </a:p>
        </p:txBody>
      </p:sp>
      <p:sp>
        <p:nvSpPr>
          <p:cNvPr id="2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7" name="Title Text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1085" cy="1162050"/>
          </a:xfrm>
          <a:prstGeom prst="rect">
            <a:avLst/>
          </a:prstGeom>
        </p:spPr>
        <p:txBody>
          <a:bodyPr anchor="b"/>
          <a:lstStyle>
            <a:lvl1pPr algn="l" defTabSz="914400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298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408337"/>
            <a:ext cx="6815667" cy="5853114"/>
          </a:xfrm>
          <a:prstGeom prst="rect">
            <a:avLst/>
          </a:prstGeom>
        </p:spPr>
        <p:txBody>
          <a:bodyPr/>
          <a:lstStyle>
            <a:lvl1pPr defTabSz="914400">
              <a:buFontTx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defTabSz="914400">
              <a:buFontTx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defTabSz="914400">
              <a:buFontTx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defTabSz="914400">
              <a:buFontTx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defTabSz="914400">
              <a:buFontTx/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9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599" y="1435101"/>
            <a:ext cx="4011087" cy="4691063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300"/>
              </a:spcBef>
              <a:buSzTx/>
              <a:buFontTx/>
              <a:buNone/>
              <a:defRPr sz="1400">
                <a:solidFill>
                  <a:srgbClr val="002060"/>
                </a:solidFill>
                <a:latin typeface="Arial"/>
                <a:cs typeface="Arial"/>
                <a:sym typeface="Arial"/>
              </a:defRPr>
            </a:lvl1pPr>
          </a:lstStyle>
          <a:p>
            <a:pPr marL="0" indent="0" defTabSz="914400">
              <a:spcBef>
                <a:spcPts val="300"/>
              </a:spcBef>
              <a:buSzTx/>
              <a:buFontTx/>
              <a:buNone/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1" cy="1362075"/>
          </a:xfrm>
          <a:prstGeom prst="rect">
            <a:avLst/>
          </a:prstGeom>
        </p:spPr>
        <p:txBody>
          <a:bodyPr/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63084" y="2906713"/>
            <a:ext cx="103632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Title Text"/>
          <p:cNvSpPr txBox="1">
            <a:spLocks noGrp="1"/>
          </p:cNvSpPr>
          <p:nvPr>
            <p:ph type="title"/>
          </p:nvPr>
        </p:nvSpPr>
        <p:spPr>
          <a:xfrm>
            <a:off x="2389718" y="5331224"/>
            <a:ext cx="7315201" cy="566739"/>
          </a:xfrm>
          <a:prstGeom prst="rect">
            <a:avLst/>
          </a:prstGeom>
        </p:spPr>
        <p:txBody>
          <a:bodyPr anchor="b"/>
          <a:lstStyle>
            <a:lvl1pPr algn="l" defTabSz="914400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30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18" y="1143399"/>
            <a:ext cx="7315201" cy="4114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8" y="5897962"/>
            <a:ext cx="7315201" cy="804863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 defTabSz="9144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 defTabSz="9144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 defTabSz="9144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 defTabSz="914400">
              <a:spcBef>
                <a:spcPts val="300"/>
              </a:spcBef>
              <a:buSzTx/>
              <a:buFontTx/>
              <a:buNone/>
              <a:defRPr sz="1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Title Text"/>
          <p:cNvSpPr txBox="1">
            <a:spLocks noGrp="1"/>
          </p:cNvSpPr>
          <p:nvPr>
            <p:ph type="title"/>
          </p:nvPr>
        </p:nvSpPr>
        <p:spPr>
          <a:xfrm>
            <a:off x="609600" y="1015595"/>
            <a:ext cx="10972800" cy="796926"/>
          </a:xfrm>
          <a:prstGeom prst="rect">
            <a:avLst/>
          </a:prstGeom>
        </p:spPr>
        <p:txBody>
          <a:bodyPr anchor="ctr"/>
          <a:lstStyle>
            <a:lvl1pPr defTabSz="584200">
              <a:defRPr sz="3600">
                <a:latin typeface="Museo Sans 100"/>
                <a:ea typeface="Museo Sans 100"/>
                <a:cs typeface="Museo Sans 100"/>
                <a:sym typeface="Museo Sans 100"/>
              </a:defRPr>
            </a:lvl1pPr>
          </a:lstStyle>
          <a:p>
            <a:r>
              <a:t>Title Text</a:t>
            </a:r>
          </a:p>
        </p:txBody>
      </p:sp>
      <p:sp>
        <p:nvSpPr>
          <p:cNvPr id="320" name="Body Level One…"/>
          <p:cNvSpPr txBox="1">
            <a:spLocks noGrp="1"/>
          </p:cNvSpPr>
          <p:nvPr>
            <p:ph type="body" idx="1"/>
          </p:nvPr>
        </p:nvSpPr>
        <p:spPr>
          <a:xfrm>
            <a:off x="624417" y="2023658"/>
            <a:ext cx="10972801" cy="4464051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790575" indent="-333375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1234439" indent="-320039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17272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21844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gradFill flip="none" rotWithShape="1">
          <a:gsLst>
            <a:gs pos="0">
              <a:schemeClr val="accent3">
                <a:lumOff val="44000"/>
              </a:schemeClr>
            </a:gs>
            <a:gs pos="40000">
              <a:srgbClr val="FEFEFE"/>
            </a:gs>
            <a:gs pos="100000">
              <a:srgbClr val="7B7B7B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29" name="Title Text"/>
          <p:cNvSpPr txBox="1">
            <a:spLocks noGrp="1"/>
          </p:cNvSpPr>
          <p:nvPr>
            <p:ph type="title"/>
          </p:nvPr>
        </p:nvSpPr>
        <p:spPr>
          <a:xfrm>
            <a:off x="8851901" y="1213037"/>
            <a:ext cx="2745319" cy="5472113"/>
          </a:xfrm>
          <a:prstGeom prst="rect">
            <a:avLst/>
          </a:prstGeom>
        </p:spPr>
        <p:txBody>
          <a:bodyPr anchor="ctr"/>
          <a:lstStyle>
            <a:lvl1pPr defTabSz="584200">
              <a:defRPr sz="3600">
                <a:latin typeface="Museo Sans 100"/>
                <a:ea typeface="Museo Sans 100"/>
                <a:cs typeface="Museo Sans 100"/>
                <a:sym typeface="Museo Sans 100"/>
              </a:defRPr>
            </a:lvl1pPr>
          </a:lstStyle>
          <a:p>
            <a:r>
              <a:t>Title Text</a:t>
            </a:r>
          </a:p>
        </p:txBody>
      </p:sp>
      <p:sp>
        <p:nvSpPr>
          <p:cNvPr id="330" name="Body Level One…"/>
          <p:cNvSpPr txBox="1">
            <a:spLocks noGrp="1"/>
          </p:cNvSpPr>
          <p:nvPr>
            <p:ph type="body" idx="1"/>
          </p:nvPr>
        </p:nvSpPr>
        <p:spPr>
          <a:xfrm>
            <a:off x="609599" y="1213037"/>
            <a:ext cx="8039101" cy="5472113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790575" indent="-333375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1234439" indent="-320039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17272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2184400" indent="-355600" defTabSz="914400">
              <a:spcBef>
                <a:spcPts val="600"/>
              </a:spcBef>
              <a:buFontTx/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257247" y="5949950"/>
            <a:ext cx="310339" cy="307777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609600" y="1298865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09600" y="2624426"/>
            <a:ext cx="5384800" cy="452596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790575" indent="-333375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1234439" indent="-320039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1727200" indent="-355600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2184400" indent="-355600">
              <a:spcBef>
                <a:spcPts val="600"/>
              </a:spcBef>
              <a:defRPr sz="28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609600" y="1274185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09600" y="253466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>
              <a:spcBef>
                <a:spcPts val="500"/>
              </a:spcBef>
              <a:buSzTx/>
              <a:buFontTx/>
              <a:buNone/>
              <a:defRPr sz="2400"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93368" y="253466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>
                <a:latin typeface="Museo Sans Rounded 900"/>
                <a:sym typeface="Museo Sans Rounded 900"/>
              </a:defRPr>
            </a:lvl1pPr>
          </a:lstStyle>
          <a:p>
            <a:pPr marL="0" indent="0">
              <a:spcBef>
                <a:spcPts val="500"/>
              </a:spcBef>
              <a:buSzTx/>
              <a:buFontTx/>
              <a:buNone/>
              <a:defRPr sz="2400">
                <a:latin typeface="Museo Sans Rounded 900"/>
                <a:ea typeface="Museo Sans Rounded 900"/>
                <a:cs typeface="Museo Sans Rounded 900"/>
                <a:sym typeface="Museo Sans Rounded 900"/>
              </a:defRPr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609600" y="1163123"/>
            <a:ext cx="10972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7" name="Title Text"/>
          <p:cNvSpPr txBox="1">
            <a:spLocks noGrp="1"/>
          </p:cNvSpPr>
          <p:nvPr>
            <p:ph type="title"/>
          </p:nvPr>
        </p:nvSpPr>
        <p:spPr>
          <a:xfrm>
            <a:off x="609600" y="445812"/>
            <a:ext cx="4011085" cy="1162051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8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223236"/>
            <a:ext cx="6815667" cy="58531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>
              <a:defRPr>
                <a:solidFill>
                  <a:srgbClr val="535353"/>
                </a:solidFill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Text Placeholder 3"/>
          <p:cNvSpPr>
            <a:spLocks noGrp="1"/>
          </p:cNvSpPr>
          <p:nvPr>
            <p:ph type="body" sz="half" idx="13"/>
          </p:nvPr>
        </p:nvSpPr>
        <p:spPr>
          <a:xfrm>
            <a:off x="609599" y="1607861"/>
            <a:ext cx="4011087" cy="46910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MC_PP_Slide.jpg" descr="MC_PP_Slide.jpg"/>
          <p:cNvPicPr>
            <a:picLocks noChangeAspect="1"/>
          </p:cNvPicPr>
          <p:nvPr/>
        </p:nvPicPr>
        <p:blipFill>
          <a:blip r:embed="rId2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2389718" y="5343564"/>
            <a:ext cx="7315201" cy="566739"/>
          </a:xfrm>
          <a:prstGeom prst="rect">
            <a:avLst/>
          </a:prstGeom>
        </p:spPr>
        <p:txBody>
          <a:bodyPr anchor="b"/>
          <a:lstStyle>
            <a:lvl1pPr algn="l">
              <a:defRPr sz="2000"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2389718" y="1155739"/>
            <a:ext cx="7315201" cy="411480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389718" y="5910302"/>
            <a:ext cx="73152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latin typeface="Museo Sans Rounded 100"/>
                <a:ea typeface="Museo Sans Rounded 100"/>
                <a:cs typeface="Museo Sans Rounded 100"/>
                <a:sym typeface="Museo Sans Rounded 100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5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C_PP_Slide.jpg" descr="MC_PP_Slide.jpg"/>
          <p:cNvPicPr>
            <a:picLocks noChangeAspect="1"/>
          </p:cNvPicPr>
          <p:nvPr/>
        </p:nvPicPr>
        <p:blipFill>
          <a:blip r:embed="rId34"/>
          <a:srcRect l="1009" r="100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609600" y="4503738"/>
            <a:ext cx="109728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37601" y="6356350"/>
            <a:ext cx="364841" cy="36933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</p:sldLayoutIdLst>
  <p:transition spd="med"/>
  <p:txStyles>
    <p:titleStyle>
      <a:lvl1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1pPr>
      <a:lvl2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2pPr>
      <a:lvl3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3pPr>
      <a:lvl4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4pPr>
      <a:lvl5pPr marL="0" marR="0" indent="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5pPr>
      <a:lvl6pPr marL="0" marR="0" indent="4572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6pPr>
      <a:lvl7pPr marL="0" marR="0" indent="9144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7pPr>
      <a:lvl8pPr marL="0" marR="0" indent="13716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8pPr>
      <a:lvl9pPr marL="0" marR="0" indent="1828800" algn="ctr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535353"/>
          </a:solidFill>
          <a:uFillTx/>
          <a:latin typeface="Museo Sans Rounded 100"/>
          <a:ea typeface="Museo Sans Rounded 100"/>
          <a:cs typeface="Museo Sans Rounded 100"/>
          <a:sym typeface="Museo Sans Rounded 100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13" Type="http://schemas.openxmlformats.org/officeDocument/2006/relationships/diagramColors" Target="../diagrams/colors3.xml"/><Relationship Id="rId3" Type="http://schemas.openxmlformats.org/officeDocument/2006/relationships/notesSlide" Target="../notesSlides/notesSlide1.xml"/><Relationship Id="rId7" Type="http://schemas.openxmlformats.org/officeDocument/2006/relationships/diagramQuickStyle" Target="../diagrams/quickStyle2.xml"/><Relationship Id="rId12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Layout" Target="../diagrams/layout2.xml"/><Relationship Id="rId11" Type="http://schemas.openxmlformats.org/officeDocument/2006/relationships/diagramLayout" Target="../diagrams/layout3.xml"/><Relationship Id="rId5" Type="http://schemas.openxmlformats.org/officeDocument/2006/relationships/diagramData" Target="../diagrams/data2.xml"/><Relationship Id="rId15" Type="http://schemas.openxmlformats.org/officeDocument/2006/relationships/image" Target="../media/image3.png"/><Relationship Id="rId10" Type="http://schemas.openxmlformats.org/officeDocument/2006/relationships/diagramData" Target="../diagrams/data3.xml"/><Relationship Id="rId4" Type="http://schemas.openxmlformats.org/officeDocument/2006/relationships/image" Target="../media/image2.jpeg"/><Relationship Id="rId9" Type="http://schemas.microsoft.com/office/2007/relationships/diagramDrawing" Target="../diagrams/drawing2.xml"/><Relationship Id="rId14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2.jpe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7B8F87D6-D93B-3CC7-3AAF-013ED4A181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4"/>
          </a:xfrm>
          <a:prstGeom prst="rect">
            <a:avLst/>
          </a:prstGeom>
        </p:spPr>
      </p:pic>
      <p:sp>
        <p:nvSpPr>
          <p:cNvPr id="340" name="Title"/>
          <p:cNvSpPr txBox="1">
            <a:spLocks noGrp="1"/>
          </p:cNvSpPr>
          <p:nvPr>
            <p:ph type="title"/>
          </p:nvPr>
        </p:nvSpPr>
        <p:spPr>
          <a:xfrm>
            <a:off x="2438400" y="1524523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sz="5300" dirty="0">
                <a:solidFill>
                  <a:schemeClr val="tx2">
                    <a:lumMod val="75000"/>
                  </a:schemeClr>
                </a:solidFill>
              </a:rPr>
              <a:t>Learning &amp; Development</a:t>
            </a:r>
            <a:br>
              <a:rPr lang="en-GB" sz="53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5300" dirty="0">
                <a:solidFill>
                  <a:schemeClr val="tx2">
                    <a:lumMod val="75000"/>
                  </a:schemeClr>
                </a:solidFill>
              </a:rPr>
              <a:t>at </a:t>
            </a:r>
            <a:r>
              <a:rPr lang="en-GB" sz="5300" dirty="0" err="1">
                <a:solidFill>
                  <a:schemeClr val="tx2">
                    <a:lumMod val="75000"/>
                  </a:schemeClr>
                </a:solidFill>
              </a:rPr>
              <a:t>Midcounties</a:t>
            </a:r>
            <a:br>
              <a:rPr lang="en-GB" sz="5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5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5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5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5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53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endParaRPr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0AE4EA-D561-46C4-BEBC-87AA73CD0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344" y="3606552"/>
            <a:ext cx="2092973" cy="148923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C8165C9B-7E6D-B706-6AD9-48E1F4DADE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1344" y="1189609"/>
            <a:ext cx="8229600" cy="1143001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GB" sz="4000" dirty="0">
                <a:solidFill>
                  <a:schemeClr val="bg1">
                    <a:lumMod val="50000"/>
                  </a:schemeClr>
                </a:solidFill>
              </a:rPr>
              <a:t>Our Ambition</a:t>
            </a:r>
            <a:br>
              <a:rPr lang="en-GB" sz="4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000" dirty="0">
                <a:solidFill>
                  <a:schemeClr val="tx2">
                    <a:lumMod val="75000"/>
                  </a:schemeClr>
                </a:solidFill>
              </a:rPr>
              <a:t>To offer continuous development throughout the colleague lifecycle, at all levels</a:t>
            </a: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To remove barriers to development, offering accessible learning solutions</a:t>
            </a: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To create a culture of self directed colleague led learning</a:t>
            </a: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To develop our talent pipeline using a tailored, targeted approach</a:t>
            </a: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GB" sz="2200" dirty="0">
                <a:solidFill>
                  <a:schemeClr val="tx2">
                    <a:lumMod val="75000"/>
                  </a:schemeClr>
                </a:solidFill>
              </a:rPr>
              <a:t>To have a demonstrable impact on our colleagues and the Society</a:t>
            </a:r>
            <a:endParaRPr lang="en-GB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058649-822C-4A78-A558-A650CF18E0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3989" y="5894072"/>
            <a:ext cx="1354710" cy="96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79195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9E8F6F3-95D4-D612-0A7B-A5B4B6900F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3546" y="1009318"/>
            <a:ext cx="8229600" cy="1143001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chemeClr val="tx2">
                    <a:lumMod val="75000"/>
                  </a:schemeClr>
                </a:solidFill>
              </a:rPr>
              <a:t>Our Guiding Principles</a:t>
            </a: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31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7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7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2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27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3600" dirty="0">
                <a:solidFill>
                  <a:schemeClr val="tx2">
                    <a:lumMod val="75000"/>
                  </a:schemeClr>
                </a:solidFill>
              </a:rPr>
            </a:br>
            <a:endParaRPr lang="en-GB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216F582-D0F7-4C8E-99DB-7F6BDEB906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0908792"/>
              </p:ext>
            </p:extLst>
          </p:nvPr>
        </p:nvGraphicFramePr>
        <p:xfrm>
          <a:off x="1723748" y="1500327"/>
          <a:ext cx="8744505" cy="5078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4BE7A76-CFE4-4335-A454-E8609279C8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33989" y="5894072"/>
            <a:ext cx="1354710" cy="963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14380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CAE80097-3C44-2364-114A-39525AF390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595" y="1090371"/>
            <a:ext cx="8229600" cy="114300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</a:rPr>
              <a:t>Colleague Development Journey</a:t>
            </a: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31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GB" sz="3100" dirty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D92F9F0-E6BD-41AD-8011-447B1EDD31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8044664"/>
              </p:ext>
            </p:extLst>
          </p:nvPr>
        </p:nvGraphicFramePr>
        <p:xfrm>
          <a:off x="1399711" y="2167173"/>
          <a:ext cx="8504810" cy="1836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5409776-EC06-4A1E-AE38-BCB3BD8668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0142865"/>
              </p:ext>
            </p:extLst>
          </p:nvPr>
        </p:nvGraphicFramePr>
        <p:xfrm>
          <a:off x="2287480" y="2299570"/>
          <a:ext cx="7757605" cy="4795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0072D8-1322-4F44-ACB0-D2248A659716}"/>
              </a:ext>
            </a:extLst>
          </p:cNvPr>
          <p:cNvSpPr txBox="1"/>
          <p:nvPr/>
        </p:nvSpPr>
        <p:spPr>
          <a:xfrm>
            <a:off x="1666043" y="5708156"/>
            <a:ext cx="8584707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endParaRPr lang="en-GB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CCE6A8C-457D-4802-85EA-E1B8F83C0FF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33989" y="5894072"/>
            <a:ext cx="1354710" cy="963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8733272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791E5998-6A52-D499-FF8B-C23B3FBE11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4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37369506"/>
              </p:ext>
            </p:extLst>
          </p:nvPr>
        </p:nvGraphicFramePr>
        <p:xfrm>
          <a:off x="2046515" y="1161869"/>
          <a:ext cx="8194766" cy="5012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62696" y="5329646"/>
            <a:ext cx="5050972" cy="4001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GB" sz="2000" b="1" dirty="0">
                <a:solidFill>
                  <a:schemeClr val="bg2"/>
                </a:solidFill>
              </a:rPr>
              <a:t>Opportunities for growth at </a:t>
            </a:r>
            <a:r>
              <a:rPr lang="en-GB" sz="2000" b="1" dirty="0" err="1">
                <a:solidFill>
                  <a:schemeClr val="bg2"/>
                </a:solidFill>
              </a:rPr>
              <a:t>Midcounties</a:t>
            </a:r>
            <a:r>
              <a:rPr lang="en-GB" sz="2000" b="1" dirty="0">
                <a:solidFill>
                  <a:schemeClr val="bg2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266785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3708CA8-C0A0-9A0C-E89B-AC5A153878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5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49BDF5D-B7D4-4238-8E4D-8346307F0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322" y="828114"/>
            <a:ext cx="8229600" cy="1143001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GB" sz="3600" dirty="0">
                <a:solidFill>
                  <a:schemeClr val="bg1">
                    <a:lumMod val="50000"/>
                  </a:schemeClr>
                </a:solidFill>
              </a:rPr>
              <a:t>We will measure our success by…</a:t>
            </a:r>
            <a:br>
              <a:rPr lang="en-GB" sz="3600" dirty="0">
                <a:solidFill>
                  <a:schemeClr val="bg1">
                    <a:lumMod val="50000"/>
                  </a:schemeClr>
                </a:solidFill>
              </a:rPr>
            </a:br>
            <a:endParaRPr lang="en-GB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52EB04-D6D1-41CE-A36B-3809E91E5BF0}"/>
              </a:ext>
            </a:extLst>
          </p:cNvPr>
          <p:cNvSpPr txBox="1"/>
          <p:nvPr/>
        </p:nvSpPr>
        <p:spPr>
          <a:xfrm>
            <a:off x="2540493" y="1747752"/>
            <a:ext cx="7856738" cy="42473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Gathering feedback to quality assure our learning solutions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Using follow up questionnaires from both colleagues and managers to assess learning transfer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Creating case studies that demonstrate impact for colleagues, teams and the Society</a:t>
            </a:r>
          </a:p>
          <a:p>
            <a:pPr lvl="2" indent="0">
              <a:lnSpc>
                <a:spcPct val="150000"/>
              </a:lnSpc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Demonstrating:</a:t>
            </a:r>
            <a:br>
              <a:rPr lang="en-GB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1. progression of apprentices to next level qualifications </a:t>
            </a:r>
            <a:br>
              <a:rPr lang="en-GB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	2. career progression and promotion from within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FFFFFF">
                    <a:lumMod val="50000"/>
                  </a:srgbClr>
                </a:solidFill>
              </a:rPr>
              <a:t>Using surveys to gather feedback on our overall L&amp;D provision and communication effectiveness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6DE5F7-EEFC-4779-BB52-0A809B2D0C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5894072"/>
            <a:ext cx="1354710" cy="9639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1441644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Custom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Custom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8F8F8F"/>
      </a:accent3>
      <a:accent4>
        <a:srgbClr val="707070"/>
      </a:accent4>
      <a:accent5>
        <a:srgbClr val="B2C1DB"/>
      </a:accent5>
      <a:accent6>
        <a:srgbClr val="AE4845"/>
      </a:accent6>
      <a:hlink>
        <a:srgbClr val="0000FF"/>
      </a:hlink>
      <a:folHlink>
        <a:srgbClr val="FF00FF"/>
      </a:folHlink>
    </a:clrScheme>
    <a:fontScheme name="Custom Desig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ustom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EA9E04F06CF243988EF6F58AD0B914" ma:contentTypeVersion="11" ma:contentTypeDescription="Create a new document." ma:contentTypeScope="" ma:versionID="6aa074893fd20576001e9319d878d284">
  <xsd:schema xmlns:xsd="http://www.w3.org/2001/XMLSchema" xmlns:xs="http://www.w3.org/2001/XMLSchema" xmlns:p="http://schemas.microsoft.com/office/2006/metadata/properties" xmlns:ns3="4a4c123b-1f39-467d-85fb-46d24f079801" xmlns:ns4="20f1768d-6d58-4703-9bad-424a1bc1ae3d" targetNamespace="http://schemas.microsoft.com/office/2006/metadata/properties" ma:root="true" ma:fieldsID="ece07d6a4b62d9c6065d4d9e8b717d31" ns3:_="" ns4:_="">
    <xsd:import namespace="4a4c123b-1f39-467d-85fb-46d24f079801"/>
    <xsd:import namespace="20f1768d-6d58-4703-9bad-424a1bc1ae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4c123b-1f39-467d-85fb-46d24f0798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f1768d-6d58-4703-9bad-424a1bc1ae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D9982C-77AD-4956-8ABB-BBED385B17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4c123b-1f39-467d-85fb-46d24f079801"/>
    <ds:schemaRef ds:uri="20f1768d-6d58-4703-9bad-424a1bc1ae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C4CF14-B323-4822-BE8C-CD60414B8137}">
  <ds:schemaRefs>
    <ds:schemaRef ds:uri="4a4c123b-1f39-467d-85fb-46d24f079801"/>
    <ds:schemaRef ds:uri="http://purl.org/dc/terms/"/>
    <ds:schemaRef ds:uri="http://schemas.microsoft.com/office/2006/documentManagement/types"/>
    <ds:schemaRef ds:uri="20f1768d-6d58-4703-9bad-424a1bc1ae3d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3254058-AE21-4A0D-ADFD-76CE3EF9B6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375</Words>
  <Application>Microsoft Office PowerPoint</Application>
  <PresentationFormat>Widescreen</PresentationFormat>
  <Paragraphs>40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Museo Sans 100</vt:lpstr>
      <vt:lpstr>Museo Sans Rounded 100</vt:lpstr>
      <vt:lpstr>Museo Sans Rounded 900</vt:lpstr>
      <vt:lpstr>Wingdings</vt:lpstr>
      <vt:lpstr>Custom Design</vt:lpstr>
      <vt:lpstr>Learning &amp; Development at Midcounties       </vt:lpstr>
      <vt:lpstr>Our Ambition To offer continuous development throughout the colleague lifecycle, at all levels To remove barriers to development, offering accessible learning solutions To create a culture of self directed colleague led learning To develop our talent pipeline using a tailored, targeted approach To have a demonstrable impact on our colleagues and the Society</vt:lpstr>
      <vt:lpstr>Our Guiding Principles           </vt:lpstr>
      <vt:lpstr>Colleague Development Journey        </vt:lpstr>
      <vt:lpstr>PowerPoint Presentation</vt:lpstr>
      <vt:lpstr>We will measure our success by…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Seagrave</dc:creator>
  <cp:lastModifiedBy>Shaheen Valli</cp:lastModifiedBy>
  <cp:revision>21</cp:revision>
  <cp:lastPrinted>2019-03-27T18:13:18Z</cp:lastPrinted>
  <dcterms:modified xsi:type="dcterms:W3CDTF">2022-12-14T10:26:20Z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0x010100B2EA9E04F06CF243988EF6F58AD0B914</vt:lpwstr>
  </property>
  <property fmtid="{D5CDD505-2E9C-101B-9397-08002B2CF9AE}" pid="3" name="MSIP_Label_4074e17b-d8d0-4731-945f-6a05a4cc5c34_Enabled">
    <vt:lpwstr>true</vt:lpwstr>
  </property>
  <property fmtid="{D5CDD505-2E9C-101B-9397-08002B2CF9AE}" pid="4" name="MSIP_Label_4074e17b-d8d0-4731-945f-6a05a4cc5c34_SetDate">
    <vt:lpwstr>2022-12-14T10:21:47Z</vt:lpwstr>
  </property>
  <property fmtid="{D5CDD505-2E9C-101B-9397-08002B2CF9AE}" pid="5" name="MSIP_Label_4074e17b-d8d0-4731-945f-6a05a4cc5c34_Method">
    <vt:lpwstr>Standard</vt:lpwstr>
  </property>
  <property fmtid="{D5CDD505-2E9C-101B-9397-08002B2CF9AE}" pid="6" name="MSIP_Label_4074e17b-d8d0-4731-945f-6a05a4cc5c34_Name">
    <vt:lpwstr>4074e17b-d8d0-4731-945f-6a05a4cc5c34</vt:lpwstr>
  </property>
  <property fmtid="{D5CDD505-2E9C-101B-9397-08002B2CF9AE}" pid="7" name="MSIP_Label_4074e17b-d8d0-4731-945f-6a05a4cc5c34_SiteId">
    <vt:lpwstr>a8272d25-1020-438a-a5d0-a38cd3ff38b0</vt:lpwstr>
  </property>
  <property fmtid="{D5CDD505-2E9C-101B-9397-08002B2CF9AE}" pid="8" name="MSIP_Label_4074e17b-d8d0-4731-945f-6a05a4cc5c34_ActionId">
    <vt:lpwstr>2a3ce43e-2cdf-44cb-84d3-5f9622112654</vt:lpwstr>
  </property>
  <property fmtid="{D5CDD505-2E9C-101B-9397-08002B2CF9AE}" pid="9" name="MSIP_Label_4074e17b-d8d0-4731-945f-6a05a4cc5c34_ContentBits">
    <vt:lpwstr>0</vt:lpwstr>
  </property>
  <property fmtid="{D5CDD505-2E9C-101B-9397-08002B2CF9AE}" pid="10" name="ArticulateGUID">
    <vt:lpwstr>6EC0CF2C-4CA3-4945-A68E-793BAF2378C9</vt:lpwstr>
  </property>
  <property fmtid="{D5CDD505-2E9C-101B-9397-08002B2CF9AE}" pid="11" name="ArticulatePath">
    <vt:lpwstr>ld--midcounties (4)</vt:lpwstr>
  </property>
</Properties>
</file>