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4"/>
    <p:sldMasterId id="2147483758" r:id="rId5"/>
    <p:sldMasterId id="2147483776" r:id="rId6"/>
    <p:sldMasterId id="2147483669" r:id="rId7"/>
    <p:sldMasterId id="2147483700" r:id="rId8"/>
    <p:sldMasterId id="2147483696" r:id="rId9"/>
    <p:sldMasterId id="2147483702" r:id="rId10"/>
  </p:sldMasterIdLst>
  <p:notesMasterIdLst>
    <p:notesMasterId r:id="rId15"/>
  </p:notesMasterIdLst>
  <p:sldIdLst>
    <p:sldId id="302" r:id="rId11"/>
    <p:sldId id="326" r:id="rId12"/>
    <p:sldId id="327" r:id="rId13"/>
    <p:sldId id="32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249"/>
    <a:srgbClr val="3E6F95"/>
    <a:srgbClr val="118986"/>
    <a:srgbClr val="E01683"/>
    <a:srgbClr val="015C59"/>
    <a:srgbClr val="53575A"/>
    <a:srgbClr val="80BD00"/>
    <a:srgbClr val="C60068"/>
    <a:srgbClr val="2A7099"/>
    <a:srgbClr val="2C7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C0D345-D663-42E6-938A-6BD895831BF4}" v="1" dt="2023-12-14T16:15:15.7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64" d="100"/>
          <a:sy n="64" d="100"/>
        </p:scale>
        <p:origin x="95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6EE3F-895E-6C49-A16A-909E10B477E3}" type="datetimeFigureOut">
              <a:rPr lang="en-US" smtClean="0"/>
              <a:t>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778BEF-F65E-9F4F-93CA-36F18F021F12}" type="slidenum">
              <a:rPr lang="en-US" smtClean="0"/>
              <a:t>‹#›</a:t>
            </a:fld>
            <a:endParaRPr lang="en-US"/>
          </a:p>
        </p:txBody>
      </p:sp>
    </p:spTree>
    <p:extLst>
      <p:ext uri="{BB962C8B-B14F-4D97-AF65-F5344CB8AC3E}">
        <p14:creationId xmlns:p14="http://schemas.microsoft.com/office/powerpoint/2010/main" val="1112606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2.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3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oing Good Together_BRAND_Title slide-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C7C0DA-48CC-71DD-C7EA-AC1F678B652A}"/>
              </a:ext>
            </a:extLst>
          </p:cNvPr>
          <p:cNvPicPr>
            <a:picLocks noChangeAspect="1"/>
          </p:cNvPicPr>
          <p:nvPr userDrawn="1"/>
        </p:nvPicPr>
        <p:blipFill rotWithShape="1">
          <a:blip r:embed="rId2"/>
          <a:srcRect l="36261" t="14718" r="10745"/>
          <a:stretch/>
        </p:blipFill>
        <p:spPr>
          <a:xfrm>
            <a:off x="5824330" y="1"/>
            <a:ext cx="6367670" cy="6858000"/>
          </a:xfrm>
          <a:prstGeom prst="rect">
            <a:avLst/>
          </a:prstGeom>
        </p:spPr>
      </p:pic>
      <p:pic>
        <p:nvPicPr>
          <p:cNvPr id="5" name="Picture 4">
            <a:extLst>
              <a:ext uri="{FF2B5EF4-FFF2-40B4-BE49-F238E27FC236}">
                <a16:creationId xmlns:a16="http://schemas.microsoft.com/office/drawing/2014/main" id="{00543EAC-06D7-96A5-367E-1968B9960BBF}"/>
              </a:ext>
            </a:extLst>
          </p:cNvPr>
          <p:cNvPicPr>
            <a:picLocks noChangeAspect="1"/>
          </p:cNvPicPr>
          <p:nvPr userDrawn="1"/>
        </p:nvPicPr>
        <p:blipFill rotWithShape="1">
          <a:blip r:embed="rId3"/>
          <a:srcRect l="59" r="14331"/>
          <a:stretch/>
        </p:blipFill>
        <p:spPr>
          <a:xfrm>
            <a:off x="0" y="-1"/>
            <a:ext cx="10437542" cy="6858000"/>
          </a:xfrm>
          <a:prstGeom prst="rect">
            <a:avLst/>
          </a:prstGeom>
        </p:spPr>
      </p:pic>
      <p:sp>
        <p:nvSpPr>
          <p:cNvPr id="2" name="Title 1">
            <a:extLst>
              <a:ext uri="{FF2B5EF4-FFF2-40B4-BE49-F238E27FC236}">
                <a16:creationId xmlns:a16="http://schemas.microsoft.com/office/drawing/2014/main" id="{F73E791C-6D27-4106-444C-EC3003F91E3A}"/>
              </a:ext>
            </a:extLst>
          </p:cNvPr>
          <p:cNvSpPr>
            <a:spLocks noGrp="1"/>
          </p:cNvSpPr>
          <p:nvPr>
            <p:ph type="ctrTitle" hasCustomPrompt="1"/>
          </p:nvPr>
        </p:nvSpPr>
        <p:spPr>
          <a:xfrm>
            <a:off x="634313" y="1643448"/>
            <a:ext cx="4926227" cy="1173891"/>
          </a:xfrm>
          <a:prstGeom prst="rect">
            <a:avLst/>
          </a:prstGeom>
        </p:spPr>
        <p:txBody>
          <a:bodyPr anchor="b"/>
          <a:lstStyle>
            <a:lvl1pPr algn="l">
              <a:defRPr sz="6000" b="1" i="0">
                <a:solidFill>
                  <a:schemeClr val="bg1"/>
                </a:solidFill>
                <a:latin typeface="+mj-lt"/>
              </a:defRPr>
            </a:lvl1pPr>
          </a:lstStyle>
          <a:p>
            <a:r>
              <a:rPr lang="en-GB"/>
              <a:t>Title</a:t>
            </a:r>
            <a:endParaRPr lang="en-US"/>
          </a:p>
        </p:txBody>
      </p:sp>
      <p:pic>
        <p:nvPicPr>
          <p:cNvPr id="8" name="Picture 7" descr="A white text on a black background&#10;&#10;Description automatically generated">
            <a:extLst>
              <a:ext uri="{FF2B5EF4-FFF2-40B4-BE49-F238E27FC236}">
                <a16:creationId xmlns:a16="http://schemas.microsoft.com/office/drawing/2014/main" id="{CBD655D8-B683-4356-2204-F1989AE5DC41}"/>
              </a:ext>
            </a:extLst>
          </p:cNvPr>
          <p:cNvPicPr>
            <a:picLocks noChangeAspect="1"/>
          </p:cNvPicPr>
          <p:nvPr userDrawn="1"/>
        </p:nvPicPr>
        <p:blipFill>
          <a:blip r:embed="rId4"/>
          <a:stretch>
            <a:fillRect/>
          </a:stretch>
        </p:blipFill>
        <p:spPr>
          <a:xfrm>
            <a:off x="506654" y="5412866"/>
            <a:ext cx="1584539" cy="1193549"/>
          </a:xfrm>
          <a:prstGeom prst="rect">
            <a:avLst/>
          </a:prstGeom>
        </p:spPr>
      </p:pic>
    </p:spTree>
    <p:extLst>
      <p:ext uri="{BB962C8B-B14F-4D97-AF65-F5344CB8AC3E}">
        <p14:creationId xmlns:p14="http://schemas.microsoft.com/office/powerpoint/2010/main" val="1500132582"/>
      </p:ext>
    </p:extLst>
  </p:cSld>
  <p:clrMapOvr>
    <a:masterClrMapping/>
  </p:clrMapOvr>
  <p:extLst>
    <p:ext uri="{DCECCB84-F9BA-43D5-87BE-67443E8EF086}">
      <p15:sldGuideLst xmlns:p15="http://schemas.microsoft.com/office/powerpoint/2012/main">
        <p15:guide id="1" orient="horz" pos="3430" userDrawn="1">
          <p15:clr>
            <a:srgbClr val="FBAE40"/>
          </p15:clr>
        </p15:guide>
        <p15:guide id="2" pos="3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OD-MAIN Title slide-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B1DE07-E1A7-F110-2A7A-AC4EF50CCE9D}"/>
              </a:ext>
            </a:extLst>
          </p:cNvPr>
          <p:cNvPicPr>
            <a:picLocks noChangeAspect="1"/>
          </p:cNvPicPr>
          <p:nvPr userDrawn="1"/>
        </p:nvPicPr>
        <p:blipFill rotWithShape="1">
          <a:blip r:embed="rId2"/>
          <a:srcRect l="23202" t="4051" r="23917" b="10313"/>
          <a:stretch/>
        </p:blipFill>
        <p:spPr>
          <a:xfrm>
            <a:off x="5824330" y="1"/>
            <a:ext cx="6367670" cy="6858000"/>
          </a:xfrm>
          <a:prstGeom prst="rect">
            <a:avLst/>
          </a:prstGeom>
        </p:spPr>
      </p:pic>
      <p:pic>
        <p:nvPicPr>
          <p:cNvPr id="4" name="Picture 3">
            <a:extLst>
              <a:ext uri="{FF2B5EF4-FFF2-40B4-BE49-F238E27FC236}">
                <a16:creationId xmlns:a16="http://schemas.microsoft.com/office/drawing/2014/main" id="{16EBF480-5A65-5233-D1F8-23B68A7099A5}"/>
              </a:ext>
            </a:extLst>
          </p:cNvPr>
          <p:cNvPicPr>
            <a:picLocks noChangeAspect="1"/>
          </p:cNvPicPr>
          <p:nvPr userDrawn="1"/>
        </p:nvPicPr>
        <p:blipFill rotWithShape="1">
          <a:blip r:embed="rId3"/>
          <a:srcRect r="14390"/>
          <a:stretch/>
        </p:blipFill>
        <p:spPr>
          <a:xfrm>
            <a:off x="0" y="-1"/>
            <a:ext cx="10437542" cy="6858000"/>
          </a:xfrm>
          <a:prstGeom prst="rect">
            <a:avLst/>
          </a:prstGeom>
        </p:spPr>
      </p:pic>
      <p:sp>
        <p:nvSpPr>
          <p:cNvPr id="2" name="Title 1">
            <a:extLst>
              <a:ext uri="{FF2B5EF4-FFF2-40B4-BE49-F238E27FC236}">
                <a16:creationId xmlns:a16="http://schemas.microsoft.com/office/drawing/2014/main" id="{F73E791C-6D27-4106-444C-EC3003F91E3A}"/>
              </a:ext>
            </a:extLst>
          </p:cNvPr>
          <p:cNvSpPr>
            <a:spLocks noGrp="1"/>
          </p:cNvSpPr>
          <p:nvPr>
            <p:ph type="ctrTitle" hasCustomPrompt="1"/>
          </p:nvPr>
        </p:nvSpPr>
        <p:spPr>
          <a:xfrm>
            <a:off x="634313" y="1643448"/>
            <a:ext cx="4926227" cy="1173891"/>
          </a:xfrm>
          <a:prstGeom prst="rect">
            <a:avLst/>
          </a:prstGeom>
        </p:spPr>
        <p:txBody>
          <a:bodyPr anchor="b"/>
          <a:lstStyle>
            <a:lvl1pPr algn="l">
              <a:defRPr sz="6000" b="1" i="0">
                <a:solidFill>
                  <a:schemeClr val="bg1"/>
                </a:solidFill>
                <a:latin typeface="+mj-lt"/>
              </a:defRPr>
            </a:lvl1pPr>
          </a:lstStyle>
          <a:p>
            <a:r>
              <a:rPr lang="en-GB"/>
              <a:t>Title</a:t>
            </a:r>
            <a:endParaRPr lang="en-US"/>
          </a:p>
        </p:txBody>
      </p:sp>
      <p:pic>
        <p:nvPicPr>
          <p:cNvPr id="9" name="Picture 8" descr="A white text on a black background&#10;&#10;Description automatically generated">
            <a:extLst>
              <a:ext uri="{FF2B5EF4-FFF2-40B4-BE49-F238E27FC236}">
                <a16:creationId xmlns:a16="http://schemas.microsoft.com/office/drawing/2014/main" id="{9D46AC52-CCDE-CAF1-42D8-A23B05698D74}"/>
              </a:ext>
            </a:extLst>
          </p:cNvPr>
          <p:cNvPicPr>
            <a:picLocks noChangeAspect="1"/>
          </p:cNvPicPr>
          <p:nvPr userDrawn="1"/>
        </p:nvPicPr>
        <p:blipFill>
          <a:blip r:embed="rId4"/>
          <a:stretch>
            <a:fillRect/>
          </a:stretch>
        </p:blipFill>
        <p:spPr>
          <a:xfrm>
            <a:off x="547393" y="5661673"/>
            <a:ext cx="1848674" cy="840306"/>
          </a:xfrm>
          <a:prstGeom prst="rect">
            <a:avLst/>
          </a:prstGeom>
        </p:spPr>
      </p:pic>
    </p:spTree>
    <p:extLst>
      <p:ext uri="{BB962C8B-B14F-4D97-AF65-F5344CB8AC3E}">
        <p14:creationId xmlns:p14="http://schemas.microsoft.com/office/powerpoint/2010/main" val="1978519428"/>
      </p:ext>
    </p:extLst>
  </p:cSld>
  <p:clrMapOvr>
    <a:masterClrMapping/>
  </p:clrMapOvr>
  <p:extLst>
    <p:ext uri="{DCECCB84-F9BA-43D5-87BE-67443E8EF086}">
      <p15:sldGuideLst xmlns:p15="http://schemas.microsoft.com/office/powerpoint/2012/main">
        <p15:guide id="1" orient="horz" pos="3430" userDrawn="1">
          <p15:clr>
            <a:srgbClr val="FBAE40"/>
          </p15:clr>
        </p15:guide>
        <p15:guide id="2" pos="3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OD-MAIN Title slide-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7A3BE-4082-4BEB-171B-2B006B757F78}"/>
              </a:ext>
            </a:extLst>
          </p:cNvPr>
          <p:cNvPicPr>
            <a:picLocks noChangeAspect="1"/>
          </p:cNvPicPr>
          <p:nvPr userDrawn="1"/>
        </p:nvPicPr>
        <p:blipFill rotWithShape="1">
          <a:blip r:embed="rId2"/>
          <a:srcRect l="41715" t="15162" r="20979" b="28802"/>
          <a:stretch/>
        </p:blipFill>
        <p:spPr>
          <a:xfrm>
            <a:off x="5824330" y="1"/>
            <a:ext cx="6367670" cy="6858000"/>
          </a:xfrm>
          <a:prstGeom prst="rect">
            <a:avLst/>
          </a:prstGeom>
        </p:spPr>
      </p:pic>
      <p:pic>
        <p:nvPicPr>
          <p:cNvPr id="4" name="Picture 3">
            <a:extLst>
              <a:ext uri="{FF2B5EF4-FFF2-40B4-BE49-F238E27FC236}">
                <a16:creationId xmlns:a16="http://schemas.microsoft.com/office/drawing/2014/main" id="{16EBF480-5A65-5233-D1F8-23B68A7099A5}"/>
              </a:ext>
            </a:extLst>
          </p:cNvPr>
          <p:cNvPicPr>
            <a:picLocks noChangeAspect="1"/>
          </p:cNvPicPr>
          <p:nvPr userDrawn="1"/>
        </p:nvPicPr>
        <p:blipFill rotWithShape="1">
          <a:blip r:embed="rId3"/>
          <a:srcRect r="14390"/>
          <a:stretch/>
        </p:blipFill>
        <p:spPr>
          <a:xfrm>
            <a:off x="0" y="-1"/>
            <a:ext cx="10437542" cy="6858000"/>
          </a:xfrm>
          <a:prstGeom prst="rect">
            <a:avLst/>
          </a:prstGeom>
        </p:spPr>
      </p:pic>
      <p:sp>
        <p:nvSpPr>
          <p:cNvPr id="2" name="Title 1">
            <a:extLst>
              <a:ext uri="{FF2B5EF4-FFF2-40B4-BE49-F238E27FC236}">
                <a16:creationId xmlns:a16="http://schemas.microsoft.com/office/drawing/2014/main" id="{F73E791C-6D27-4106-444C-EC3003F91E3A}"/>
              </a:ext>
            </a:extLst>
          </p:cNvPr>
          <p:cNvSpPr>
            <a:spLocks noGrp="1"/>
          </p:cNvSpPr>
          <p:nvPr>
            <p:ph type="ctrTitle" hasCustomPrompt="1"/>
          </p:nvPr>
        </p:nvSpPr>
        <p:spPr>
          <a:xfrm>
            <a:off x="634313" y="1643448"/>
            <a:ext cx="4926227" cy="1173891"/>
          </a:xfrm>
          <a:prstGeom prst="rect">
            <a:avLst/>
          </a:prstGeom>
        </p:spPr>
        <p:txBody>
          <a:bodyPr anchor="b"/>
          <a:lstStyle>
            <a:lvl1pPr algn="l">
              <a:defRPr sz="6000" b="1" i="0">
                <a:solidFill>
                  <a:schemeClr val="bg1"/>
                </a:solidFill>
                <a:latin typeface="+mj-lt"/>
              </a:defRPr>
            </a:lvl1pPr>
          </a:lstStyle>
          <a:p>
            <a:r>
              <a:rPr lang="en-GB"/>
              <a:t>Title</a:t>
            </a:r>
            <a:endParaRPr lang="en-US"/>
          </a:p>
        </p:txBody>
      </p:sp>
      <p:pic>
        <p:nvPicPr>
          <p:cNvPr id="5" name="Picture 4" descr="A white text on a black background&#10;&#10;Description automatically generated">
            <a:extLst>
              <a:ext uri="{FF2B5EF4-FFF2-40B4-BE49-F238E27FC236}">
                <a16:creationId xmlns:a16="http://schemas.microsoft.com/office/drawing/2014/main" id="{0D147310-D521-298B-9FA3-1AAAAC977A48}"/>
              </a:ext>
            </a:extLst>
          </p:cNvPr>
          <p:cNvPicPr>
            <a:picLocks noChangeAspect="1"/>
          </p:cNvPicPr>
          <p:nvPr userDrawn="1"/>
        </p:nvPicPr>
        <p:blipFill>
          <a:blip r:embed="rId4"/>
          <a:stretch>
            <a:fillRect/>
          </a:stretch>
        </p:blipFill>
        <p:spPr>
          <a:xfrm>
            <a:off x="547393" y="5661673"/>
            <a:ext cx="1848674" cy="840306"/>
          </a:xfrm>
          <a:prstGeom prst="rect">
            <a:avLst/>
          </a:prstGeom>
        </p:spPr>
      </p:pic>
    </p:spTree>
    <p:extLst>
      <p:ext uri="{BB962C8B-B14F-4D97-AF65-F5344CB8AC3E}">
        <p14:creationId xmlns:p14="http://schemas.microsoft.com/office/powerpoint/2010/main" val="17186984"/>
      </p:ext>
    </p:extLst>
  </p:cSld>
  <p:clrMapOvr>
    <a:masterClrMapping/>
  </p:clrMapOvr>
  <p:extLst>
    <p:ext uri="{DCECCB84-F9BA-43D5-87BE-67443E8EF086}">
      <p15:sldGuideLst xmlns:p15="http://schemas.microsoft.com/office/powerpoint/2012/main">
        <p15:guide id="1" orient="horz" pos="3430" userDrawn="1">
          <p15:clr>
            <a:srgbClr val="FBAE40"/>
          </p15:clr>
        </p15:guide>
        <p15:guide id="2" pos="3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RAVEL-MAIN Title slide-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321556-F7D8-3439-41EC-D1DADBAE4880}"/>
              </a:ext>
            </a:extLst>
          </p:cNvPr>
          <p:cNvPicPr>
            <a:picLocks noChangeAspect="1"/>
          </p:cNvPicPr>
          <p:nvPr userDrawn="1"/>
        </p:nvPicPr>
        <p:blipFill rotWithShape="1">
          <a:blip r:embed="rId2"/>
          <a:srcRect l="23368" t="12375" r="27095" b="9274"/>
          <a:stretch/>
        </p:blipFill>
        <p:spPr>
          <a:xfrm>
            <a:off x="5824330" y="0"/>
            <a:ext cx="6367670" cy="6858000"/>
          </a:xfrm>
          <a:prstGeom prst="rect">
            <a:avLst/>
          </a:prstGeom>
        </p:spPr>
      </p:pic>
      <p:pic>
        <p:nvPicPr>
          <p:cNvPr id="3" name="Picture 2">
            <a:extLst>
              <a:ext uri="{FF2B5EF4-FFF2-40B4-BE49-F238E27FC236}">
                <a16:creationId xmlns:a16="http://schemas.microsoft.com/office/drawing/2014/main" id="{4C0E5E70-89FC-DAEF-94AA-C653B5B50942}"/>
              </a:ext>
            </a:extLst>
          </p:cNvPr>
          <p:cNvPicPr>
            <a:picLocks noChangeAspect="1"/>
          </p:cNvPicPr>
          <p:nvPr userDrawn="1"/>
        </p:nvPicPr>
        <p:blipFill rotWithShape="1">
          <a:blip r:embed="rId3"/>
          <a:srcRect r="14391"/>
          <a:stretch/>
        </p:blipFill>
        <p:spPr>
          <a:xfrm>
            <a:off x="0" y="-1"/>
            <a:ext cx="10437542" cy="6858000"/>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F5968B67-15BD-FFDD-5F70-08572EB1520C}"/>
              </a:ext>
            </a:extLst>
          </p:cNvPr>
          <p:cNvPicPr>
            <a:picLocks noChangeAspect="1"/>
          </p:cNvPicPr>
          <p:nvPr userDrawn="1"/>
        </p:nvPicPr>
        <p:blipFill>
          <a:blip r:embed="rId4"/>
          <a:stretch>
            <a:fillRect/>
          </a:stretch>
        </p:blipFill>
        <p:spPr>
          <a:xfrm>
            <a:off x="274894" y="5685051"/>
            <a:ext cx="2545785" cy="852626"/>
          </a:xfrm>
          <a:prstGeom prst="rect">
            <a:avLst/>
          </a:prstGeom>
        </p:spPr>
      </p:pic>
      <p:sp>
        <p:nvSpPr>
          <p:cNvPr id="2" name="Title 1">
            <a:extLst>
              <a:ext uri="{FF2B5EF4-FFF2-40B4-BE49-F238E27FC236}">
                <a16:creationId xmlns:a16="http://schemas.microsoft.com/office/drawing/2014/main" id="{F73E791C-6D27-4106-444C-EC3003F91E3A}"/>
              </a:ext>
            </a:extLst>
          </p:cNvPr>
          <p:cNvSpPr>
            <a:spLocks noGrp="1"/>
          </p:cNvSpPr>
          <p:nvPr>
            <p:ph type="ctrTitle" hasCustomPrompt="1"/>
          </p:nvPr>
        </p:nvSpPr>
        <p:spPr>
          <a:xfrm>
            <a:off x="634313" y="1643448"/>
            <a:ext cx="4926227" cy="1173891"/>
          </a:xfrm>
          <a:prstGeom prst="rect">
            <a:avLst/>
          </a:prstGeom>
        </p:spPr>
        <p:txBody>
          <a:bodyPr anchor="b"/>
          <a:lstStyle>
            <a:lvl1pPr algn="l">
              <a:defRPr sz="6000" b="1" i="0">
                <a:solidFill>
                  <a:schemeClr val="bg1"/>
                </a:solidFill>
                <a:latin typeface="+mj-lt"/>
              </a:defRPr>
            </a:lvl1pPr>
          </a:lstStyle>
          <a:p>
            <a:r>
              <a:rPr lang="en-GB"/>
              <a:t>Title</a:t>
            </a:r>
            <a:endParaRPr lang="en-US"/>
          </a:p>
        </p:txBody>
      </p:sp>
    </p:spTree>
    <p:extLst>
      <p:ext uri="{BB962C8B-B14F-4D97-AF65-F5344CB8AC3E}">
        <p14:creationId xmlns:p14="http://schemas.microsoft.com/office/powerpoint/2010/main" val="2175041057"/>
      </p:ext>
    </p:extLst>
  </p:cSld>
  <p:clrMapOvr>
    <a:masterClrMapping/>
  </p:clrMapOvr>
  <p:extLst>
    <p:ext uri="{DCECCB84-F9BA-43D5-87BE-67443E8EF086}">
      <p15:sldGuideLst xmlns:p15="http://schemas.microsoft.com/office/powerpoint/2012/main">
        <p15:guide id="1" orient="horz" pos="3430" userDrawn="1">
          <p15:clr>
            <a:srgbClr val="FBAE40"/>
          </p15:clr>
        </p15:guide>
        <p15:guide id="2" pos="3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VEL-MAIN Title slide-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321556-F7D8-3439-41EC-D1DADBAE4880}"/>
              </a:ext>
            </a:extLst>
          </p:cNvPr>
          <p:cNvPicPr>
            <a:picLocks noChangeAspect="1"/>
          </p:cNvPicPr>
          <p:nvPr userDrawn="1"/>
        </p:nvPicPr>
        <p:blipFill rotWithShape="1">
          <a:blip r:embed="rId2"/>
          <a:srcRect l="18936" r="19254" b="145"/>
          <a:stretch/>
        </p:blipFill>
        <p:spPr>
          <a:xfrm>
            <a:off x="5824330" y="-1"/>
            <a:ext cx="6367670" cy="6858000"/>
          </a:xfrm>
          <a:prstGeom prst="rect">
            <a:avLst/>
          </a:prstGeom>
        </p:spPr>
      </p:pic>
      <p:pic>
        <p:nvPicPr>
          <p:cNvPr id="4" name="Picture 3">
            <a:extLst>
              <a:ext uri="{FF2B5EF4-FFF2-40B4-BE49-F238E27FC236}">
                <a16:creationId xmlns:a16="http://schemas.microsoft.com/office/drawing/2014/main" id="{F817AB4B-5A1D-B6FE-66D5-CC4559A93DDE}"/>
              </a:ext>
            </a:extLst>
          </p:cNvPr>
          <p:cNvPicPr>
            <a:picLocks noChangeAspect="1"/>
          </p:cNvPicPr>
          <p:nvPr userDrawn="1"/>
        </p:nvPicPr>
        <p:blipFill rotWithShape="1">
          <a:blip r:embed="rId3"/>
          <a:srcRect r="14391"/>
          <a:stretch/>
        </p:blipFill>
        <p:spPr>
          <a:xfrm>
            <a:off x="0" y="-1"/>
            <a:ext cx="10437542" cy="6858000"/>
          </a:xfrm>
          <a:prstGeom prst="rect">
            <a:avLst/>
          </a:prstGeom>
        </p:spPr>
      </p:pic>
      <p:sp>
        <p:nvSpPr>
          <p:cNvPr id="2" name="Title 1">
            <a:extLst>
              <a:ext uri="{FF2B5EF4-FFF2-40B4-BE49-F238E27FC236}">
                <a16:creationId xmlns:a16="http://schemas.microsoft.com/office/drawing/2014/main" id="{F73E791C-6D27-4106-444C-EC3003F91E3A}"/>
              </a:ext>
            </a:extLst>
          </p:cNvPr>
          <p:cNvSpPr>
            <a:spLocks noGrp="1"/>
          </p:cNvSpPr>
          <p:nvPr>
            <p:ph type="ctrTitle" hasCustomPrompt="1"/>
          </p:nvPr>
        </p:nvSpPr>
        <p:spPr>
          <a:xfrm>
            <a:off x="634313" y="1643448"/>
            <a:ext cx="4926227" cy="1173891"/>
          </a:xfrm>
          <a:prstGeom prst="rect">
            <a:avLst/>
          </a:prstGeom>
        </p:spPr>
        <p:txBody>
          <a:bodyPr anchor="b"/>
          <a:lstStyle>
            <a:lvl1pPr algn="l">
              <a:defRPr sz="6000" b="1" i="0">
                <a:solidFill>
                  <a:schemeClr val="bg1"/>
                </a:solidFill>
                <a:latin typeface="+mj-lt"/>
              </a:defRPr>
            </a:lvl1pPr>
          </a:lstStyle>
          <a:p>
            <a:r>
              <a:rPr lang="en-GB"/>
              <a:t>Title</a:t>
            </a:r>
            <a:endParaRPr lang="en-US"/>
          </a:p>
        </p:txBody>
      </p:sp>
      <p:pic>
        <p:nvPicPr>
          <p:cNvPr id="6" name="Picture 5" descr="A white text on a black background&#10;&#10;Description automatically generated">
            <a:extLst>
              <a:ext uri="{FF2B5EF4-FFF2-40B4-BE49-F238E27FC236}">
                <a16:creationId xmlns:a16="http://schemas.microsoft.com/office/drawing/2014/main" id="{8C3E8DA2-E2FD-52CE-086F-323C458CFB32}"/>
              </a:ext>
            </a:extLst>
          </p:cNvPr>
          <p:cNvPicPr>
            <a:picLocks noChangeAspect="1"/>
          </p:cNvPicPr>
          <p:nvPr userDrawn="1"/>
        </p:nvPicPr>
        <p:blipFill>
          <a:blip r:embed="rId4"/>
          <a:stretch>
            <a:fillRect/>
          </a:stretch>
        </p:blipFill>
        <p:spPr>
          <a:xfrm>
            <a:off x="274894" y="5685051"/>
            <a:ext cx="2545785" cy="852626"/>
          </a:xfrm>
          <a:prstGeom prst="rect">
            <a:avLst/>
          </a:prstGeom>
        </p:spPr>
      </p:pic>
    </p:spTree>
    <p:extLst>
      <p:ext uri="{BB962C8B-B14F-4D97-AF65-F5344CB8AC3E}">
        <p14:creationId xmlns:p14="http://schemas.microsoft.com/office/powerpoint/2010/main" val="2667587837"/>
      </p:ext>
    </p:extLst>
  </p:cSld>
  <p:clrMapOvr>
    <a:masterClrMapping/>
  </p:clrMapOvr>
  <p:extLst>
    <p:ext uri="{DCECCB84-F9BA-43D5-87BE-67443E8EF086}">
      <p15:sldGuideLst xmlns:p15="http://schemas.microsoft.com/office/powerpoint/2012/main">
        <p15:guide id="1" orient="horz" pos="3430" userDrawn="1">
          <p15:clr>
            <a:srgbClr val="FBAE40"/>
          </p15:clr>
        </p15:guide>
        <p15:guide id="2" pos="3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OLIDAYS-MAIN Title slide-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321556-F7D8-3439-41EC-D1DADBAE4880}"/>
              </a:ext>
            </a:extLst>
          </p:cNvPr>
          <p:cNvPicPr>
            <a:picLocks noChangeAspect="1"/>
          </p:cNvPicPr>
          <p:nvPr userDrawn="1"/>
        </p:nvPicPr>
        <p:blipFill rotWithShape="1">
          <a:blip r:embed="rId2"/>
          <a:srcRect l="23207" t="12309" r="27032" b="8988"/>
          <a:stretch/>
        </p:blipFill>
        <p:spPr>
          <a:xfrm>
            <a:off x="5824330" y="-1"/>
            <a:ext cx="6367670" cy="6858000"/>
          </a:xfrm>
          <a:prstGeom prst="rect">
            <a:avLst/>
          </a:prstGeom>
        </p:spPr>
      </p:pic>
      <p:pic>
        <p:nvPicPr>
          <p:cNvPr id="4" name="Picture 3">
            <a:extLst>
              <a:ext uri="{FF2B5EF4-FFF2-40B4-BE49-F238E27FC236}">
                <a16:creationId xmlns:a16="http://schemas.microsoft.com/office/drawing/2014/main" id="{F817AB4B-5A1D-B6FE-66D5-CC4559A93DDE}"/>
              </a:ext>
            </a:extLst>
          </p:cNvPr>
          <p:cNvPicPr>
            <a:picLocks noChangeAspect="1"/>
          </p:cNvPicPr>
          <p:nvPr userDrawn="1"/>
        </p:nvPicPr>
        <p:blipFill rotWithShape="1">
          <a:blip r:embed="rId3"/>
          <a:srcRect r="14390"/>
          <a:stretch/>
        </p:blipFill>
        <p:spPr>
          <a:xfrm>
            <a:off x="0" y="-1"/>
            <a:ext cx="10437542" cy="6858000"/>
          </a:xfrm>
          <a:prstGeom prst="rect">
            <a:avLst/>
          </a:prstGeom>
        </p:spPr>
      </p:pic>
      <p:sp>
        <p:nvSpPr>
          <p:cNvPr id="2" name="Title 1">
            <a:extLst>
              <a:ext uri="{FF2B5EF4-FFF2-40B4-BE49-F238E27FC236}">
                <a16:creationId xmlns:a16="http://schemas.microsoft.com/office/drawing/2014/main" id="{F73E791C-6D27-4106-444C-EC3003F91E3A}"/>
              </a:ext>
            </a:extLst>
          </p:cNvPr>
          <p:cNvSpPr>
            <a:spLocks noGrp="1"/>
          </p:cNvSpPr>
          <p:nvPr>
            <p:ph type="ctrTitle" hasCustomPrompt="1"/>
          </p:nvPr>
        </p:nvSpPr>
        <p:spPr>
          <a:xfrm>
            <a:off x="634313" y="1643448"/>
            <a:ext cx="4926227" cy="1173891"/>
          </a:xfrm>
          <a:prstGeom prst="rect">
            <a:avLst/>
          </a:prstGeom>
        </p:spPr>
        <p:txBody>
          <a:bodyPr anchor="b"/>
          <a:lstStyle>
            <a:lvl1pPr algn="l">
              <a:defRPr sz="6000" b="1" i="0">
                <a:solidFill>
                  <a:schemeClr val="bg1"/>
                </a:solidFill>
                <a:latin typeface="+mj-lt"/>
              </a:defRPr>
            </a:lvl1pPr>
          </a:lstStyle>
          <a:p>
            <a:r>
              <a:rPr lang="en-GB"/>
              <a:t>Title</a:t>
            </a:r>
            <a:endParaRPr lang="en-US"/>
          </a:p>
        </p:txBody>
      </p:sp>
      <p:pic>
        <p:nvPicPr>
          <p:cNvPr id="9" name="Picture 8" descr="A white text on a black background&#10;&#10;Description automatically generated">
            <a:extLst>
              <a:ext uri="{FF2B5EF4-FFF2-40B4-BE49-F238E27FC236}">
                <a16:creationId xmlns:a16="http://schemas.microsoft.com/office/drawing/2014/main" id="{E83EAF32-C7B8-7F43-F454-98A3E24B5E72}"/>
              </a:ext>
            </a:extLst>
          </p:cNvPr>
          <p:cNvPicPr>
            <a:picLocks noChangeAspect="1"/>
          </p:cNvPicPr>
          <p:nvPr userDrawn="1"/>
        </p:nvPicPr>
        <p:blipFill>
          <a:blip r:embed="rId4"/>
          <a:stretch>
            <a:fillRect/>
          </a:stretch>
        </p:blipFill>
        <p:spPr>
          <a:xfrm>
            <a:off x="545733" y="5656597"/>
            <a:ext cx="3352437" cy="857701"/>
          </a:xfrm>
          <a:prstGeom prst="rect">
            <a:avLst/>
          </a:prstGeom>
        </p:spPr>
      </p:pic>
    </p:spTree>
    <p:extLst>
      <p:ext uri="{BB962C8B-B14F-4D97-AF65-F5344CB8AC3E}">
        <p14:creationId xmlns:p14="http://schemas.microsoft.com/office/powerpoint/2010/main" val="1730976537"/>
      </p:ext>
    </p:extLst>
  </p:cSld>
  <p:clrMapOvr>
    <a:masterClrMapping/>
  </p:clrMapOvr>
  <p:extLst>
    <p:ext uri="{DCECCB84-F9BA-43D5-87BE-67443E8EF086}">
      <p15:sldGuideLst xmlns:p15="http://schemas.microsoft.com/office/powerpoint/2012/main">
        <p15:guide id="1" orient="horz" pos="3430" userDrawn="1">
          <p15:clr>
            <a:srgbClr val="FBAE40"/>
          </p15:clr>
        </p15:guide>
        <p15:guide id="2" pos="3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LIDAYS-MAIN Title slide-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321556-F7D8-3439-41EC-D1DADBAE4880}"/>
              </a:ext>
            </a:extLst>
          </p:cNvPr>
          <p:cNvPicPr>
            <a:picLocks noChangeAspect="1"/>
          </p:cNvPicPr>
          <p:nvPr userDrawn="1"/>
        </p:nvPicPr>
        <p:blipFill rotWithShape="1">
          <a:blip r:embed="rId2"/>
          <a:srcRect l="18703" r="19467" b="110"/>
          <a:stretch/>
        </p:blipFill>
        <p:spPr>
          <a:xfrm>
            <a:off x="5824330" y="-1"/>
            <a:ext cx="6367670" cy="6858000"/>
          </a:xfrm>
          <a:prstGeom prst="rect">
            <a:avLst/>
          </a:prstGeom>
        </p:spPr>
      </p:pic>
      <p:pic>
        <p:nvPicPr>
          <p:cNvPr id="4" name="Picture 3">
            <a:extLst>
              <a:ext uri="{FF2B5EF4-FFF2-40B4-BE49-F238E27FC236}">
                <a16:creationId xmlns:a16="http://schemas.microsoft.com/office/drawing/2014/main" id="{F817AB4B-5A1D-B6FE-66D5-CC4559A93DDE}"/>
              </a:ext>
            </a:extLst>
          </p:cNvPr>
          <p:cNvPicPr>
            <a:picLocks noChangeAspect="1"/>
          </p:cNvPicPr>
          <p:nvPr userDrawn="1"/>
        </p:nvPicPr>
        <p:blipFill rotWithShape="1">
          <a:blip r:embed="rId3"/>
          <a:srcRect r="14390"/>
          <a:stretch/>
        </p:blipFill>
        <p:spPr>
          <a:xfrm>
            <a:off x="0" y="-1"/>
            <a:ext cx="10437542" cy="6858000"/>
          </a:xfrm>
          <a:prstGeom prst="rect">
            <a:avLst/>
          </a:prstGeom>
        </p:spPr>
      </p:pic>
      <p:sp>
        <p:nvSpPr>
          <p:cNvPr id="2" name="Title 1">
            <a:extLst>
              <a:ext uri="{FF2B5EF4-FFF2-40B4-BE49-F238E27FC236}">
                <a16:creationId xmlns:a16="http://schemas.microsoft.com/office/drawing/2014/main" id="{F73E791C-6D27-4106-444C-EC3003F91E3A}"/>
              </a:ext>
            </a:extLst>
          </p:cNvPr>
          <p:cNvSpPr>
            <a:spLocks noGrp="1"/>
          </p:cNvSpPr>
          <p:nvPr>
            <p:ph type="ctrTitle" hasCustomPrompt="1"/>
          </p:nvPr>
        </p:nvSpPr>
        <p:spPr>
          <a:xfrm>
            <a:off x="634313" y="1643448"/>
            <a:ext cx="4926227" cy="1173891"/>
          </a:xfrm>
          <a:prstGeom prst="rect">
            <a:avLst/>
          </a:prstGeom>
        </p:spPr>
        <p:txBody>
          <a:bodyPr anchor="b"/>
          <a:lstStyle>
            <a:lvl1pPr algn="l">
              <a:defRPr sz="6000" b="1" i="0">
                <a:solidFill>
                  <a:schemeClr val="bg1"/>
                </a:solidFill>
                <a:latin typeface="+mj-lt"/>
              </a:defRPr>
            </a:lvl1pPr>
          </a:lstStyle>
          <a:p>
            <a:r>
              <a:rPr lang="en-GB"/>
              <a:t>Title</a:t>
            </a:r>
            <a:endParaRPr lang="en-US"/>
          </a:p>
        </p:txBody>
      </p:sp>
      <p:pic>
        <p:nvPicPr>
          <p:cNvPr id="9" name="Picture 8" descr="A white text on a black background&#10;&#10;Description automatically generated">
            <a:extLst>
              <a:ext uri="{FF2B5EF4-FFF2-40B4-BE49-F238E27FC236}">
                <a16:creationId xmlns:a16="http://schemas.microsoft.com/office/drawing/2014/main" id="{E83EAF32-C7B8-7F43-F454-98A3E24B5E72}"/>
              </a:ext>
            </a:extLst>
          </p:cNvPr>
          <p:cNvPicPr>
            <a:picLocks noChangeAspect="1"/>
          </p:cNvPicPr>
          <p:nvPr userDrawn="1"/>
        </p:nvPicPr>
        <p:blipFill>
          <a:blip r:embed="rId4"/>
          <a:stretch>
            <a:fillRect/>
          </a:stretch>
        </p:blipFill>
        <p:spPr>
          <a:xfrm>
            <a:off x="545733" y="5656597"/>
            <a:ext cx="3352437" cy="857701"/>
          </a:xfrm>
          <a:prstGeom prst="rect">
            <a:avLst/>
          </a:prstGeom>
        </p:spPr>
      </p:pic>
    </p:spTree>
    <p:extLst>
      <p:ext uri="{BB962C8B-B14F-4D97-AF65-F5344CB8AC3E}">
        <p14:creationId xmlns:p14="http://schemas.microsoft.com/office/powerpoint/2010/main" val="3296468392"/>
      </p:ext>
    </p:extLst>
  </p:cSld>
  <p:clrMapOvr>
    <a:masterClrMapping/>
  </p:clrMapOvr>
  <p:extLst>
    <p:ext uri="{DCECCB84-F9BA-43D5-87BE-67443E8EF086}">
      <p15:sldGuideLst xmlns:p15="http://schemas.microsoft.com/office/powerpoint/2012/main">
        <p15:guide id="1" orient="horz" pos="3430" userDrawn="1">
          <p15:clr>
            <a:srgbClr val="FBAE40"/>
          </p15:clr>
        </p15:guide>
        <p15:guide id="2" pos="3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ERGY-MAIN Title slide-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8955FA-D5EA-970F-4238-48C48B7E8E1A}"/>
              </a:ext>
            </a:extLst>
          </p:cNvPr>
          <p:cNvPicPr>
            <a:picLocks noChangeAspect="1"/>
          </p:cNvPicPr>
          <p:nvPr userDrawn="1"/>
        </p:nvPicPr>
        <p:blipFill rotWithShape="1">
          <a:blip r:embed="rId2"/>
          <a:srcRect l="23735" t="11820" r="29018" b="23380"/>
          <a:stretch/>
        </p:blipFill>
        <p:spPr>
          <a:xfrm>
            <a:off x="5833872" y="0"/>
            <a:ext cx="6358128" cy="6858000"/>
          </a:xfrm>
          <a:prstGeom prst="rect">
            <a:avLst/>
          </a:prstGeom>
        </p:spPr>
      </p:pic>
      <p:pic>
        <p:nvPicPr>
          <p:cNvPr id="4" name="Picture 3">
            <a:extLst>
              <a:ext uri="{FF2B5EF4-FFF2-40B4-BE49-F238E27FC236}">
                <a16:creationId xmlns:a16="http://schemas.microsoft.com/office/drawing/2014/main" id="{37EBC66A-DD6B-C1A2-020E-E69FEB7CD528}"/>
              </a:ext>
            </a:extLst>
          </p:cNvPr>
          <p:cNvPicPr>
            <a:picLocks noChangeAspect="1"/>
          </p:cNvPicPr>
          <p:nvPr userDrawn="1"/>
        </p:nvPicPr>
        <p:blipFill rotWithShape="1">
          <a:blip r:embed="rId3"/>
          <a:srcRect r="14390"/>
          <a:stretch/>
        </p:blipFill>
        <p:spPr>
          <a:xfrm>
            <a:off x="0" y="-1"/>
            <a:ext cx="10437542" cy="6858000"/>
          </a:xfrm>
          <a:prstGeom prst="rect">
            <a:avLst/>
          </a:prstGeom>
        </p:spPr>
      </p:pic>
      <p:sp>
        <p:nvSpPr>
          <p:cNvPr id="2" name="Title 1">
            <a:extLst>
              <a:ext uri="{FF2B5EF4-FFF2-40B4-BE49-F238E27FC236}">
                <a16:creationId xmlns:a16="http://schemas.microsoft.com/office/drawing/2014/main" id="{F73E791C-6D27-4106-444C-EC3003F91E3A}"/>
              </a:ext>
            </a:extLst>
          </p:cNvPr>
          <p:cNvSpPr>
            <a:spLocks noGrp="1"/>
          </p:cNvSpPr>
          <p:nvPr>
            <p:ph type="ctrTitle" hasCustomPrompt="1"/>
          </p:nvPr>
        </p:nvSpPr>
        <p:spPr>
          <a:xfrm>
            <a:off x="634313" y="1643448"/>
            <a:ext cx="4926227" cy="1173891"/>
          </a:xfrm>
          <a:prstGeom prst="rect">
            <a:avLst/>
          </a:prstGeom>
        </p:spPr>
        <p:txBody>
          <a:bodyPr anchor="b"/>
          <a:lstStyle>
            <a:lvl1pPr algn="l">
              <a:defRPr sz="6000" b="1" i="0">
                <a:solidFill>
                  <a:schemeClr val="bg1"/>
                </a:solidFill>
                <a:latin typeface="+mj-lt"/>
              </a:defRPr>
            </a:lvl1pPr>
          </a:lstStyle>
          <a:p>
            <a:r>
              <a:rPr lang="en-GB"/>
              <a:t>Title</a:t>
            </a:r>
            <a:endParaRPr lang="en-US"/>
          </a:p>
        </p:txBody>
      </p:sp>
      <p:pic>
        <p:nvPicPr>
          <p:cNvPr id="10" name="Picture 9" descr="A white text on a black background&#10;&#10;Description automatically generated">
            <a:extLst>
              <a:ext uri="{FF2B5EF4-FFF2-40B4-BE49-F238E27FC236}">
                <a16:creationId xmlns:a16="http://schemas.microsoft.com/office/drawing/2014/main" id="{D99655D3-E499-A3EF-F1D7-3573B968ECCA}"/>
              </a:ext>
            </a:extLst>
          </p:cNvPr>
          <p:cNvPicPr>
            <a:picLocks noChangeAspect="1"/>
          </p:cNvPicPr>
          <p:nvPr userDrawn="1"/>
        </p:nvPicPr>
        <p:blipFill>
          <a:blip r:embed="rId4"/>
          <a:stretch>
            <a:fillRect/>
          </a:stretch>
        </p:blipFill>
        <p:spPr>
          <a:xfrm>
            <a:off x="545733" y="5656597"/>
            <a:ext cx="3352437" cy="857701"/>
          </a:xfrm>
          <a:prstGeom prst="rect">
            <a:avLst/>
          </a:prstGeom>
        </p:spPr>
      </p:pic>
    </p:spTree>
    <p:extLst>
      <p:ext uri="{BB962C8B-B14F-4D97-AF65-F5344CB8AC3E}">
        <p14:creationId xmlns:p14="http://schemas.microsoft.com/office/powerpoint/2010/main" val="704824977"/>
      </p:ext>
    </p:extLst>
  </p:cSld>
  <p:clrMapOvr>
    <a:masterClrMapping/>
  </p:clrMapOvr>
  <p:extLst>
    <p:ext uri="{DCECCB84-F9BA-43D5-87BE-67443E8EF086}">
      <p15:sldGuideLst xmlns:p15="http://schemas.microsoft.com/office/powerpoint/2012/main">
        <p15:guide id="1" orient="horz" pos="3430" userDrawn="1">
          <p15:clr>
            <a:srgbClr val="FBAE40"/>
          </p15:clr>
        </p15:guide>
        <p15:guide id="2" pos="3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OADBAND AND MOBILE-MAIN Title slide-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8955FA-D5EA-970F-4238-48C48B7E8E1A}"/>
              </a:ext>
            </a:extLst>
          </p:cNvPr>
          <p:cNvPicPr>
            <a:picLocks noChangeAspect="1"/>
          </p:cNvPicPr>
          <p:nvPr userDrawn="1"/>
        </p:nvPicPr>
        <p:blipFill rotWithShape="1">
          <a:blip r:embed="rId2"/>
          <a:srcRect l="16277" r="21914"/>
          <a:stretch/>
        </p:blipFill>
        <p:spPr>
          <a:xfrm>
            <a:off x="5833872" y="0"/>
            <a:ext cx="6358128" cy="6858000"/>
          </a:xfrm>
          <a:prstGeom prst="rect">
            <a:avLst/>
          </a:prstGeom>
        </p:spPr>
      </p:pic>
      <p:pic>
        <p:nvPicPr>
          <p:cNvPr id="4" name="Picture 3">
            <a:extLst>
              <a:ext uri="{FF2B5EF4-FFF2-40B4-BE49-F238E27FC236}">
                <a16:creationId xmlns:a16="http://schemas.microsoft.com/office/drawing/2014/main" id="{37EBC66A-DD6B-C1A2-020E-E69FEB7CD528}"/>
              </a:ext>
            </a:extLst>
          </p:cNvPr>
          <p:cNvPicPr>
            <a:picLocks noChangeAspect="1"/>
          </p:cNvPicPr>
          <p:nvPr userDrawn="1"/>
        </p:nvPicPr>
        <p:blipFill rotWithShape="1">
          <a:blip r:embed="rId3"/>
          <a:srcRect l="155" r="14235"/>
          <a:stretch/>
        </p:blipFill>
        <p:spPr>
          <a:xfrm>
            <a:off x="0" y="-1"/>
            <a:ext cx="10437542" cy="6858000"/>
          </a:xfrm>
          <a:prstGeom prst="rect">
            <a:avLst/>
          </a:prstGeom>
        </p:spPr>
      </p:pic>
      <p:sp>
        <p:nvSpPr>
          <p:cNvPr id="2" name="Title 1">
            <a:extLst>
              <a:ext uri="{FF2B5EF4-FFF2-40B4-BE49-F238E27FC236}">
                <a16:creationId xmlns:a16="http://schemas.microsoft.com/office/drawing/2014/main" id="{F73E791C-6D27-4106-444C-EC3003F91E3A}"/>
              </a:ext>
            </a:extLst>
          </p:cNvPr>
          <p:cNvSpPr>
            <a:spLocks noGrp="1"/>
          </p:cNvSpPr>
          <p:nvPr>
            <p:ph type="ctrTitle" hasCustomPrompt="1"/>
          </p:nvPr>
        </p:nvSpPr>
        <p:spPr>
          <a:xfrm>
            <a:off x="634313" y="1643448"/>
            <a:ext cx="4926227" cy="1173891"/>
          </a:xfrm>
          <a:prstGeom prst="rect">
            <a:avLst/>
          </a:prstGeom>
        </p:spPr>
        <p:txBody>
          <a:bodyPr anchor="b"/>
          <a:lstStyle>
            <a:lvl1pPr algn="l">
              <a:defRPr sz="6000" b="1" i="0">
                <a:solidFill>
                  <a:schemeClr val="bg1"/>
                </a:solidFill>
                <a:latin typeface="+mj-lt"/>
              </a:defRPr>
            </a:lvl1pPr>
          </a:lstStyle>
          <a:p>
            <a:r>
              <a:rPr lang="en-GB"/>
              <a:t>Title</a:t>
            </a:r>
            <a:endParaRPr lang="en-US"/>
          </a:p>
        </p:txBody>
      </p:sp>
      <p:pic>
        <p:nvPicPr>
          <p:cNvPr id="9" name="Picture 8" descr="A white text on a black background&#10;&#10;Description automatically generated">
            <a:extLst>
              <a:ext uri="{FF2B5EF4-FFF2-40B4-BE49-F238E27FC236}">
                <a16:creationId xmlns:a16="http://schemas.microsoft.com/office/drawing/2014/main" id="{E1849B23-650F-DD74-2525-E526F98E39A0}"/>
              </a:ext>
            </a:extLst>
          </p:cNvPr>
          <p:cNvPicPr>
            <a:picLocks noChangeAspect="1"/>
          </p:cNvPicPr>
          <p:nvPr userDrawn="1"/>
        </p:nvPicPr>
        <p:blipFill>
          <a:blip r:embed="rId4"/>
          <a:stretch>
            <a:fillRect/>
          </a:stretch>
        </p:blipFill>
        <p:spPr>
          <a:xfrm>
            <a:off x="552264" y="5767251"/>
            <a:ext cx="2889939" cy="739374"/>
          </a:xfrm>
          <a:prstGeom prst="rect">
            <a:avLst/>
          </a:prstGeom>
        </p:spPr>
      </p:pic>
      <p:pic>
        <p:nvPicPr>
          <p:cNvPr id="11" name="Picture 10" descr="A white text on a black background&#10;&#10;Description automatically generated">
            <a:extLst>
              <a:ext uri="{FF2B5EF4-FFF2-40B4-BE49-F238E27FC236}">
                <a16:creationId xmlns:a16="http://schemas.microsoft.com/office/drawing/2014/main" id="{89601434-9F61-7B87-41E5-B0A9A98194B6}"/>
              </a:ext>
            </a:extLst>
          </p:cNvPr>
          <p:cNvPicPr>
            <a:picLocks noChangeAspect="1"/>
          </p:cNvPicPr>
          <p:nvPr userDrawn="1"/>
        </p:nvPicPr>
        <p:blipFill>
          <a:blip r:embed="rId5"/>
          <a:stretch>
            <a:fillRect/>
          </a:stretch>
        </p:blipFill>
        <p:spPr>
          <a:xfrm>
            <a:off x="3331168" y="5767251"/>
            <a:ext cx="2889939" cy="739374"/>
          </a:xfrm>
          <a:prstGeom prst="rect">
            <a:avLst/>
          </a:prstGeom>
        </p:spPr>
      </p:pic>
    </p:spTree>
    <p:extLst>
      <p:ext uri="{BB962C8B-B14F-4D97-AF65-F5344CB8AC3E}">
        <p14:creationId xmlns:p14="http://schemas.microsoft.com/office/powerpoint/2010/main" val="576301875"/>
      </p:ext>
    </p:extLst>
  </p:cSld>
  <p:clrMapOvr>
    <a:masterClrMapping/>
  </p:clrMapOvr>
  <p:extLst>
    <p:ext uri="{DCECCB84-F9BA-43D5-87BE-67443E8EF086}">
      <p15:sldGuideLst xmlns:p15="http://schemas.microsoft.com/office/powerpoint/2012/main">
        <p15:guide id="1" orient="horz" pos="3430" userDrawn="1">
          <p15:clr>
            <a:srgbClr val="FBAE40"/>
          </p15:clr>
        </p15:guide>
        <p15:guide id="2" pos="3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AAA2AB-388E-40E7-819F-D4C57441D0F8}"/>
              </a:ext>
            </a:extLst>
          </p:cNvPr>
          <p:cNvPicPr>
            <a:picLocks noChangeAspect="1"/>
          </p:cNvPicPr>
          <p:nvPr userDrawn="1"/>
        </p:nvPicPr>
        <p:blipFill rotWithShape="1">
          <a:blip r:embed="rId2"/>
          <a:srcRect l="59" r="14331"/>
          <a:stretch/>
        </p:blipFill>
        <p:spPr>
          <a:xfrm>
            <a:off x="0" y="-1"/>
            <a:ext cx="10437542" cy="6858000"/>
          </a:xfrm>
          <a:prstGeom prst="rect">
            <a:avLst/>
          </a:prstGeom>
        </p:spPr>
      </p:pic>
      <p:pic>
        <p:nvPicPr>
          <p:cNvPr id="9" name="Picture 8" descr="A white text on a black background&#10;&#10;Description automatically generated">
            <a:extLst>
              <a:ext uri="{FF2B5EF4-FFF2-40B4-BE49-F238E27FC236}">
                <a16:creationId xmlns:a16="http://schemas.microsoft.com/office/drawing/2014/main" id="{C5905DCE-0D0D-4F49-9BAF-6CC52973C0D1}"/>
              </a:ext>
            </a:extLst>
          </p:cNvPr>
          <p:cNvPicPr>
            <a:picLocks noChangeAspect="1"/>
          </p:cNvPicPr>
          <p:nvPr userDrawn="1"/>
        </p:nvPicPr>
        <p:blipFill>
          <a:blip r:embed="rId3"/>
          <a:stretch>
            <a:fillRect/>
          </a:stretch>
        </p:blipFill>
        <p:spPr>
          <a:xfrm>
            <a:off x="506654" y="5412866"/>
            <a:ext cx="1584539" cy="1193549"/>
          </a:xfrm>
          <a:prstGeom prst="rect">
            <a:avLst/>
          </a:prstGeom>
        </p:spPr>
      </p:pic>
    </p:spTree>
    <p:extLst>
      <p:ext uri="{BB962C8B-B14F-4D97-AF65-F5344CB8AC3E}">
        <p14:creationId xmlns:p14="http://schemas.microsoft.com/office/powerpoint/2010/main" val="3483413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125126-3E7C-4E11-87D1-AAE32967538C}"/>
              </a:ext>
            </a:extLst>
          </p:cNvPr>
          <p:cNvPicPr>
            <a:picLocks noChangeAspect="1"/>
          </p:cNvPicPr>
          <p:nvPr userDrawn="1"/>
        </p:nvPicPr>
        <p:blipFill rotWithShape="1">
          <a:blip r:embed="rId2"/>
          <a:srcRect l="-1" r="14390"/>
          <a:stretch/>
        </p:blipFill>
        <p:spPr>
          <a:xfrm>
            <a:off x="0" y="-1"/>
            <a:ext cx="10437541" cy="6858000"/>
          </a:xfrm>
          <a:prstGeom prst="rect">
            <a:avLst/>
          </a:prstGeom>
        </p:spPr>
      </p:pic>
      <p:pic>
        <p:nvPicPr>
          <p:cNvPr id="8" name="Picture 7" descr="A white text on a black background&#10;&#10;Description automatically generated">
            <a:extLst>
              <a:ext uri="{FF2B5EF4-FFF2-40B4-BE49-F238E27FC236}">
                <a16:creationId xmlns:a16="http://schemas.microsoft.com/office/drawing/2014/main" id="{2AC12AC3-0165-470C-8804-C3A84361C2FC}"/>
              </a:ext>
            </a:extLst>
          </p:cNvPr>
          <p:cNvPicPr>
            <a:picLocks noChangeAspect="1"/>
          </p:cNvPicPr>
          <p:nvPr userDrawn="1"/>
        </p:nvPicPr>
        <p:blipFill>
          <a:blip r:embed="rId3"/>
          <a:stretch>
            <a:fillRect/>
          </a:stretch>
        </p:blipFill>
        <p:spPr>
          <a:xfrm>
            <a:off x="538926" y="5650887"/>
            <a:ext cx="3331633" cy="852379"/>
          </a:xfrm>
          <a:prstGeom prst="rect">
            <a:avLst/>
          </a:prstGeom>
        </p:spPr>
      </p:pic>
    </p:spTree>
    <p:extLst>
      <p:ext uri="{BB962C8B-B14F-4D97-AF65-F5344CB8AC3E}">
        <p14:creationId xmlns:p14="http://schemas.microsoft.com/office/powerpoint/2010/main" val="2710451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oing Good Together_BRAND_Title slide-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405977-8C24-7C10-C1FE-57DED35C72A4}"/>
              </a:ext>
            </a:extLst>
          </p:cNvPr>
          <p:cNvPicPr>
            <a:picLocks noChangeAspect="1"/>
          </p:cNvPicPr>
          <p:nvPr userDrawn="1"/>
        </p:nvPicPr>
        <p:blipFill>
          <a:blip r:embed="rId2"/>
          <a:srcRect l="19069" r="19069"/>
          <a:stretch/>
        </p:blipFill>
        <p:spPr>
          <a:xfrm>
            <a:off x="5824330" y="1"/>
            <a:ext cx="6367670" cy="6858000"/>
          </a:xfrm>
          <a:prstGeom prst="rect">
            <a:avLst/>
          </a:prstGeom>
        </p:spPr>
      </p:pic>
      <p:pic>
        <p:nvPicPr>
          <p:cNvPr id="3" name="Picture 2">
            <a:extLst>
              <a:ext uri="{FF2B5EF4-FFF2-40B4-BE49-F238E27FC236}">
                <a16:creationId xmlns:a16="http://schemas.microsoft.com/office/drawing/2014/main" id="{8F50FAEA-BE50-FE2A-BD61-976A4DB3E10B}"/>
              </a:ext>
            </a:extLst>
          </p:cNvPr>
          <p:cNvPicPr>
            <a:picLocks noChangeAspect="1"/>
          </p:cNvPicPr>
          <p:nvPr userDrawn="1"/>
        </p:nvPicPr>
        <p:blipFill rotWithShape="1">
          <a:blip r:embed="rId3"/>
          <a:srcRect l="59" r="14331"/>
          <a:stretch/>
        </p:blipFill>
        <p:spPr>
          <a:xfrm>
            <a:off x="0" y="-1"/>
            <a:ext cx="10437542" cy="6858000"/>
          </a:xfrm>
          <a:prstGeom prst="rect">
            <a:avLst/>
          </a:prstGeom>
        </p:spPr>
      </p:pic>
      <p:sp>
        <p:nvSpPr>
          <p:cNvPr id="2" name="Title 1">
            <a:extLst>
              <a:ext uri="{FF2B5EF4-FFF2-40B4-BE49-F238E27FC236}">
                <a16:creationId xmlns:a16="http://schemas.microsoft.com/office/drawing/2014/main" id="{F73E791C-6D27-4106-444C-EC3003F91E3A}"/>
              </a:ext>
            </a:extLst>
          </p:cNvPr>
          <p:cNvSpPr>
            <a:spLocks noGrp="1"/>
          </p:cNvSpPr>
          <p:nvPr>
            <p:ph type="ctrTitle" hasCustomPrompt="1"/>
          </p:nvPr>
        </p:nvSpPr>
        <p:spPr>
          <a:xfrm>
            <a:off x="634313" y="1643448"/>
            <a:ext cx="4926227" cy="1173891"/>
          </a:xfrm>
          <a:prstGeom prst="rect">
            <a:avLst/>
          </a:prstGeom>
        </p:spPr>
        <p:txBody>
          <a:bodyPr anchor="b"/>
          <a:lstStyle>
            <a:lvl1pPr algn="l">
              <a:defRPr sz="6000" b="1" i="0">
                <a:solidFill>
                  <a:schemeClr val="bg1"/>
                </a:solidFill>
                <a:latin typeface="+mj-lt"/>
              </a:defRPr>
            </a:lvl1pPr>
          </a:lstStyle>
          <a:p>
            <a:r>
              <a:rPr lang="en-GB"/>
              <a:t>Title</a:t>
            </a:r>
            <a:endParaRPr lang="en-US"/>
          </a:p>
        </p:txBody>
      </p:sp>
      <p:pic>
        <p:nvPicPr>
          <p:cNvPr id="5" name="Picture 4" descr="A white text on a black background&#10;&#10;Description automatically generated">
            <a:extLst>
              <a:ext uri="{FF2B5EF4-FFF2-40B4-BE49-F238E27FC236}">
                <a16:creationId xmlns:a16="http://schemas.microsoft.com/office/drawing/2014/main" id="{B7344CE6-3829-B28B-328E-C8AC5ABEDD0B}"/>
              </a:ext>
            </a:extLst>
          </p:cNvPr>
          <p:cNvPicPr>
            <a:picLocks noChangeAspect="1"/>
          </p:cNvPicPr>
          <p:nvPr userDrawn="1"/>
        </p:nvPicPr>
        <p:blipFill>
          <a:blip r:embed="rId4"/>
          <a:stretch>
            <a:fillRect/>
          </a:stretch>
        </p:blipFill>
        <p:spPr>
          <a:xfrm>
            <a:off x="506654" y="5412866"/>
            <a:ext cx="1584539" cy="1193549"/>
          </a:xfrm>
          <a:prstGeom prst="rect">
            <a:avLst/>
          </a:prstGeom>
        </p:spPr>
      </p:pic>
    </p:spTree>
    <p:extLst>
      <p:ext uri="{BB962C8B-B14F-4D97-AF65-F5344CB8AC3E}">
        <p14:creationId xmlns:p14="http://schemas.microsoft.com/office/powerpoint/2010/main" val="1944329373"/>
      </p:ext>
    </p:extLst>
  </p:cSld>
  <p:clrMapOvr>
    <a:masterClrMapping/>
  </p:clrMapOvr>
  <p:extLst>
    <p:ext uri="{DCECCB84-F9BA-43D5-87BE-67443E8EF086}">
      <p15:sldGuideLst xmlns:p15="http://schemas.microsoft.com/office/powerpoint/2012/main">
        <p15:guide id="1" orient="horz" pos="3430" userDrawn="1">
          <p15:clr>
            <a:srgbClr val="FBAE40"/>
          </p15:clr>
        </p15:guide>
        <p15:guide id="2" pos="3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DF6E1B-AF68-402F-8966-275D20AB7CE2}"/>
              </a:ext>
            </a:extLst>
          </p:cNvPr>
          <p:cNvPicPr>
            <a:picLocks noChangeAspect="1"/>
          </p:cNvPicPr>
          <p:nvPr userDrawn="1"/>
        </p:nvPicPr>
        <p:blipFill rotWithShape="1">
          <a:blip r:embed="rId2"/>
          <a:srcRect r="14391"/>
          <a:stretch/>
        </p:blipFill>
        <p:spPr>
          <a:xfrm>
            <a:off x="0" y="-1"/>
            <a:ext cx="10437541" cy="6858000"/>
          </a:xfrm>
          <a:prstGeom prst="rect">
            <a:avLst/>
          </a:prstGeom>
        </p:spPr>
      </p:pic>
      <p:pic>
        <p:nvPicPr>
          <p:cNvPr id="8" name="Picture 7" descr="A black background with colorful letters&#10;&#10;Description automatically generated">
            <a:extLst>
              <a:ext uri="{FF2B5EF4-FFF2-40B4-BE49-F238E27FC236}">
                <a16:creationId xmlns:a16="http://schemas.microsoft.com/office/drawing/2014/main" id="{48DBA0F2-77AD-4D95-8DAD-F6639818CD91}"/>
              </a:ext>
            </a:extLst>
          </p:cNvPr>
          <p:cNvPicPr>
            <a:picLocks noChangeAspect="1"/>
          </p:cNvPicPr>
          <p:nvPr userDrawn="1"/>
        </p:nvPicPr>
        <p:blipFill>
          <a:blip r:embed="rId3"/>
          <a:stretch>
            <a:fillRect/>
          </a:stretch>
        </p:blipFill>
        <p:spPr>
          <a:xfrm>
            <a:off x="765926" y="5496095"/>
            <a:ext cx="1977065" cy="1021121"/>
          </a:xfrm>
          <a:prstGeom prst="rect">
            <a:avLst/>
          </a:prstGeom>
        </p:spPr>
      </p:pic>
    </p:spTree>
    <p:extLst>
      <p:ext uri="{BB962C8B-B14F-4D97-AF65-F5344CB8AC3E}">
        <p14:creationId xmlns:p14="http://schemas.microsoft.com/office/powerpoint/2010/main" val="4031048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FD2187-5F79-439C-B8C2-4D3075757358}"/>
              </a:ext>
            </a:extLst>
          </p:cNvPr>
          <p:cNvPicPr>
            <a:picLocks noChangeAspect="1"/>
          </p:cNvPicPr>
          <p:nvPr userDrawn="1"/>
        </p:nvPicPr>
        <p:blipFill rotWithShape="1">
          <a:blip r:embed="rId2"/>
          <a:srcRect r="14390"/>
          <a:stretch/>
        </p:blipFill>
        <p:spPr>
          <a:xfrm>
            <a:off x="0" y="-1"/>
            <a:ext cx="10437542" cy="6858000"/>
          </a:xfrm>
          <a:prstGeom prst="rect">
            <a:avLst/>
          </a:prstGeom>
        </p:spPr>
      </p:pic>
      <p:pic>
        <p:nvPicPr>
          <p:cNvPr id="9" name="Picture 8" descr="A white text on a black background&#10;&#10;Description automatically generated">
            <a:extLst>
              <a:ext uri="{FF2B5EF4-FFF2-40B4-BE49-F238E27FC236}">
                <a16:creationId xmlns:a16="http://schemas.microsoft.com/office/drawing/2014/main" id="{C76A7891-BCF8-4AA0-B2C4-809C0659D9BD}"/>
              </a:ext>
            </a:extLst>
          </p:cNvPr>
          <p:cNvPicPr>
            <a:picLocks noChangeAspect="1"/>
          </p:cNvPicPr>
          <p:nvPr userDrawn="1"/>
        </p:nvPicPr>
        <p:blipFill>
          <a:blip r:embed="rId3"/>
          <a:stretch>
            <a:fillRect/>
          </a:stretch>
        </p:blipFill>
        <p:spPr>
          <a:xfrm>
            <a:off x="547393" y="5661673"/>
            <a:ext cx="1848674" cy="840306"/>
          </a:xfrm>
          <a:prstGeom prst="rect">
            <a:avLst/>
          </a:prstGeom>
        </p:spPr>
      </p:pic>
    </p:spTree>
    <p:extLst>
      <p:ext uri="{BB962C8B-B14F-4D97-AF65-F5344CB8AC3E}">
        <p14:creationId xmlns:p14="http://schemas.microsoft.com/office/powerpoint/2010/main" val="1745718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12470E-4F53-424E-A0FD-1505E729D7C9}"/>
              </a:ext>
            </a:extLst>
          </p:cNvPr>
          <p:cNvPicPr>
            <a:picLocks noChangeAspect="1"/>
          </p:cNvPicPr>
          <p:nvPr userDrawn="1"/>
        </p:nvPicPr>
        <p:blipFill rotWithShape="1">
          <a:blip r:embed="rId2"/>
          <a:srcRect r="14391"/>
          <a:stretch/>
        </p:blipFill>
        <p:spPr>
          <a:xfrm>
            <a:off x="0" y="-1"/>
            <a:ext cx="10437542" cy="6858000"/>
          </a:xfrm>
          <a:prstGeom prst="rect">
            <a:avLst/>
          </a:prstGeom>
        </p:spPr>
      </p:pic>
      <p:pic>
        <p:nvPicPr>
          <p:cNvPr id="11" name="Picture 10" descr="A white text on a black background&#10;&#10;Description automatically generated">
            <a:extLst>
              <a:ext uri="{FF2B5EF4-FFF2-40B4-BE49-F238E27FC236}">
                <a16:creationId xmlns:a16="http://schemas.microsoft.com/office/drawing/2014/main" id="{AA4FEDCF-CC5A-41AB-94F1-72B579D1BF76}"/>
              </a:ext>
            </a:extLst>
          </p:cNvPr>
          <p:cNvPicPr>
            <a:picLocks noChangeAspect="1"/>
          </p:cNvPicPr>
          <p:nvPr userDrawn="1"/>
        </p:nvPicPr>
        <p:blipFill>
          <a:blip r:embed="rId3"/>
          <a:stretch>
            <a:fillRect/>
          </a:stretch>
        </p:blipFill>
        <p:spPr>
          <a:xfrm>
            <a:off x="274894" y="5685051"/>
            <a:ext cx="2545785" cy="852626"/>
          </a:xfrm>
          <a:prstGeom prst="rect">
            <a:avLst/>
          </a:prstGeom>
        </p:spPr>
      </p:pic>
    </p:spTree>
    <p:extLst>
      <p:ext uri="{BB962C8B-B14F-4D97-AF65-F5344CB8AC3E}">
        <p14:creationId xmlns:p14="http://schemas.microsoft.com/office/powerpoint/2010/main" val="1511899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314CA3-9F89-4EB2-A2B9-F5DAFD17FB76}"/>
              </a:ext>
            </a:extLst>
          </p:cNvPr>
          <p:cNvPicPr>
            <a:picLocks noChangeAspect="1"/>
          </p:cNvPicPr>
          <p:nvPr userDrawn="1"/>
        </p:nvPicPr>
        <p:blipFill rotWithShape="1">
          <a:blip r:embed="rId2"/>
          <a:srcRect r="14390"/>
          <a:stretch/>
        </p:blipFill>
        <p:spPr>
          <a:xfrm>
            <a:off x="0" y="-1"/>
            <a:ext cx="10437542" cy="6858000"/>
          </a:xfrm>
          <a:prstGeom prst="rect">
            <a:avLst/>
          </a:prstGeom>
        </p:spPr>
      </p:pic>
      <p:pic>
        <p:nvPicPr>
          <p:cNvPr id="7" name="Picture 6" descr="A white text on a black background&#10;&#10;Description automatically generated">
            <a:extLst>
              <a:ext uri="{FF2B5EF4-FFF2-40B4-BE49-F238E27FC236}">
                <a16:creationId xmlns:a16="http://schemas.microsoft.com/office/drawing/2014/main" id="{FFACBEFF-4439-4067-A7D3-337383B04821}"/>
              </a:ext>
            </a:extLst>
          </p:cNvPr>
          <p:cNvPicPr>
            <a:picLocks noChangeAspect="1"/>
          </p:cNvPicPr>
          <p:nvPr userDrawn="1"/>
        </p:nvPicPr>
        <p:blipFill>
          <a:blip r:embed="rId3"/>
          <a:stretch>
            <a:fillRect/>
          </a:stretch>
        </p:blipFill>
        <p:spPr>
          <a:xfrm>
            <a:off x="545733" y="5656597"/>
            <a:ext cx="3352437" cy="857701"/>
          </a:xfrm>
          <a:prstGeom prst="rect">
            <a:avLst/>
          </a:prstGeom>
        </p:spPr>
      </p:pic>
    </p:spTree>
    <p:extLst>
      <p:ext uri="{BB962C8B-B14F-4D97-AF65-F5344CB8AC3E}">
        <p14:creationId xmlns:p14="http://schemas.microsoft.com/office/powerpoint/2010/main" val="3088368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C48B9A-A16D-4727-ABC8-CB2294D9948B}"/>
              </a:ext>
            </a:extLst>
          </p:cNvPr>
          <p:cNvPicPr>
            <a:picLocks noChangeAspect="1"/>
          </p:cNvPicPr>
          <p:nvPr userDrawn="1"/>
        </p:nvPicPr>
        <p:blipFill rotWithShape="1">
          <a:blip r:embed="rId2"/>
          <a:srcRect r="14390"/>
          <a:stretch/>
        </p:blipFill>
        <p:spPr>
          <a:xfrm>
            <a:off x="0" y="-1"/>
            <a:ext cx="10437542" cy="6858000"/>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69FF63AF-0DEF-4A92-B0E9-534C1E2A5D68}"/>
              </a:ext>
            </a:extLst>
          </p:cNvPr>
          <p:cNvPicPr>
            <a:picLocks noChangeAspect="1"/>
          </p:cNvPicPr>
          <p:nvPr userDrawn="1"/>
        </p:nvPicPr>
        <p:blipFill>
          <a:blip r:embed="rId3"/>
          <a:stretch>
            <a:fillRect/>
          </a:stretch>
        </p:blipFill>
        <p:spPr>
          <a:xfrm>
            <a:off x="545733" y="5656597"/>
            <a:ext cx="3352437" cy="857701"/>
          </a:xfrm>
          <a:prstGeom prst="rect">
            <a:avLst/>
          </a:prstGeom>
        </p:spPr>
      </p:pic>
    </p:spTree>
    <p:extLst>
      <p:ext uri="{BB962C8B-B14F-4D97-AF65-F5344CB8AC3E}">
        <p14:creationId xmlns:p14="http://schemas.microsoft.com/office/powerpoint/2010/main" val="2363425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A86FC2-D1C8-4B18-A1CC-3F5A271453F2}"/>
              </a:ext>
            </a:extLst>
          </p:cNvPr>
          <p:cNvPicPr>
            <a:picLocks noChangeAspect="1"/>
          </p:cNvPicPr>
          <p:nvPr userDrawn="1"/>
        </p:nvPicPr>
        <p:blipFill rotWithShape="1">
          <a:blip r:embed="rId2"/>
          <a:srcRect l="155" r="14235"/>
          <a:stretch/>
        </p:blipFill>
        <p:spPr>
          <a:xfrm>
            <a:off x="0" y="-1"/>
            <a:ext cx="10437542" cy="6858000"/>
          </a:xfrm>
          <a:prstGeom prst="rect">
            <a:avLst/>
          </a:prstGeom>
        </p:spPr>
      </p:pic>
      <p:pic>
        <p:nvPicPr>
          <p:cNvPr id="9" name="Picture 8" descr="A white text on a black background&#10;&#10;Description automatically generated">
            <a:extLst>
              <a:ext uri="{FF2B5EF4-FFF2-40B4-BE49-F238E27FC236}">
                <a16:creationId xmlns:a16="http://schemas.microsoft.com/office/drawing/2014/main" id="{66E83C1A-9DAB-4FA1-833D-80D2C568791F}"/>
              </a:ext>
            </a:extLst>
          </p:cNvPr>
          <p:cNvPicPr>
            <a:picLocks noChangeAspect="1"/>
          </p:cNvPicPr>
          <p:nvPr userDrawn="1"/>
        </p:nvPicPr>
        <p:blipFill>
          <a:blip r:embed="rId3"/>
          <a:stretch>
            <a:fillRect/>
          </a:stretch>
        </p:blipFill>
        <p:spPr>
          <a:xfrm>
            <a:off x="552264" y="5767251"/>
            <a:ext cx="2889939" cy="739374"/>
          </a:xfrm>
          <a:prstGeom prst="rect">
            <a:avLst/>
          </a:prstGeom>
        </p:spPr>
      </p:pic>
      <p:pic>
        <p:nvPicPr>
          <p:cNvPr id="10" name="Picture 9" descr="A white text on a black background&#10;&#10;Description automatically generated">
            <a:extLst>
              <a:ext uri="{FF2B5EF4-FFF2-40B4-BE49-F238E27FC236}">
                <a16:creationId xmlns:a16="http://schemas.microsoft.com/office/drawing/2014/main" id="{1E02A55E-3D39-43EA-95EC-C8A0ACA21D17}"/>
              </a:ext>
            </a:extLst>
          </p:cNvPr>
          <p:cNvPicPr>
            <a:picLocks noChangeAspect="1"/>
          </p:cNvPicPr>
          <p:nvPr userDrawn="1"/>
        </p:nvPicPr>
        <p:blipFill>
          <a:blip r:embed="rId4"/>
          <a:stretch>
            <a:fillRect/>
          </a:stretch>
        </p:blipFill>
        <p:spPr>
          <a:xfrm>
            <a:off x="3331168" y="5767251"/>
            <a:ext cx="2889939" cy="739374"/>
          </a:xfrm>
          <a:prstGeom prst="rect">
            <a:avLst/>
          </a:prstGeom>
        </p:spPr>
      </p:pic>
    </p:spTree>
    <p:extLst>
      <p:ext uri="{BB962C8B-B14F-4D97-AF65-F5344CB8AC3E}">
        <p14:creationId xmlns:p14="http://schemas.microsoft.com/office/powerpoint/2010/main" val="133573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1 (Subheading and tex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F0649-22B8-7839-5944-7F9F099891FE}"/>
              </a:ext>
            </a:extLst>
          </p:cNvPr>
          <p:cNvSpPr>
            <a:spLocks noGrp="1"/>
          </p:cNvSpPr>
          <p:nvPr>
            <p:ph type="title"/>
          </p:nvPr>
        </p:nvSpPr>
        <p:spPr>
          <a:xfrm>
            <a:off x="252045" y="265108"/>
            <a:ext cx="11700000" cy="608150"/>
          </a:xfrm>
          <a:prstGeom prst="rect">
            <a:avLst/>
          </a:prstGeom>
        </p:spPr>
        <p:txBody>
          <a:bodyPr/>
          <a:lstStyle>
            <a:lvl1pPr>
              <a:defRPr b="1" i="0">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9EF5206-7B0B-B191-BF00-8E1B9C0BF18E}"/>
              </a:ext>
            </a:extLst>
          </p:cNvPr>
          <p:cNvSpPr>
            <a:spLocks noGrp="1"/>
          </p:cNvSpPr>
          <p:nvPr>
            <p:ph idx="1"/>
          </p:nvPr>
        </p:nvSpPr>
        <p:spPr>
          <a:xfrm>
            <a:off x="252045" y="1417320"/>
            <a:ext cx="11700000" cy="4514353"/>
          </a:xfrm>
          <a:prstGeom prst="rect">
            <a:avLst/>
          </a:prstGeom>
        </p:spPr>
        <p:txBody>
          <a:bodyPr/>
          <a:lstStyle>
            <a:lvl1pPr>
              <a:defRPr sz="1800" b="0" i="0">
                <a:solidFill>
                  <a:schemeClr val="tx2"/>
                </a:solidFill>
                <a:latin typeface="+mn-lt"/>
                <a:cs typeface="Calibri" panose="020F0502020204030204" pitchFamily="34" charset="0"/>
              </a:defRPr>
            </a:lvl1pPr>
            <a:lvl2pPr>
              <a:defRPr sz="1800" b="0" i="0">
                <a:solidFill>
                  <a:schemeClr val="tx2"/>
                </a:solidFill>
                <a:latin typeface="+mn-lt"/>
                <a:cs typeface="Calibri" panose="020F0502020204030204" pitchFamily="34" charset="0"/>
              </a:defRPr>
            </a:lvl2pPr>
            <a:lvl3pPr>
              <a:defRPr sz="1800" b="0" i="0">
                <a:solidFill>
                  <a:schemeClr val="tx2"/>
                </a:solidFill>
                <a:latin typeface="+mn-lt"/>
                <a:cs typeface="Calibri" panose="020F0502020204030204" pitchFamily="34" charset="0"/>
              </a:defRPr>
            </a:lvl3pPr>
            <a:lvl4pPr>
              <a:defRPr sz="1800" b="0" i="0">
                <a:solidFill>
                  <a:schemeClr val="tx2"/>
                </a:solidFill>
                <a:latin typeface="+mn-lt"/>
                <a:cs typeface="Calibri" panose="020F0502020204030204" pitchFamily="34" charset="0"/>
              </a:defRPr>
            </a:lvl4pPr>
            <a:lvl5pPr>
              <a:defRPr sz="1800" b="0" i="0">
                <a:solidFill>
                  <a:schemeClr val="tx2"/>
                </a:solidFill>
                <a:latin typeface="+mn-lt"/>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a:extLst>
              <a:ext uri="{FF2B5EF4-FFF2-40B4-BE49-F238E27FC236}">
                <a16:creationId xmlns:a16="http://schemas.microsoft.com/office/drawing/2014/main" id="{51FA8A0E-3D10-FCFA-2976-E6DE96362B5C}"/>
              </a:ext>
            </a:extLst>
          </p:cNvPr>
          <p:cNvSpPr>
            <a:spLocks noGrp="1"/>
          </p:cNvSpPr>
          <p:nvPr>
            <p:ph type="body" sz="quarter" idx="13" hasCustomPrompt="1"/>
          </p:nvPr>
        </p:nvSpPr>
        <p:spPr>
          <a:xfrm>
            <a:off x="252153" y="951266"/>
            <a:ext cx="11700000" cy="377964"/>
          </a:xfrm>
          <a:prstGeom prst="rect">
            <a:avLst/>
          </a:prstGeom>
        </p:spPr>
        <p:txBody>
          <a:bodyPr/>
          <a:lstStyle>
            <a:lvl1pPr marL="0" indent="0">
              <a:buNone/>
              <a:defRPr sz="2000" b="0" i="0">
                <a:solidFill>
                  <a:schemeClr val="tx2"/>
                </a:solidFill>
                <a:latin typeface="+mj-lt"/>
              </a:defRPr>
            </a:lvl1pPr>
          </a:lstStyle>
          <a:p>
            <a:pPr lvl="0"/>
            <a:r>
              <a:rPr lang="en-GB"/>
              <a:t>Subheading</a:t>
            </a:r>
            <a:endParaRPr lang="en-US"/>
          </a:p>
        </p:txBody>
      </p:sp>
    </p:spTree>
    <p:extLst>
      <p:ext uri="{BB962C8B-B14F-4D97-AF65-F5344CB8AC3E}">
        <p14:creationId xmlns:p14="http://schemas.microsoft.com/office/powerpoint/2010/main" val="3563909744"/>
      </p:ext>
    </p:extLst>
  </p:cSld>
  <p:clrMapOvr>
    <a:masterClrMapping/>
  </p:clrMapOvr>
  <p:extLst>
    <p:ext uri="{DCECCB84-F9BA-43D5-87BE-67443E8EF086}">
      <p15:sldGuideLst xmlns:p15="http://schemas.microsoft.com/office/powerpoint/2012/main">
        <p15:guide id="1" orient="horz" pos="459" userDrawn="1">
          <p15:clr>
            <a:srgbClr val="FBAE40"/>
          </p15:clr>
        </p15:guide>
        <p15:guide id="2" pos="143" userDrawn="1">
          <p15:clr>
            <a:srgbClr val="FBAE40"/>
          </p15:clr>
        </p15:guide>
        <p15:guide id="3" pos="7537" userDrawn="1">
          <p15:clr>
            <a:srgbClr val="FBAE40"/>
          </p15:clr>
        </p15:guide>
        <p15:guide id="4" orient="horz" pos="3906"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1 (Subheading and 2 text boxes)">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F5B34D3-5CE4-096B-E649-A833C8FF4A76}"/>
              </a:ext>
            </a:extLst>
          </p:cNvPr>
          <p:cNvSpPr>
            <a:spLocks noGrp="1"/>
          </p:cNvSpPr>
          <p:nvPr>
            <p:ph sz="half" idx="1"/>
          </p:nvPr>
        </p:nvSpPr>
        <p:spPr>
          <a:xfrm>
            <a:off x="254136" y="1414130"/>
            <a:ext cx="5737171" cy="4517543"/>
          </a:xfrm>
          <a:prstGeom prst="rect">
            <a:avLst/>
          </a:prstGeom>
        </p:spPr>
        <p:txBody>
          <a:bodyPr/>
          <a:lstStyle>
            <a:lvl1pPr>
              <a:defRPr sz="1800" b="0" i="0">
                <a:solidFill>
                  <a:schemeClr val="tx2"/>
                </a:solidFill>
                <a:latin typeface="+mn-lt"/>
                <a:cs typeface="Calibri" panose="020F0502020204030204" pitchFamily="34" charset="0"/>
              </a:defRPr>
            </a:lvl1pPr>
            <a:lvl2pPr>
              <a:defRPr sz="1800" b="0" i="0">
                <a:solidFill>
                  <a:schemeClr val="tx2"/>
                </a:solidFill>
                <a:latin typeface="+mn-lt"/>
                <a:cs typeface="Calibri" panose="020F0502020204030204" pitchFamily="34" charset="0"/>
              </a:defRPr>
            </a:lvl2pPr>
            <a:lvl3pPr>
              <a:defRPr sz="1800" b="0" i="0">
                <a:solidFill>
                  <a:schemeClr val="tx2"/>
                </a:solidFill>
                <a:latin typeface="+mn-lt"/>
                <a:cs typeface="Calibri" panose="020F0502020204030204" pitchFamily="34" charset="0"/>
              </a:defRPr>
            </a:lvl3pPr>
            <a:lvl4pPr>
              <a:defRPr sz="1800" b="0" i="0">
                <a:solidFill>
                  <a:schemeClr val="tx2"/>
                </a:solidFill>
                <a:latin typeface="+mn-lt"/>
                <a:cs typeface="Calibri" panose="020F0502020204030204" pitchFamily="34" charset="0"/>
              </a:defRPr>
            </a:lvl4pPr>
            <a:lvl5pPr>
              <a:defRPr sz="1800" b="0" i="0">
                <a:solidFill>
                  <a:schemeClr val="tx2"/>
                </a:solidFill>
                <a:latin typeface="+mn-lt"/>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3">
            <a:extLst>
              <a:ext uri="{FF2B5EF4-FFF2-40B4-BE49-F238E27FC236}">
                <a16:creationId xmlns:a16="http://schemas.microsoft.com/office/drawing/2014/main" id="{09DBC8D7-F03F-DDDC-77FF-3D07B3B6A2DD}"/>
              </a:ext>
            </a:extLst>
          </p:cNvPr>
          <p:cNvSpPr>
            <a:spLocks noGrp="1"/>
          </p:cNvSpPr>
          <p:nvPr>
            <p:ph sz="half" idx="2"/>
          </p:nvPr>
        </p:nvSpPr>
        <p:spPr>
          <a:xfrm>
            <a:off x="6213217" y="1414130"/>
            <a:ext cx="5737171" cy="4517543"/>
          </a:xfrm>
          <a:prstGeom prst="rect">
            <a:avLst/>
          </a:prstGeom>
        </p:spPr>
        <p:txBody>
          <a:bodyPr/>
          <a:lstStyle>
            <a:lvl1pPr>
              <a:defRPr sz="1800" b="0" i="0">
                <a:solidFill>
                  <a:schemeClr val="tx2"/>
                </a:solidFill>
                <a:latin typeface="+mn-lt"/>
                <a:cs typeface="Calibri" panose="020F0502020204030204" pitchFamily="34" charset="0"/>
              </a:defRPr>
            </a:lvl1pPr>
            <a:lvl2pPr>
              <a:defRPr sz="1800" b="0" i="0">
                <a:solidFill>
                  <a:schemeClr val="tx2"/>
                </a:solidFill>
                <a:latin typeface="+mn-lt"/>
                <a:cs typeface="Calibri" panose="020F0502020204030204" pitchFamily="34" charset="0"/>
              </a:defRPr>
            </a:lvl2pPr>
            <a:lvl3pPr>
              <a:defRPr sz="1800" b="0" i="0">
                <a:solidFill>
                  <a:schemeClr val="tx2"/>
                </a:solidFill>
                <a:latin typeface="+mn-lt"/>
                <a:cs typeface="Calibri" panose="020F0502020204030204" pitchFamily="34" charset="0"/>
              </a:defRPr>
            </a:lvl3pPr>
            <a:lvl4pPr>
              <a:defRPr sz="1800" b="0" i="0">
                <a:solidFill>
                  <a:schemeClr val="tx2"/>
                </a:solidFill>
                <a:latin typeface="+mn-lt"/>
                <a:cs typeface="Calibri" panose="020F0502020204030204" pitchFamily="34" charset="0"/>
              </a:defRPr>
            </a:lvl4pPr>
            <a:lvl5pPr>
              <a:defRPr sz="1800" b="0" i="0">
                <a:solidFill>
                  <a:schemeClr val="tx2"/>
                </a:solidFill>
                <a:latin typeface="+mn-lt"/>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1">
            <a:extLst>
              <a:ext uri="{FF2B5EF4-FFF2-40B4-BE49-F238E27FC236}">
                <a16:creationId xmlns:a16="http://schemas.microsoft.com/office/drawing/2014/main" id="{AB974D66-7213-4E2B-9B6A-5E635FA6B5F2}"/>
              </a:ext>
            </a:extLst>
          </p:cNvPr>
          <p:cNvSpPr>
            <a:spLocks noGrp="1"/>
          </p:cNvSpPr>
          <p:nvPr>
            <p:ph type="title"/>
          </p:nvPr>
        </p:nvSpPr>
        <p:spPr>
          <a:xfrm>
            <a:off x="252045" y="265108"/>
            <a:ext cx="11700000" cy="608150"/>
          </a:xfrm>
          <a:prstGeom prst="rect">
            <a:avLst/>
          </a:prstGeom>
        </p:spPr>
        <p:txBody>
          <a:bodyPr/>
          <a:lstStyle>
            <a:lvl1pPr>
              <a:defRPr b="1" i="0">
                <a:latin typeface="+mj-lt"/>
              </a:defRPr>
            </a:lvl1pPr>
          </a:lstStyle>
          <a:p>
            <a:r>
              <a:rPr lang="en-GB"/>
              <a:t>Click to edit Master title style</a:t>
            </a:r>
            <a:endParaRPr lang="en-US"/>
          </a:p>
        </p:txBody>
      </p:sp>
      <p:sp>
        <p:nvSpPr>
          <p:cNvPr id="8" name="Text Placeholder 7">
            <a:extLst>
              <a:ext uri="{FF2B5EF4-FFF2-40B4-BE49-F238E27FC236}">
                <a16:creationId xmlns:a16="http://schemas.microsoft.com/office/drawing/2014/main" id="{E1D0CFB3-FA2A-4904-82D5-8B246E9D3165}"/>
              </a:ext>
            </a:extLst>
          </p:cNvPr>
          <p:cNvSpPr>
            <a:spLocks noGrp="1"/>
          </p:cNvSpPr>
          <p:nvPr>
            <p:ph type="body" sz="quarter" idx="13" hasCustomPrompt="1"/>
          </p:nvPr>
        </p:nvSpPr>
        <p:spPr>
          <a:xfrm>
            <a:off x="252153" y="951266"/>
            <a:ext cx="11700000" cy="377964"/>
          </a:xfrm>
          <a:prstGeom prst="rect">
            <a:avLst/>
          </a:prstGeom>
        </p:spPr>
        <p:txBody>
          <a:bodyPr/>
          <a:lstStyle>
            <a:lvl1pPr marL="0" indent="0">
              <a:buNone/>
              <a:defRPr sz="2000" b="0" i="0">
                <a:solidFill>
                  <a:schemeClr val="tx2"/>
                </a:solidFill>
                <a:latin typeface="+mj-lt"/>
              </a:defRPr>
            </a:lvl1pPr>
          </a:lstStyle>
          <a:p>
            <a:pPr lvl="0"/>
            <a:r>
              <a:rPr lang="en-GB"/>
              <a:t>Subheading</a:t>
            </a:r>
            <a:endParaRPr lang="en-US"/>
          </a:p>
        </p:txBody>
      </p:sp>
    </p:spTree>
    <p:extLst>
      <p:ext uri="{BB962C8B-B14F-4D97-AF65-F5344CB8AC3E}">
        <p14:creationId xmlns:p14="http://schemas.microsoft.com/office/powerpoint/2010/main" val="2273286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 1 (Subheading and 3 text boxes)">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91CD5A8-5090-5FA0-88F1-579A0ECF99D6}"/>
              </a:ext>
            </a:extLst>
          </p:cNvPr>
          <p:cNvSpPr>
            <a:spLocks noGrp="1"/>
          </p:cNvSpPr>
          <p:nvPr>
            <p:ph idx="1"/>
          </p:nvPr>
        </p:nvSpPr>
        <p:spPr>
          <a:xfrm>
            <a:off x="257279" y="1414130"/>
            <a:ext cx="3806596" cy="4525494"/>
          </a:xfrm>
          <a:prstGeom prst="rect">
            <a:avLst/>
          </a:prstGeom>
        </p:spPr>
        <p:txBody>
          <a:bodyPr/>
          <a:lstStyle>
            <a:lvl1pPr>
              <a:defRPr sz="1800">
                <a:solidFill>
                  <a:schemeClr val="tx2"/>
                </a:solidFill>
                <a:latin typeface="+mn-lt"/>
              </a:defRPr>
            </a:lvl1pPr>
            <a:lvl2pPr>
              <a:defRPr sz="1800">
                <a:solidFill>
                  <a:schemeClr val="tx2"/>
                </a:solidFill>
                <a:latin typeface="+mn-lt"/>
              </a:defRPr>
            </a:lvl2pPr>
            <a:lvl3pPr>
              <a:defRPr sz="1800">
                <a:solidFill>
                  <a:schemeClr val="tx2"/>
                </a:solidFill>
                <a:latin typeface="+mn-lt"/>
              </a:defRPr>
            </a:lvl3pPr>
            <a:lvl4pPr>
              <a:defRPr sz="1800">
                <a:solidFill>
                  <a:schemeClr val="tx2"/>
                </a:solidFill>
                <a:latin typeface="+mn-lt"/>
              </a:defRPr>
            </a:lvl4pPr>
            <a:lvl5pPr>
              <a:defRPr sz="1800">
                <a:solidFill>
                  <a:schemeClr val="tx2"/>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2">
            <a:extLst>
              <a:ext uri="{FF2B5EF4-FFF2-40B4-BE49-F238E27FC236}">
                <a16:creationId xmlns:a16="http://schemas.microsoft.com/office/drawing/2014/main" id="{3567CB9E-152A-BF3A-3836-75818E9ABBB7}"/>
              </a:ext>
            </a:extLst>
          </p:cNvPr>
          <p:cNvSpPr>
            <a:spLocks noGrp="1"/>
          </p:cNvSpPr>
          <p:nvPr>
            <p:ph idx="14"/>
          </p:nvPr>
        </p:nvSpPr>
        <p:spPr>
          <a:xfrm>
            <a:off x="4193913" y="1414130"/>
            <a:ext cx="3806596" cy="4525494"/>
          </a:xfrm>
          <a:prstGeom prst="rect">
            <a:avLst/>
          </a:prstGeom>
        </p:spPr>
        <p:txBody>
          <a:bodyPr/>
          <a:lstStyle>
            <a:lvl1pPr>
              <a:defRPr sz="1800">
                <a:solidFill>
                  <a:schemeClr val="tx2"/>
                </a:solidFill>
                <a:latin typeface="+mn-lt"/>
              </a:defRPr>
            </a:lvl1pPr>
            <a:lvl2pPr>
              <a:defRPr sz="1800">
                <a:solidFill>
                  <a:schemeClr val="tx2"/>
                </a:solidFill>
                <a:latin typeface="+mn-lt"/>
              </a:defRPr>
            </a:lvl2pPr>
            <a:lvl3pPr>
              <a:defRPr sz="1800">
                <a:solidFill>
                  <a:schemeClr val="tx2"/>
                </a:solidFill>
                <a:latin typeface="+mn-lt"/>
              </a:defRPr>
            </a:lvl3pPr>
            <a:lvl4pPr>
              <a:defRPr sz="1800">
                <a:solidFill>
                  <a:schemeClr val="tx2"/>
                </a:solidFill>
                <a:latin typeface="+mn-lt"/>
              </a:defRPr>
            </a:lvl4pPr>
            <a:lvl5pPr>
              <a:defRPr sz="1800">
                <a:solidFill>
                  <a:schemeClr val="tx2"/>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2">
            <a:extLst>
              <a:ext uri="{FF2B5EF4-FFF2-40B4-BE49-F238E27FC236}">
                <a16:creationId xmlns:a16="http://schemas.microsoft.com/office/drawing/2014/main" id="{181D3F0F-5115-D57D-557C-8D2EA7FFF336}"/>
              </a:ext>
            </a:extLst>
          </p:cNvPr>
          <p:cNvSpPr>
            <a:spLocks noGrp="1"/>
          </p:cNvSpPr>
          <p:nvPr>
            <p:ph idx="15"/>
          </p:nvPr>
        </p:nvSpPr>
        <p:spPr>
          <a:xfrm>
            <a:off x="8145449" y="1414130"/>
            <a:ext cx="3806596" cy="4525494"/>
          </a:xfrm>
          <a:prstGeom prst="rect">
            <a:avLst/>
          </a:prstGeom>
        </p:spPr>
        <p:txBody>
          <a:bodyPr/>
          <a:lstStyle>
            <a:lvl1pPr>
              <a:defRPr sz="1800">
                <a:solidFill>
                  <a:schemeClr val="tx2"/>
                </a:solidFill>
                <a:latin typeface="+mn-lt"/>
              </a:defRPr>
            </a:lvl1pPr>
            <a:lvl2pPr>
              <a:defRPr sz="1800">
                <a:solidFill>
                  <a:schemeClr val="tx2"/>
                </a:solidFill>
                <a:latin typeface="+mn-lt"/>
              </a:defRPr>
            </a:lvl2pPr>
            <a:lvl3pPr>
              <a:defRPr sz="1800">
                <a:solidFill>
                  <a:schemeClr val="tx2"/>
                </a:solidFill>
                <a:latin typeface="+mn-lt"/>
              </a:defRPr>
            </a:lvl3pPr>
            <a:lvl4pPr>
              <a:defRPr sz="1800">
                <a:solidFill>
                  <a:schemeClr val="tx2"/>
                </a:solidFill>
                <a:latin typeface="+mn-lt"/>
              </a:defRPr>
            </a:lvl4pPr>
            <a:lvl5pPr>
              <a:defRPr sz="1800">
                <a:solidFill>
                  <a:schemeClr val="tx2"/>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1">
            <a:extLst>
              <a:ext uri="{FF2B5EF4-FFF2-40B4-BE49-F238E27FC236}">
                <a16:creationId xmlns:a16="http://schemas.microsoft.com/office/drawing/2014/main" id="{EBB64CDB-C97F-4AA9-8BB5-EDF7FE8DA19F}"/>
              </a:ext>
            </a:extLst>
          </p:cNvPr>
          <p:cNvSpPr>
            <a:spLocks noGrp="1"/>
          </p:cNvSpPr>
          <p:nvPr>
            <p:ph type="title"/>
          </p:nvPr>
        </p:nvSpPr>
        <p:spPr>
          <a:xfrm>
            <a:off x="252045" y="265108"/>
            <a:ext cx="11700000" cy="608150"/>
          </a:xfrm>
          <a:prstGeom prst="rect">
            <a:avLst/>
          </a:prstGeom>
        </p:spPr>
        <p:txBody>
          <a:bodyPr/>
          <a:lstStyle>
            <a:lvl1pPr>
              <a:defRPr b="1" i="0">
                <a:latin typeface="+mj-lt"/>
              </a:defRPr>
            </a:lvl1pPr>
          </a:lstStyle>
          <a:p>
            <a:r>
              <a:rPr lang="en-GB"/>
              <a:t>Click to edit Master title style</a:t>
            </a:r>
            <a:endParaRPr lang="en-US"/>
          </a:p>
        </p:txBody>
      </p:sp>
      <p:sp>
        <p:nvSpPr>
          <p:cNvPr id="9" name="Text Placeholder 7">
            <a:extLst>
              <a:ext uri="{FF2B5EF4-FFF2-40B4-BE49-F238E27FC236}">
                <a16:creationId xmlns:a16="http://schemas.microsoft.com/office/drawing/2014/main" id="{7B0D5FF1-2096-46C5-8CFB-8E83C84EEE60}"/>
              </a:ext>
            </a:extLst>
          </p:cNvPr>
          <p:cNvSpPr>
            <a:spLocks noGrp="1"/>
          </p:cNvSpPr>
          <p:nvPr>
            <p:ph type="body" sz="quarter" idx="13" hasCustomPrompt="1"/>
          </p:nvPr>
        </p:nvSpPr>
        <p:spPr>
          <a:xfrm>
            <a:off x="252153" y="951266"/>
            <a:ext cx="11700000" cy="377964"/>
          </a:xfrm>
          <a:prstGeom prst="rect">
            <a:avLst/>
          </a:prstGeom>
        </p:spPr>
        <p:txBody>
          <a:bodyPr/>
          <a:lstStyle>
            <a:lvl1pPr marL="0" indent="0">
              <a:buNone/>
              <a:defRPr sz="2000" b="0" i="0">
                <a:solidFill>
                  <a:schemeClr val="tx2"/>
                </a:solidFill>
                <a:latin typeface="+mj-lt"/>
              </a:defRPr>
            </a:lvl1pPr>
          </a:lstStyle>
          <a:p>
            <a:pPr lvl="0"/>
            <a:r>
              <a:rPr lang="en-GB"/>
              <a:t>Subheading</a:t>
            </a:r>
            <a:endParaRPr lang="en-US"/>
          </a:p>
        </p:txBody>
      </p:sp>
    </p:spTree>
    <p:extLst>
      <p:ext uri="{BB962C8B-B14F-4D97-AF65-F5344CB8AC3E}">
        <p14:creationId xmlns:p14="http://schemas.microsoft.com/office/powerpoint/2010/main" val="3725664026"/>
      </p:ext>
    </p:extLst>
  </p:cSld>
  <p:clrMapOvr>
    <a:masterClrMapping/>
  </p:clrMapOvr>
  <p:extLst>
    <p:ext uri="{DCECCB84-F9BA-43D5-87BE-67443E8EF086}">
      <p15:sldGuideLst xmlns:p15="http://schemas.microsoft.com/office/powerpoint/2012/main">
        <p15:guide id="1" orient="horz" pos="459" userDrawn="1">
          <p15:clr>
            <a:srgbClr val="FBAE40"/>
          </p15:clr>
        </p15:guide>
        <p15:guide id="2" pos="143" userDrawn="1">
          <p15:clr>
            <a:srgbClr val="FBAE40"/>
          </p15:clr>
        </p15:guide>
        <p15:guide id="3" pos="7537" userDrawn="1">
          <p15:clr>
            <a:srgbClr val="FBAE40"/>
          </p15:clr>
        </p15:guide>
        <p15:guide id="4" orient="horz" pos="3906"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 1 (text box)">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C37F7FB-B995-F5CC-13A0-61A92BEAEC5E}"/>
              </a:ext>
            </a:extLst>
          </p:cNvPr>
          <p:cNvSpPr>
            <a:spLocks noGrp="1"/>
          </p:cNvSpPr>
          <p:nvPr>
            <p:ph idx="1"/>
          </p:nvPr>
        </p:nvSpPr>
        <p:spPr>
          <a:xfrm>
            <a:off x="252045" y="1009817"/>
            <a:ext cx="11700000" cy="4882100"/>
          </a:xfrm>
          <a:prstGeom prst="rect">
            <a:avLst/>
          </a:prstGeom>
        </p:spPr>
        <p:txBody>
          <a:bodyPr/>
          <a:lstStyle>
            <a:lvl1pPr>
              <a:defRPr sz="1800" b="0" i="0">
                <a:solidFill>
                  <a:schemeClr val="tx2"/>
                </a:solidFill>
                <a:latin typeface="+mn-lt"/>
                <a:cs typeface="Calibri" panose="020F0502020204030204" pitchFamily="34" charset="0"/>
              </a:defRPr>
            </a:lvl1pPr>
            <a:lvl2pPr>
              <a:defRPr sz="1800" b="0" i="0">
                <a:solidFill>
                  <a:schemeClr val="tx2"/>
                </a:solidFill>
                <a:latin typeface="+mn-lt"/>
                <a:cs typeface="Calibri" panose="020F0502020204030204" pitchFamily="34" charset="0"/>
              </a:defRPr>
            </a:lvl2pPr>
            <a:lvl3pPr>
              <a:defRPr sz="1800" b="0" i="0">
                <a:solidFill>
                  <a:schemeClr val="tx2"/>
                </a:solidFill>
                <a:latin typeface="+mn-lt"/>
                <a:cs typeface="Calibri" panose="020F0502020204030204" pitchFamily="34" charset="0"/>
              </a:defRPr>
            </a:lvl3pPr>
            <a:lvl4pPr>
              <a:defRPr sz="1800" b="0" i="0">
                <a:solidFill>
                  <a:schemeClr val="tx2"/>
                </a:solidFill>
                <a:latin typeface="+mn-lt"/>
                <a:cs typeface="Calibri" panose="020F0502020204030204" pitchFamily="34" charset="0"/>
              </a:defRPr>
            </a:lvl4pPr>
            <a:lvl5pPr>
              <a:defRPr sz="1800" b="0" i="0">
                <a:solidFill>
                  <a:schemeClr val="tx2"/>
                </a:solidFill>
                <a:latin typeface="+mn-lt"/>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1">
            <a:extLst>
              <a:ext uri="{FF2B5EF4-FFF2-40B4-BE49-F238E27FC236}">
                <a16:creationId xmlns:a16="http://schemas.microsoft.com/office/drawing/2014/main" id="{3C90DEE9-6808-4D26-BA21-9F3A2EAC6A84}"/>
              </a:ext>
            </a:extLst>
          </p:cNvPr>
          <p:cNvSpPr>
            <a:spLocks noGrp="1"/>
          </p:cNvSpPr>
          <p:nvPr>
            <p:ph type="title"/>
          </p:nvPr>
        </p:nvSpPr>
        <p:spPr>
          <a:xfrm>
            <a:off x="252045" y="265108"/>
            <a:ext cx="11700000" cy="608150"/>
          </a:xfrm>
          <a:prstGeom prst="rect">
            <a:avLst/>
          </a:prstGeom>
        </p:spPr>
        <p:txBody>
          <a:bodyPr/>
          <a:lstStyle>
            <a:lvl1pPr>
              <a:defRPr b="1" i="0">
                <a:latin typeface="+mj-lt"/>
              </a:defRPr>
            </a:lvl1pPr>
          </a:lstStyle>
          <a:p>
            <a:r>
              <a:rPr lang="en-GB"/>
              <a:t>Click to edit Master title style</a:t>
            </a:r>
            <a:endParaRPr lang="en-US"/>
          </a:p>
        </p:txBody>
      </p:sp>
    </p:spTree>
    <p:extLst>
      <p:ext uri="{BB962C8B-B14F-4D97-AF65-F5344CB8AC3E}">
        <p14:creationId xmlns:p14="http://schemas.microsoft.com/office/powerpoint/2010/main" val="1852824283"/>
      </p:ext>
    </p:extLst>
  </p:cSld>
  <p:clrMapOvr>
    <a:masterClrMapping/>
  </p:clrMapOvr>
  <p:extLst>
    <p:ext uri="{DCECCB84-F9BA-43D5-87BE-67443E8EF086}">
      <p15:sldGuideLst xmlns:p15="http://schemas.microsoft.com/office/powerpoint/2012/main">
        <p15:guide id="1" orient="horz" pos="459" userDrawn="1">
          <p15:clr>
            <a:srgbClr val="FBAE40"/>
          </p15:clr>
        </p15:guide>
        <p15:guide id="2" pos="143" userDrawn="1">
          <p15:clr>
            <a:srgbClr val="FBAE40"/>
          </p15:clr>
        </p15:guide>
        <p15:guide id="3" pos="7537" userDrawn="1">
          <p15:clr>
            <a:srgbClr val="FBAE40"/>
          </p15:clr>
        </p15:guide>
        <p15:guide id="4" orient="horz" pos="390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ing Good Together_BRAND_Title slide-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920BA2-B3ED-D20C-5BC9-15A37B9A8985}"/>
              </a:ext>
            </a:extLst>
          </p:cNvPr>
          <p:cNvPicPr>
            <a:picLocks noChangeAspect="1"/>
          </p:cNvPicPr>
          <p:nvPr userDrawn="1"/>
        </p:nvPicPr>
        <p:blipFill rotWithShape="1">
          <a:blip r:embed="rId2"/>
          <a:srcRect l="23411" r="10422" b="52"/>
          <a:stretch/>
        </p:blipFill>
        <p:spPr>
          <a:xfrm>
            <a:off x="5824330" y="1"/>
            <a:ext cx="6367670" cy="6858000"/>
          </a:xfrm>
          <a:prstGeom prst="rect">
            <a:avLst/>
          </a:prstGeom>
        </p:spPr>
      </p:pic>
      <p:pic>
        <p:nvPicPr>
          <p:cNvPr id="5" name="Picture 4">
            <a:extLst>
              <a:ext uri="{FF2B5EF4-FFF2-40B4-BE49-F238E27FC236}">
                <a16:creationId xmlns:a16="http://schemas.microsoft.com/office/drawing/2014/main" id="{C0FE6B7A-4097-5D45-BB5E-CD1190D0758E}"/>
              </a:ext>
            </a:extLst>
          </p:cNvPr>
          <p:cNvPicPr>
            <a:picLocks noChangeAspect="1"/>
          </p:cNvPicPr>
          <p:nvPr userDrawn="1"/>
        </p:nvPicPr>
        <p:blipFill rotWithShape="1">
          <a:blip r:embed="rId3"/>
          <a:srcRect l="59" r="14331"/>
          <a:stretch/>
        </p:blipFill>
        <p:spPr>
          <a:xfrm>
            <a:off x="0" y="-1"/>
            <a:ext cx="10437542" cy="6858000"/>
          </a:xfrm>
          <a:prstGeom prst="rect">
            <a:avLst/>
          </a:prstGeom>
        </p:spPr>
      </p:pic>
      <p:sp>
        <p:nvSpPr>
          <p:cNvPr id="2" name="Title 1">
            <a:extLst>
              <a:ext uri="{FF2B5EF4-FFF2-40B4-BE49-F238E27FC236}">
                <a16:creationId xmlns:a16="http://schemas.microsoft.com/office/drawing/2014/main" id="{F73E791C-6D27-4106-444C-EC3003F91E3A}"/>
              </a:ext>
            </a:extLst>
          </p:cNvPr>
          <p:cNvSpPr>
            <a:spLocks noGrp="1"/>
          </p:cNvSpPr>
          <p:nvPr>
            <p:ph type="ctrTitle" hasCustomPrompt="1"/>
          </p:nvPr>
        </p:nvSpPr>
        <p:spPr>
          <a:xfrm>
            <a:off x="634313" y="1643448"/>
            <a:ext cx="4926227" cy="1173891"/>
          </a:xfrm>
          <a:prstGeom prst="rect">
            <a:avLst/>
          </a:prstGeom>
        </p:spPr>
        <p:txBody>
          <a:bodyPr anchor="b"/>
          <a:lstStyle>
            <a:lvl1pPr algn="l">
              <a:defRPr sz="6000" b="1" i="0">
                <a:solidFill>
                  <a:schemeClr val="bg1"/>
                </a:solidFill>
                <a:latin typeface="+mj-lt"/>
              </a:defRPr>
            </a:lvl1pPr>
          </a:lstStyle>
          <a:p>
            <a:r>
              <a:rPr lang="en-GB"/>
              <a:t>Title</a:t>
            </a:r>
            <a:endParaRPr lang="en-US"/>
          </a:p>
        </p:txBody>
      </p:sp>
      <p:pic>
        <p:nvPicPr>
          <p:cNvPr id="6" name="Picture 5" descr="A white text on a black background&#10;&#10;Description automatically generated">
            <a:extLst>
              <a:ext uri="{FF2B5EF4-FFF2-40B4-BE49-F238E27FC236}">
                <a16:creationId xmlns:a16="http://schemas.microsoft.com/office/drawing/2014/main" id="{F1A72AFC-EA96-CC63-5854-064056286F07}"/>
              </a:ext>
            </a:extLst>
          </p:cNvPr>
          <p:cNvPicPr>
            <a:picLocks noChangeAspect="1"/>
          </p:cNvPicPr>
          <p:nvPr userDrawn="1"/>
        </p:nvPicPr>
        <p:blipFill>
          <a:blip r:embed="rId4"/>
          <a:stretch>
            <a:fillRect/>
          </a:stretch>
        </p:blipFill>
        <p:spPr>
          <a:xfrm>
            <a:off x="506654" y="5412866"/>
            <a:ext cx="1584539" cy="1193549"/>
          </a:xfrm>
          <a:prstGeom prst="rect">
            <a:avLst/>
          </a:prstGeom>
        </p:spPr>
      </p:pic>
    </p:spTree>
    <p:extLst>
      <p:ext uri="{BB962C8B-B14F-4D97-AF65-F5344CB8AC3E}">
        <p14:creationId xmlns:p14="http://schemas.microsoft.com/office/powerpoint/2010/main" val="1590385525"/>
      </p:ext>
    </p:extLst>
  </p:cSld>
  <p:clrMapOvr>
    <a:masterClrMapping/>
  </p:clrMapOvr>
  <p:extLst>
    <p:ext uri="{DCECCB84-F9BA-43D5-87BE-67443E8EF086}">
      <p15:sldGuideLst xmlns:p15="http://schemas.microsoft.com/office/powerpoint/2012/main">
        <p15:guide id="1" orient="horz" pos="3430" userDrawn="1">
          <p15:clr>
            <a:srgbClr val="FBAE40"/>
          </p15:clr>
        </p15:guide>
        <p15:guide id="2" pos="3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 1 (2 text box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BCE0C7-AA58-9519-5087-F302C557CAE9}"/>
              </a:ext>
            </a:extLst>
          </p:cNvPr>
          <p:cNvSpPr>
            <a:spLocks noGrp="1"/>
          </p:cNvSpPr>
          <p:nvPr>
            <p:ph sz="half" idx="1"/>
          </p:nvPr>
        </p:nvSpPr>
        <p:spPr>
          <a:xfrm>
            <a:off x="246185" y="1010136"/>
            <a:ext cx="5737171" cy="4870159"/>
          </a:xfrm>
          <a:prstGeom prst="rect">
            <a:avLst/>
          </a:prstGeom>
        </p:spPr>
        <p:txBody>
          <a:bodyPr/>
          <a:lstStyle>
            <a:lvl1pPr>
              <a:defRPr sz="1800" b="0" i="0">
                <a:solidFill>
                  <a:schemeClr val="tx2"/>
                </a:solidFill>
                <a:latin typeface="+mn-lt"/>
                <a:cs typeface="Calibri" panose="020F0502020204030204" pitchFamily="34" charset="0"/>
              </a:defRPr>
            </a:lvl1pPr>
            <a:lvl2pPr>
              <a:defRPr sz="1800" b="0" i="0">
                <a:solidFill>
                  <a:schemeClr val="tx2"/>
                </a:solidFill>
                <a:latin typeface="+mn-lt"/>
                <a:cs typeface="Calibri" panose="020F0502020204030204" pitchFamily="34" charset="0"/>
              </a:defRPr>
            </a:lvl2pPr>
            <a:lvl3pPr>
              <a:defRPr sz="1800" b="0" i="0">
                <a:solidFill>
                  <a:schemeClr val="tx2"/>
                </a:solidFill>
                <a:latin typeface="+mn-lt"/>
                <a:cs typeface="Calibri" panose="020F0502020204030204" pitchFamily="34" charset="0"/>
              </a:defRPr>
            </a:lvl3pPr>
            <a:lvl4pPr>
              <a:defRPr sz="1800" b="0" i="0">
                <a:solidFill>
                  <a:schemeClr val="tx2"/>
                </a:solidFill>
                <a:latin typeface="+mn-lt"/>
                <a:cs typeface="Calibri" panose="020F0502020204030204" pitchFamily="34" charset="0"/>
              </a:defRPr>
            </a:lvl4pPr>
            <a:lvl5pPr>
              <a:defRPr sz="1800" b="0" i="0">
                <a:solidFill>
                  <a:schemeClr val="tx2"/>
                </a:solidFill>
                <a:latin typeface="+mn-lt"/>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A2F1FA5-9BC9-BD03-3F0A-45D45EF54CC4}"/>
              </a:ext>
            </a:extLst>
          </p:cNvPr>
          <p:cNvSpPr>
            <a:spLocks noGrp="1"/>
          </p:cNvSpPr>
          <p:nvPr>
            <p:ph sz="half" idx="2"/>
          </p:nvPr>
        </p:nvSpPr>
        <p:spPr>
          <a:xfrm>
            <a:off x="6208646" y="1010136"/>
            <a:ext cx="5737171" cy="4870159"/>
          </a:xfrm>
          <a:prstGeom prst="rect">
            <a:avLst/>
          </a:prstGeom>
        </p:spPr>
        <p:txBody>
          <a:bodyPr/>
          <a:lstStyle>
            <a:lvl1pPr>
              <a:defRPr sz="1800" b="0" i="0">
                <a:solidFill>
                  <a:schemeClr val="tx2"/>
                </a:solidFill>
                <a:latin typeface="+mn-lt"/>
                <a:cs typeface="Calibri" panose="020F0502020204030204" pitchFamily="34" charset="0"/>
              </a:defRPr>
            </a:lvl1pPr>
            <a:lvl2pPr>
              <a:defRPr sz="1800" b="0" i="0">
                <a:solidFill>
                  <a:schemeClr val="tx2"/>
                </a:solidFill>
                <a:latin typeface="+mn-lt"/>
                <a:cs typeface="Calibri" panose="020F0502020204030204" pitchFamily="34" charset="0"/>
              </a:defRPr>
            </a:lvl2pPr>
            <a:lvl3pPr>
              <a:defRPr sz="1800" b="0" i="0">
                <a:solidFill>
                  <a:schemeClr val="tx2"/>
                </a:solidFill>
                <a:latin typeface="+mn-lt"/>
                <a:cs typeface="Calibri" panose="020F0502020204030204" pitchFamily="34" charset="0"/>
              </a:defRPr>
            </a:lvl3pPr>
            <a:lvl4pPr>
              <a:defRPr sz="1800" b="0" i="0">
                <a:solidFill>
                  <a:schemeClr val="tx2"/>
                </a:solidFill>
                <a:latin typeface="+mn-lt"/>
                <a:cs typeface="Calibri" panose="020F0502020204030204" pitchFamily="34" charset="0"/>
              </a:defRPr>
            </a:lvl4pPr>
            <a:lvl5pPr>
              <a:defRPr sz="1800" b="0" i="0">
                <a:solidFill>
                  <a:schemeClr val="tx2"/>
                </a:solidFill>
                <a:latin typeface="+mn-lt"/>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1">
            <a:extLst>
              <a:ext uri="{FF2B5EF4-FFF2-40B4-BE49-F238E27FC236}">
                <a16:creationId xmlns:a16="http://schemas.microsoft.com/office/drawing/2014/main" id="{ED9C4A48-10F5-4F88-BFDD-F34F844A6960}"/>
              </a:ext>
            </a:extLst>
          </p:cNvPr>
          <p:cNvSpPr>
            <a:spLocks noGrp="1"/>
          </p:cNvSpPr>
          <p:nvPr>
            <p:ph type="title"/>
          </p:nvPr>
        </p:nvSpPr>
        <p:spPr>
          <a:xfrm>
            <a:off x="252045" y="265108"/>
            <a:ext cx="11700000" cy="608150"/>
          </a:xfrm>
          <a:prstGeom prst="rect">
            <a:avLst/>
          </a:prstGeom>
        </p:spPr>
        <p:txBody>
          <a:bodyPr/>
          <a:lstStyle>
            <a:lvl1pPr>
              <a:defRPr b="1" i="0">
                <a:latin typeface="+mj-lt"/>
              </a:defRPr>
            </a:lvl1pPr>
          </a:lstStyle>
          <a:p>
            <a:r>
              <a:rPr lang="en-GB"/>
              <a:t>Click to edit Master title style</a:t>
            </a:r>
            <a:endParaRPr lang="en-US"/>
          </a:p>
        </p:txBody>
      </p:sp>
    </p:spTree>
    <p:extLst>
      <p:ext uri="{BB962C8B-B14F-4D97-AF65-F5344CB8AC3E}">
        <p14:creationId xmlns:p14="http://schemas.microsoft.com/office/powerpoint/2010/main" val="2685496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 1 (3 text boxes)">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91CD5A8-5090-5FA0-88F1-579A0ECF99D6}"/>
              </a:ext>
            </a:extLst>
          </p:cNvPr>
          <p:cNvSpPr>
            <a:spLocks noGrp="1"/>
          </p:cNvSpPr>
          <p:nvPr>
            <p:ph idx="1"/>
          </p:nvPr>
        </p:nvSpPr>
        <p:spPr>
          <a:xfrm>
            <a:off x="257279" y="1006526"/>
            <a:ext cx="3806596" cy="4873770"/>
          </a:xfrm>
          <a:prstGeom prst="rect">
            <a:avLst/>
          </a:prstGeom>
        </p:spPr>
        <p:txBody>
          <a:bodyPr/>
          <a:lstStyle>
            <a:lvl1pPr>
              <a:defRPr sz="1800">
                <a:solidFill>
                  <a:schemeClr val="tx2"/>
                </a:solidFill>
                <a:latin typeface="+mn-lt"/>
              </a:defRPr>
            </a:lvl1pPr>
            <a:lvl2pPr>
              <a:defRPr sz="1800">
                <a:solidFill>
                  <a:schemeClr val="tx2"/>
                </a:solidFill>
                <a:latin typeface="+mn-lt"/>
              </a:defRPr>
            </a:lvl2pPr>
            <a:lvl3pPr>
              <a:defRPr sz="1800">
                <a:solidFill>
                  <a:schemeClr val="tx2"/>
                </a:solidFill>
                <a:latin typeface="+mn-lt"/>
              </a:defRPr>
            </a:lvl3pPr>
            <a:lvl4pPr>
              <a:defRPr sz="1800">
                <a:solidFill>
                  <a:schemeClr val="tx2"/>
                </a:solidFill>
                <a:latin typeface="+mn-lt"/>
              </a:defRPr>
            </a:lvl4pPr>
            <a:lvl5pPr>
              <a:defRPr sz="1800">
                <a:solidFill>
                  <a:schemeClr val="tx2"/>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2">
            <a:extLst>
              <a:ext uri="{FF2B5EF4-FFF2-40B4-BE49-F238E27FC236}">
                <a16:creationId xmlns:a16="http://schemas.microsoft.com/office/drawing/2014/main" id="{3567CB9E-152A-BF3A-3836-75818E9ABBB7}"/>
              </a:ext>
            </a:extLst>
          </p:cNvPr>
          <p:cNvSpPr>
            <a:spLocks noGrp="1"/>
          </p:cNvSpPr>
          <p:nvPr>
            <p:ph idx="14"/>
          </p:nvPr>
        </p:nvSpPr>
        <p:spPr>
          <a:xfrm>
            <a:off x="4201364" y="1006526"/>
            <a:ext cx="3806596" cy="4873770"/>
          </a:xfrm>
          <a:prstGeom prst="rect">
            <a:avLst/>
          </a:prstGeom>
        </p:spPr>
        <p:txBody>
          <a:bodyPr/>
          <a:lstStyle>
            <a:lvl1pPr>
              <a:defRPr sz="1800">
                <a:solidFill>
                  <a:schemeClr val="tx2"/>
                </a:solidFill>
                <a:latin typeface="+mn-lt"/>
              </a:defRPr>
            </a:lvl1pPr>
            <a:lvl2pPr>
              <a:defRPr sz="1800">
                <a:solidFill>
                  <a:schemeClr val="tx2"/>
                </a:solidFill>
                <a:latin typeface="+mn-lt"/>
              </a:defRPr>
            </a:lvl2pPr>
            <a:lvl3pPr>
              <a:defRPr sz="1800">
                <a:solidFill>
                  <a:schemeClr val="tx2"/>
                </a:solidFill>
                <a:latin typeface="+mn-lt"/>
              </a:defRPr>
            </a:lvl3pPr>
            <a:lvl4pPr>
              <a:defRPr sz="1800">
                <a:solidFill>
                  <a:schemeClr val="tx2"/>
                </a:solidFill>
                <a:latin typeface="+mn-lt"/>
              </a:defRPr>
            </a:lvl4pPr>
            <a:lvl5pPr>
              <a:defRPr sz="1800">
                <a:solidFill>
                  <a:schemeClr val="tx2"/>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2">
            <a:extLst>
              <a:ext uri="{FF2B5EF4-FFF2-40B4-BE49-F238E27FC236}">
                <a16:creationId xmlns:a16="http://schemas.microsoft.com/office/drawing/2014/main" id="{181D3F0F-5115-D57D-557C-8D2EA7FFF336}"/>
              </a:ext>
            </a:extLst>
          </p:cNvPr>
          <p:cNvSpPr>
            <a:spLocks noGrp="1"/>
          </p:cNvSpPr>
          <p:nvPr>
            <p:ph idx="15"/>
          </p:nvPr>
        </p:nvSpPr>
        <p:spPr>
          <a:xfrm>
            <a:off x="8145449" y="1006526"/>
            <a:ext cx="3806596" cy="4873770"/>
          </a:xfrm>
          <a:prstGeom prst="rect">
            <a:avLst/>
          </a:prstGeom>
        </p:spPr>
        <p:txBody>
          <a:bodyPr/>
          <a:lstStyle>
            <a:lvl1pPr>
              <a:defRPr sz="1800">
                <a:solidFill>
                  <a:schemeClr val="tx2"/>
                </a:solidFill>
                <a:latin typeface="+mn-lt"/>
              </a:defRPr>
            </a:lvl1pPr>
            <a:lvl2pPr>
              <a:defRPr sz="1800">
                <a:solidFill>
                  <a:schemeClr val="tx2"/>
                </a:solidFill>
                <a:latin typeface="+mn-lt"/>
              </a:defRPr>
            </a:lvl2pPr>
            <a:lvl3pPr>
              <a:defRPr sz="1800">
                <a:solidFill>
                  <a:schemeClr val="tx2"/>
                </a:solidFill>
                <a:latin typeface="+mn-lt"/>
              </a:defRPr>
            </a:lvl3pPr>
            <a:lvl4pPr>
              <a:defRPr sz="1800">
                <a:solidFill>
                  <a:schemeClr val="tx2"/>
                </a:solidFill>
                <a:latin typeface="+mn-lt"/>
              </a:defRPr>
            </a:lvl4pPr>
            <a:lvl5pPr>
              <a:defRPr sz="1800">
                <a:solidFill>
                  <a:schemeClr val="tx2"/>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1">
            <a:extLst>
              <a:ext uri="{FF2B5EF4-FFF2-40B4-BE49-F238E27FC236}">
                <a16:creationId xmlns:a16="http://schemas.microsoft.com/office/drawing/2014/main" id="{AC2A0FA3-9A2F-4F3C-94AD-7705FE4C3C8F}"/>
              </a:ext>
            </a:extLst>
          </p:cNvPr>
          <p:cNvSpPr>
            <a:spLocks noGrp="1"/>
          </p:cNvSpPr>
          <p:nvPr>
            <p:ph type="title"/>
          </p:nvPr>
        </p:nvSpPr>
        <p:spPr>
          <a:xfrm>
            <a:off x="252045" y="265108"/>
            <a:ext cx="11700000" cy="608150"/>
          </a:xfrm>
          <a:prstGeom prst="rect">
            <a:avLst/>
          </a:prstGeom>
        </p:spPr>
        <p:txBody>
          <a:bodyPr/>
          <a:lstStyle>
            <a:lvl1pPr>
              <a:defRPr b="1" i="0">
                <a:latin typeface="+mj-lt"/>
              </a:defRPr>
            </a:lvl1pPr>
          </a:lstStyle>
          <a:p>
            <a:r>
              <a:rPr lang="en-GB"/>
              <a:t>Click to edit Master title style</a:t>
            </a:r>
            <a:endParaRPr lang="en-US"/>
          </a:p>
        </p:txBody>
      </p:sp>
    </p:spTree>
    <p:extLst>
      <p:ext uri="{BB962C8B-B14F-4D97-AF65-F5344CB8AC3E}">
        <p14:creationId xmlns:p14="http://schemas.microsoft.com/office/powerpoint/2010/main" val="2060035829"/>
      </p:ext>
    </p:extLst>
  </p:cSld>
  <p:clrMapOvr>
    <a:masterClrMapping/>
  </p:clrMapOvr>
  <p:extLst>
    <p:ext uri="{DCECCB84-F9BA-43D5-87BE-67443E8EF086}">
      <p15:sldGuideLst xmlns:p15="http://schemas.microsoft.com/office/powerpoint/2012/main">
        <p15:guide id="1" orient="horz" pos="459" userDrawn="1">
          <p15:clr>
            <a:srgbClr val="FBAE40"/>
          </p15:clr>
        </p15:guide>
        <p15:guide id="2" pos="143" userDrawn="1">
          <p15:clr>
            <a:srgbClr val="FBAE40"/>
          </p15:clr>
        </p15:guide>
        <p15:guide id="3" pos="7537" userDrawn="1">
          <p15:clr>
            <a:srgbClr val="FBAE40"/>
          </p15:clr>
        </p15:guide>
        <p15:guide id="4" orient="horz" pos="3906"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heading_1">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C00C27-5BD1-80F3-F00D-D3FAE405A223}"/>
              </a:ext>
            </a:extLst>
          </p:cNvPr>
          <p:cNvSpPr>
            <a:spLocks noGrp="1"/>
          </p:cNvSpPr>
          <p:nvPr>
            <p:ph type="title" hasCustomPrompt="1"/>
          </p:nvPr>
        </p:nvSpPr>
        <p:spPr>
          <a:xfrm>
            <a:off x="838200" y="3040062"/>
            <a:ext cx="10515600" cy="777875"/>
          </a:xfrm>
          <a:prstGeom prst="rect">
            <a:avLst/>
          </a:prstGeom>
        </p:spPr>
        <p:txBody>
          <a:bodyPr/>
          <a:lstStyle>
            <a:lvl1pPr algn="ctr">
              <a:defRPr>
                <a:solidFill>
                  <a:schemeClr val="bg1"/>
                </a:solidFill>
                <a:latin typeface="+mj-lt"/>
              </a:defRPr>
            </a:lvl1pPr>
          </a:lstStyle>
          <a:p>
            <a:r>
              <a:rPr lang="en-GB" dirty="0"/>
              <a:t>Click to edit Subheading</a:t>
            </a:r>
            <a:endParaRPr lang="en-US" dirty="0"/>
          </a:p>
        </p:txBody>
      </p:sp>
    </p:spTree>
    <p:extLst>
      <p:ext uri="{BB962C8B-B14F-4D97-AF65-F5344CB8AC3E}">
        <p14:creationId xmlns:p14="http://schemas.microsoft.com/office/powerpoint/2010/main" val="16515200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ubheading 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35A4C2-F51B-B1A0-7C9D-14E192A55DFF}"/>
              </a:ext>
            </a:extLst>
          </p:cNvPr>
          <p:cNvSpPr>
            <a:spLocks noGrp="1"/>
          </p:cNvSpPr>
          <p:nvPr>
            <p:ph type="title" hasCustomPrompt="1"/>
          </p:nvPr>
        </p:nvSpPr>
        <p:spPr>
          <a:xfrm>
            <a:off x="838200" y="3040062"/>
            <a:ext cx="10515600" cy="777875"/>
          </a:xfrm>
          <a:prstGeom prst="rect">
            <a:avLst/>
          </a:prstGeom>
        </p:spPr>
        <p:txBody>
          <a:bodyPr/>
          <a:lstStyle>
            <a:lvl1pPr algn="ctr">
              <a:defRPr>
                <a:latin typeface="+mj-lt"/>
              </a:defRPr>
            </a:lvl1pPr>
          </a:lstStyle>
          <a:p>
            <a:r>
              <a:rPr lang="en-GB" dirty="0"/>
              <a:t>Click to edit Subheading</a:t>
            </a:r>
            <a:endParaRPr lang="en-US" dirty="0"/>
          </a:p>
        </p:txBody>
      </p:sp>
    </p:spTree>
    <p:extLst>
      <p:ext uri="{BB962C8B-B14F-4D97-AF65-F5344CB8AC3E}">
        <p14:creationId xmlns:p14="http://schemas.microsoft.com/office/powerpoint/2010/main" val="169068118"/>
      </p:ext>
    </p:extLst>
  </p:cSld>
  <p:clrMapOvr>
    <a:masterClrMapping/>
  </p:clrMapOvr>
  <p:extLst>
    <p:ext uri="{DCECCB84-F9BA-43D5-87BE-67443E8EF086}">
      <p15:sldGuideLst xmlns:p15="http://schemas.microsoft.com/office/powerpoint/2012/main">
        <p15:guide id="1" orient="horz" pos="459" userDrawn="1">
          <p15:clr>
            <a:srgbClr val="FBAE40"/>
          </p15:clr>
        </p15:guide>
        <p15:guide id="2" pos="143" userDrawn="1">
          <p15:clr>
            <a:srgbClr val="FBAE40"/>
          </p15:clr>
        </p15:guide>
        <p15:guide id="3" pos="7537" userDrawn="1">
          <p15:clr>
            <a:srgbClr val="FBAE40"/>
          </p15:clr>
        </p15:guide>
        <p15:guide id="4" orient="horz" pos="3906"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280275"/>
      </p:ext>
    </p:extLst>
  </p:cSld>
  <p:clrMapOvr>
    <a:masterClrMapping/>
  </p:clrMapOvr>
  <p:extLst>
    <p:ext uri="{DCECCB84-F9BA-43D5-87BE-67443E8EF086}">
      <p15:sldGuideLst xmlns:p15="http://schemas.microsoft.com/office/powerpoint/2012/main">
        <p15:guide id="1" orient="horz" pos="3430" userDrawn="1">
          <p15:clr>
            <a:srgbClr val="FBAE40"/>
          </p15:clr>
        </p15:guide>
        <p15:guide id="2" pos="3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ing Good Together_BRAND_Title slide-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B51A4B-DE01-6813-E461-EBE4F3F202E2}"/>
              </a:ext>
            </a:extLst>
          </p:cNvPr>
          <p:cNvPicPr>
            <a:picLocks noChangeAspect="1"/>
          </p:cNvPicPr>
          <p:nvPr userDrawn="1"/>
        </p:nvPicPr>
        <p:blipFill rotWithShape="1">
          <a:blip r:embed="rId2"/>
          <a:srcRect l="15966" t="9254" r="35914" b="13222"/>
          <a:stretch/>
        </p:blipFill>
        <p:spPr>
          <a:xfrm>
            <a:off x="5824330" y="1"/>
            <a:ext cx="6367670" cy="6858000"/>
          </a:xfrm>
          <a:prstGeom prst="rect">
            <a:avLst/>
          </a:prstGeom>
        </p:spPr>
      </p:pic>
      <p:pic>
        <p:nvPicPr>
          <p:cNvPr id="3" name="Picture 2">
            <a:extLst>
              <a:ext uri="{FF2B5EF4-FFF2-40B4-BE49-F238E27FC236}">
                <a16:creationId xmlns:a16="http://schemas.microsoft.com/office/drawing/2014/main" id="{C564C1B9-3230-3C36-8DC0-FF5131384415}"/>
              </a:ext>
            </a:extLst>
          </p:cNvPr>
          <p:cNvPicPr>
            <a:picLocks noChangeAspect="1"/>
          </p:cNvPicPr>
          <p:nvPr userDrawn="1"/>
        </p:nvPicPr>
        <p:blipFill rotWithShape="1">
          <a:blip r:embed="rId3"/>
          <a:srcRect l="59" r="14331"/>
          <a:stretch/>
        </p:blipFill>
        <p:spPr>
          <a:xfrm>
            <a:off x="0" y="-1"/>
            <a:ext cx="10437542" cy="6858000"/>
          </a:xfrm>
          <a:prstGeom prst="rect">
            <a:avLst/>
          </a:prstGeom>
        </p:spPr>
      </p:pic>
      <p:sp>
        <p:nvSpPr>
          <p:cNvPr id="2" name="Title 1">
            <a:extLst>
              <a:ext uri="{FF2B5EF4-FFF2-40B4-BE49-F238E27FC236}">
                <a16:creationId xmlns:a16="http://schemas.microsoft.com/office/drawing/2014/main" id="{F73E791C-6D27-4106-444C-EC3003F91E3A}"/>
              </a:ext>
            </a:extLst>
          </p:cNvPr>
          <p:cNvSpPr>
            <a:spLocks noGrp="1"/>
          </p:cNvSpPr>
          <p:nvPr>
            <p:ph type="ctrTitle" hasCustomPrompt="1"/>
          </p:nvPr>
        </p:nvSpPr>
        <p:spPr>
          <a:xfrm>
            <a:off x="634313" y="1643448"/>
            <a:ext cx="4926227" cy="1173891"/>
          </a:xfrm>
          <a:prstGeom prst="rect">
            <a:avLst/>
          </a:prstGeom>
        </p:spPr>
        <p:txBody>
          <a:bodyPr anchor="b"/>
          <a:lstStyle>
            <a:lvl1pPr algn="l">
              <a:defRPr sz="6000" b="1" i="0">
                <a:solidFill>
                  <a:schemeClr val="bg1"/>
                </a:solidFill>
                <a:latin typeface="+mj-lt"/>
              </a:defRPr>
            </a:lvl1pPr>
          </a:lstStyle>
          <a:p>
            <a:r>
              <a:rPr lang="en-GB"/>
              <a:t>Title</a:t>
            </a:r>
            <a:endParaRPr lang="en-US"/>
          </a:p>
        </p:txBody>
      </p:sp>
      <p:pic>
        <p:nvPicPr>
          <p:cNvPr id="5" name="Picture 4" descr="A white text on a black background&#10;&#10;Description automatically generated">
            <a:extLst>
              <a:ext uri="{FF2B5EF4-FFF2-40B4-BE49-F238E27FC236}">
                <a16:creationId xmlns:a16="http://schemas.microsoft.com/office/drawing/2014/main" id="{7779FA3B-A588-F168-C12E-E45CEEAD2AC4}"/>
              </a:ext>
            </a:extLst>
          </p:cNvPr>
          <p:cNvPicPr>
            <a:picLocks noChangeAspect="1"/>
          </p:cNvPicPr>
          <p:nvPr userDrawn="1"/>
        </p:nvPicPr>
        <p:blipFill>
          <a:blip r:embed="rId4"/>
          <a:stretch>
            <a:fillRect/>
          </a:stretch>
        </p:blipFill>
        <p:spPr>
          <a:xfrm>
            <a:off x="506654" y="5412866"/>
            <a:ext cx="1584539" cy="1193549"/>
          </a:xfrm>
          <a:prstGeom prst="rect">
            <a:avLst/>
          </a:prstGeom>
        </p:spPr>
      </p:pic>
    </p:spTree>
    <p:extLst>
      <p:ext uri="{BB962C8B-B14F-4D97-AF65-F5344CB8AC3E}">
        <p14:creationId xmlns:p14="http://schemas.microsoft.com/office/powerpoint/2010/main" val="3518014528"/>
      </p:ext>
    </p:extLst>
  </p:cSld>
  <p:clrMapOvr>
    <a:masterClrMapping/>
  </p:clrMapOvr>
  <p:extLst>
    <p:ext uri="{DCECCB84-F9BA-43D5-87BE-67443E8EF086}">
      <p15:sldGuideLst xmlns:p15="http://schemas.microsoft.com/office/powerpoint/2012/main">
        <p15:guide id="1" orient="horz" pos="3430" userDrawn="1">
          <p15:clr>
            <a:srgbClr val="FBAE40"/>
          </p15:clr>
        </p15:guide>
        <p15:guide id="2" pos="3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ILDCARE-MAIN Title slide-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E4F7B3-FD48-3142-863B-2EA039AAA993}"/>
              </a:ext>
            </a:extLst>
          </p:cNvPr>
          <p:cNvPicPr>
            <a:picLocks noChangeAspect="1"/>
          </p:cNvPicPr>
          <p:nvPr userDrawn="1"/>
        </p:nvPicPr>
        <p:blipFill rotWithShape="1">
          <a:blip r:embed="rId2"/>
          <a:srcRect l="14461" t="2710" r="28012" b="7289"/>
          <a:stretch/>
        </p:blipFill>
        <p:spPr>
          <a:xfrm>
            <a:off x="5797296" y="-1"/>
            <a:ext cx="6566982" cy="6857129"/>
          </a:xfrm>
          <a:prstGeom prst="rect">
            <a:avLst/>
          </a:prstGeom>
        </p:spPr>
      </p:pic>
      <p:pic>
        <p:nvPicPr>
          <p:cNvPr id="8" name="Picture 7">
            <a:extLst>
              <a:ext uri="{FF2B5EF4-FFF2-40B4-BE49-F238E27FC236}">
                <a16:creationId xmlns:a16="http://schemas.microsoft.com/office/drawing/2014/main" id="{B42954EE-F6D6-E22E-D9BF-59F662CB44BC}"/>
              </a:ext>
            </a:extLst>
          </p:cNvPr>
          <p:cNvPicPr>
            <a:picLocks noChangeAspect="1"/>
          </p:cNvPicPr>
          <p:nvPr userDrawn="1"/>
        </p:nvPicPr>
        <p:blipFill rotWithShape="1">
          <a:blip r:embed="rId3"/>
          <a:srcRect l="-1" r="14390"/>
          <a:stretch/>
        </p:blipFill>
        <p:spPr>
          <a:xfrm>
            <a:off x="0" y="-1"/>
            <a:ext cx="10437541" cy="6858000"/>
          </a:xfrm>
          <a:prstGeom prst="rect">
            <a:avLst/>
          </a:prstGeom>
        </p:spPr>
      </p:pic>
      <p:sp>
        <p:nvSpPr>
          <p:cNvPr id="2" name="Title 1">
            <a:extLst>
              <a:ext uri="{FF2B5EF4-FFF2-40B4-BE49-F238E27FC236}">
                <a16:creationId xmlns:a16="http://schemas.microsoft.com/office/drawing/2014/main" id="{F73E791C-6D27-4106-444C-EC3003F91E3A}"/>
              </a:ext>
            </a:extLst>
          </p:cNvPr>
          <p:cNvSpPr>
            <a:spLocks noGrp="1"/>
          </p:cNvSpPr>
          <p:nvPr>
            <p:ph type="ctrTitle" hasCustomPrompt="1"/>
          </p:nvPr>
        </p:nvSpPr>
        <p:spPr>
          <a:xfrm>
            <a:off x="634313" y="1643448"/>
            <a:ext cx="4926227" cy="1173891"/>
          </a:xfrm>
          <a:prstGeom prst="rect">
            <a:avLst/>
          </a:prstGeom>
        </p:spPr>
        <p:txBody>
          <a:bodyPr anchor="b"/>
          <a:lstStyle>
            <a:lvl1pPr algn="l">
              <a:defRPr sz="6000" b="1" i="0">
                <a:solidFill>
                  <a:schemeClr val="bg1"/>
                </a:solidFill>
                <a:latin typeface="+mj-lt"/>
              </a:defRPr>
            </a:lvl1pPr>
          </a:lstStyle>
          <a:p>
            <a:r>
              <a:rPr lang="en-GB"/>
              <a:t>Title</a:t>
            </a:r>
            <a:endParaRPr lang="en-US"/>
          </a:p>
        </p:txBody>
      </p:sp>
      <p:pic>
        <p:nvPicPr>
          <p:cNvPr id="10" name="Picture 9" descr="A white text on a black background&#10;&#10;Description automatically generated">
            <a:extLst>
              <a:ext uri="{FF2B5EF4-FFF2-40B4-BE49-F238E27FC236}">
                <a16:creationId xmlns:a16="http://schemas.microsoft.com/office/drawing/2014/main" id="{6E4AAB91-426D-FB04-42DE-36EC9C4ACDD8}"/>
              </a:ext>
            </a:extLst>
          </p:cNvPr>
          <p:cNvPicPr>
            <a:picLocks noChangeAspect="1"/>
          </p:cNvPicPr>
          <p:nvPr userDrawn="1"/>
        </p:nvPicPr>
        <p:blipFill>
          <a:blip r:embed="rId4"/>
          <a:stretch>
            <a:fillRect/>
          </a:stretch>
        </p:blipFill>
        <p:spPr>
          <a:xfrm>
            <a:off x="538926" y="5650887"/>
            <a:ext cx="3331633" cy="852379"/>
          </a:xfrm>
          <a:prstGeom prst="rect">
            <a:avLst/>
          </a:prstGeom>
        </p:spPr>
      </p:pic>
    </p:spTree>
    <p:extLst>
      <p:ext uri="{BB962C8B-B14F-4D97-AF65-F5344CB8AC3E}">
        <p14:creationId xmlns:p14="http://schemas.microsoft.com/office/powerpoint/2010/main" val="4114100577"/>
      </p:ext>
    </p:extLst>
  </p:cSld>
  <p:clrMapOvr>
    <a:masterClrMapping/>
  </p:clrMapOvr>
  <p:extLst>
    <p:ext uri="{DCECCB84-F9BA-43D5-87BE-67443E8EF086}">
      <p15:sldGuideLst xmlns:p15="http://schemas.microsoft.com/office/powerpoint/2012/main">
        <p15:guide id="1" orient="horz" pos="3430" userDrawn="1">
          <p15:clr>
            <a:srgbClr val="FBAE40"/>
          </p15:clr>
        </p15:guide>
        <p15:guide id="2" pos="3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ILDCARE-MAIN Title slide-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E4F7B3-FD48-3142-863B-2EA039AAA993}"/>
              </a:ext>
            </a:extLst>
          </p:cNvPr>
          <p:cNvPicPr>
            <a:picLocks noChangeAspect="1"/>
          </p:cNvPicPr>
          <p:nvPr userDrawn="1"/>
        </p:nvPicPr>
        <p:blipFill rotWithShape="1">
          <a:blip r:embed="rId2"/>
          <a:srcRect l="33560" t="24390" r="23754" b="8808"/>
          <a:stretch/>
        </p:blipFill>
        <p:spPr>
          <a:xfrm>
            <a:off x="5797296" y="-1"/>
            <a:ext cx="6566982" cy="6857129"/>
          </a:xfrm>
          <a:prstGeom prst="rect">
            <a:avLst/>
          </a:prstGeom>
        </p:spPr>
      </p:pic>
      <p:pic>
        <p:nvPicPr>
          <p:cNvPr id="8" name="Picture 7">
            <a:extLst>
              <a:ext uri="{FF2B5EF4-FFF2-40B4-BE49-F238E27FC236}">
                <a16:creationId xmlns:a16="http://schemas.microsoft.com/office/drawing/2014/main" id="{B42954EE-F6D6-E22E-D9BF-59F662CB44BC}"/>
              </a:ext>
            </a:extLst>
          </p:cNvPr>
          <p:cNvPicPr>
            <a:picLocks noChangeAspect="1"/>
          </p:cNvPicPr>
          <p:nvPr userDrawn="1"/>
        </p:nvPicPr>
        <p:blipFill rotWithShape="1">
          <a:blip r:embed="rId3"/>
          <a:srcRect l="-1" r="14390"/>
          <a:stretch/>
        </p:blipFill>
        <p:spPr>
          <a:xfrm>
            <a:off x="0" y="-1"/>
            <a:ext cx="10437541" cy="6858000"/>
          </a:xfrm>
          <a:prstGeom prst="rect">
            <a:avLst/>
          </a:prstGeom>
        </p:spPr>
      </p:pic>
      <p:sp>
        <p:nvSpPr>
          <p:cNvPr id="2" name="Title 1">
            <a:extLst>
              <a:ext uri="{FF2B5EF4-FFF2-40B4-BE49-F238E27FC236}">
                <a16:creationId xmlns:a16="http://schemas.microsoft.com/office/drawing/2014/main" id="{F73E791C-6D27-4106-444C-EC3003F91E3A}"/>
              </a:ext>
            </a:extLst>
          </p:cNvPr>
          <p:cNvSpPr>
            <a:spLocks noGrp="1"/>
          </p:cNvSpPr>
          <p:nvPr>
            <p:ph type="ctrTitle" hasCustomPrompt="1"/>
          </p:nvPr>
        </p:nvSpPr>
        <p:spPr>
          <a:xfrm>
            <a:off x="634313" y="1643448"/>
            <a:ext cx="4926227" cy="1173891"/>
          </a:xfrm>
          <a:prstGeom prst="rect">
            <a:avLst/>
          </a:prstGeom>
        </p:spPr>
        <p:txBody>
          <a:bodyPr anchor="b"/>
          <a:lstStyle>
            <a:lvl1pPr algn="l">
              <a:defRPr sz="6000" b="1" i="0">
                <a:solidFill>
                  <a:schemeClr val="bg1"/>
                </a:solidFill>
                <a:latin typeface="+mj-lt"/>
              </a:defRPr>
            </a:lvl1pPr>
          </a:lstStyle>
          <a:p>
            <a:r>
              <a:rPr lang="en-GB"/>
              <a:t>Title</a:t>
            </a:r>
            <a:endParaRPr lang="en-US"/>
          </a:p>
        </p:txBody>
      </p:sp>
      <p:pic>
        <p:nvPicPr>
          <p:cNvPr id="3" name="Picture 2" descr="A white text on a black background&#10;&#10;Description automatically generated">
            <a:extLst>
              <a:ext uri="{FF2B5EF4-FFF2-40B4-BE49-F238E27FC236}">
                <a16:creationId xmlns:a16="http://schemas.microsoft.com/office/drawing/2014/main" id="{E576594A-D2D0-97CE-F54C-E62CE0F7AB93}"/>
              </a:ext>
            </a:extLst>
          </p:cNvPr>
          <p:cNvPicPr>
            <a:picLocks noChangeAspect="1"/>
          </p:cNvPicPr>
          <p:nvPr userDrawn="1"/>
        </p:nvPicPr>
        <p:blipFill>
          <a:blip r:embed="rId4"/>
          <a:stretch>
            <a:fillRect/>
          </a:stretch>
        </p:blipFill>
        <p:spPr>
          <a:xfrm>
            <a:off x="538926" y="5650887"/>
            <a:ext cx="3331633" cy="852379"/>
          </a:xfrm>
          <a:prstGeom prst="rect">
            <a:avLst/>
          </a:prstGeom>
        </p:spPr>
      </p:pic>
    </p:spTree>
    <p:extLst>
      <p:ext uri="{BB962C8B-B14F-4D97-AF65-F5344CB8AC3E}">
        <p14:creationId xmlns:p14="http://schemas.microsoft.com/office/powerpoint/2010/main" val="535492230"/>
      </p:ext>
    </p:extLst>
  </p:cSld>
  <p:clrMapOvr>
    <a:masterClrMapping/>
  </p:clrMapOvr>
  <p:extLst>
    <p:ext uri="{DCECCB84-F9BA-43D5-87BE-67443E8EF086}">
      <p15:sldGuideLst xmlns:p15="http://schemas.microsoft.com/office/powerpoint/2012/main">
        <p15:guide id="1" orient="horz" pos="3430" userDrawn="1">
          <p15:clr>
            <a:srgbClr val="FBAE40"/>
          </p15:clr>
        </p15:guide>
        <p15:guide id="2" pos="3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P-MAIN Title slide-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E4F7B3-FD48-3142-863B-2EA039AAA993}"/>
              </a:ext>
            </a:extLst>
          </p:cNvPr>
          <p:cNvPicPr>
            <a:picLocks noChangeAspect="1"/>
          </p:cNvPicPr>
          <p:nvPr userDrawn="1"/>
        </p:nvPicPr>
        <p:blipFill rotWithShape="1">
          <a:blip r:embed="rId2"/>
          <a:srcRect l="39615" t="2820" r="6275" b="9785"/>
          <a:stretch/>
        </p:blipFill>
        <p:spPr>
          <a:xfrm>
            <a:off x="5797296" y="-1"/>
            <a:ext cx="6566982" cy="6857129"/>
          </a:xfrm>
          <a:prstGeom prst="rect">
            <a:avLst/>
          </a:prstGeom>
        </p:spPr>
      </p:pic>
      <p:pic>
        <p:nvPicPr>
          <p:cNvPr id="8" name="Picture 7">
            <a:extLst>
              <a:ext uri="{FF2B5EF4-FFF2-40B4-BE49-F238E27FC236}">
                <a16:creationId xmlns:a16="http://schemas.microsoft.com/office/drawing/2014/main" id="{B42954EE-F6D6-E22E-D9BF-59F662CB44BC}"/>
              </a:ext>
            </a:extLst>
          </p:cNvPr>
          <p:cNvPicPr>
            <a:picLocks noChangeAspect="1"/>
          </p:cNvPicPr>
          <p:nvPr userDrawn="1"/>
        </p:nvPicPr>
        <p:blipFill rotWithShape="1">
          <a:blip r:embed="rId3"/>
          <a:srcRect r="14391"/>
          <a:stretch/>
        </p:blipFill>
        <p:spPr>
          <a:xfrm>
            <a:off x="0" y="-1"/>
            <a:ext cx="10437541" cy="6858000"/>
          </a:xfrm>
          <a:prstGeom prst="rect">
            <a:avLst/>
          </a:prstGeom>
        </p:spPr>
      </p:pic>
      <p:sp>
        <p:nvSpPr>
          <p:cNvPr id="2" name="Title 1">
            <a:extLst>
              <a:ext uri="{FF2B5EF4-FFF2-40B4-BE49-F238E27FC236}">
                <a16:creationId xmlns:a16="http://schemas.microsoft.com/office/drawing/2014/main" id="{F73E791C-6D27-4106-444C-EC3003F91E3A}"/>
              </a:ext>
            </a:extLst>
          </p:cNvPr>
          <p:cNvSpPr>
            <a:spLocks noGrp="1"/>
          </p:cNvSpPr>
          <p:nvPr>
            <p:ph type="ctrTitle" hasCustomPrompt="1"/>
          </p:nvPr>
        </p:nvSpPr>
        <p:spPr>
          <a:xfrm>
            <a:off x="634313" y="1643448"/>
            <a:ext cx="4926227" cy="1173891"/>
          </a:xfrm>
          <a:prstGeom prst="rect">
            <a:avLst/>
          </a:prstGeom>
        </p:spPr>
        <p:txBody>
          <a:bodyPr anchor="b"/>
          <a:lstStyle>
            <a:lvl1pPr algn="l">
              <a:defRPr sz="6000" b="1" i="0">
                <a:solidFill>
                  <a:schemeClr val="bg1"/>
                </a:solidFill>
                <a:latin typeface="+mj-lt"/>
              </a:defRPr>
            </a:lvl1pPr>
          </a:lstStyle>
          <a:p>
            <a:r>
              <a:rPr lang="en-GB"/>
              <a:t>Title</a:t>
            </a:r>
            <a:endParaRPr lang="en-US"/>
          </a:p>
        </p:txBody>
      </p:sp>
      <p:pic>
        <p:nvPicPr>
          <p:cNvPr id="4" name="Picture 3" descr="A black background with colorful letters&#10;&#10;Description automatically generated">
            <a:extLst>
              <a:ext uri="{FF2B5EF4-FFF2-40B4-BE49-F238E27FC236}">
                <a16:creationId xmlns:a16="http://schemas.microsoft.com/office/drawing/2014/main" id="{6288AAA1-65F1-E5F4-86C7-F1ED13693846}"/>
              </a:ext>
            </a:extLst>
          </p:cNvPr>
          <p:cNvPicPr>
            <a:picLocks noChangeAspect="1"/>
          </p:cNvPicPr>
          <p:nvPr userDrawn="1"/>
        </p:nvPicPr>
        <p:blipFill>
          <a:blip r:embed="rId4"/>
          <a:stretch>
            <a:fillRect/>
          </a:stretch>
        </p:blipFill>
        <p:spPr>
          <a:xfrm>
            <a:off x="765926" y="5496095"/>
            <a:ext cx="1977065" cy="1021121"/>
          </a:xfrm>
          <a:prstGeom prst="rect">
            <a:avLst/>
          </a:prstGeom>
        </p:spPr>
      </p:pic>
    </p:spTree>
    <p:extLst>
      <p:ext uri="{BB962C8B-B14F-4D97-AF65-F5344CB8AC3E}">
        <p14:creationId xmlns:p14="http://schemas.microsoft.com/office/powerpoint/2010/main" val="245571690"/>
      </p:ext>
    </p:extLst>
  </p:cSld>
  <p:clrMapOvr>
    <a:masterClrMapping/>
  </p:clrMapOvr>
  <p:extLst>
    <p:ext uri="{DCECCB84-F9BA-43D5-87BE-67443E8EF086}">
      <p15:sldGuideLst xmlns:p15="http://schemas.microsoft.com/office/powerpoint/2012/main">
        <p15:guide id="1" orient="horz" pos="3430" userDrawn="1">
          <p15:clr>
            <a:srgbClr val="FBAE40"/>
          </p15:clr>
        </p15:guide>
        <p15:guide id="2" pos="3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P-MAIN Title slide-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E4F7B3-FD48-3142-863B-2EA039AAA993}"/>
              </a:ext>
            </a:extLst>
          </p:cNvPr>
          <p:cNvPicPr>
            <a:picLocks noChangeAspect="1"/>
          </p:cNvPicPr>
          <p:nvPr userDrawn="1"/>
        </p:nvPicPr>
        <p:blipFill rotWithShape="1">
          <a:blip r:embed="rId2"/>
          <a:srcRect l="18711" t="5587" r="33375" b="5597"/>
          <a:stretch/>
        </p:blipFill>
        <p:spPr>
          <a:xfrm>
            <a:off x="5797296" y="-1"/>
            <a:ext cx="6566982" cy="6857129"/>
          </a:xfrm>
          <a:prstGeom prst="rect">
            <a:avLst/>
          </a:prstGeom>
        </p:spPr>
      </p:pic>
      <p:pic>
        <p:nvPicPr>
          <p:cNvPr id="4" name="Picture 3">
            <a:extLst>
              <a:ext uri="{FF2B5EF4-FFF2-40B4-BE49-F238E27FC236}">
                <a16:creationId xmlns:a16="http://schemas.microsoft.com/office/drawing/2014/main" id="{46310693-A4A0-5C55-B056-A3B8617688D6}"/>
              </a:ext>
            </a:extLst>
          </p:cNvPr>
          <p:cNvPicPr>
            <a:picLocks noChangeAspect="1"/>
          </p:cNvPicPr>
          <p:nvPr userDrawn="1"/>
        </p:nvPicPr>
        <p:blipFill rotWithShape="1">
          <a:blip r:embed="rId3"/>
          <a:srcRect r="14391"/>
          <a:stretch/>
        </p:blipFill>
        <p:spPr>
          <a:xfrm>
            <a:off x="0" y="-1"/>
            <a:ext cx="10437541" cy="6858000"/>
          </a:xfrm>
          <a:prstGeom prst="rect">
            <a:avLst/>
          </a:prstGeom>
        </p:spPr>
      </p:pic>
      <p:sp>
        <p:nvSpPr>
          <p:cNvPr id="2" name="Title 1">
            <a:extLst>
              <a:ext uri="{FF2B5EF4-FFF2-40B4-BE49-F238E27FC236}">
                <a16:creationId xmlns:a16="http://schemas.microsoft.com/office/drawing/2014/main" id="{F73E791C-6D27-4106-444C-EC3003F91E3A}"/>
              </a:ext>
            </a:extLst>
          </p:cNvPr>
          <p:cNvSpPr>
            <a:spLocks noGrp="1"/>
          </p:cNvSpPr>
          <p:nvPr>
            <p:ph type="ctrTitle" hasCustomPrompt="1"/>
          </p:nvPr>
        </p:nvSpPr>
        <p:spPr>
          <a:xfrm>
            <a:off x="634313" y="1643448"/>
            <a:ext cx="4926227" cy="1173891"/>
          </a:xfrm>
          <a:prstGeom prst="rect">
            <a:avLst/>
          </a:prstGeom>
        </p:spPr>
        <p:txBody>
          <a:bodyPr anchor="b"/>
          <a:lstStyle>
            <a:lvl1pPr algn="l">
              <a:defRPr sz="6000" b="1" i="0">
                <a:solidFill>
                  <a:schemeClr val="bg1"/>
                </a:solidFill>
                <a:latin typeface="+mj-lt"/>
              </a:defRPr>
            </a:lvl1pPr>
          </a:lstStyle>
          <a:p>
            <a:r>
              <a:rPr lang="en-GB"/>
              <a:t>Title</a:t>
            </a:r>
            <a:endParaRPr lang="en-US"/>
          </a:p>
        </p:txBody>
      </p:sp>
      <p:pic>
        <p:nvPicPr>
          <p:cNvPr id="3" name="Picture 2" descr="A black background with colorful letters&#10;&#10;Description automatically generated">
            <a:extLst>
              <a:ext uri="{FF2B5EF4-FFF2-40B4-BE49-F238E27FC236}">
                <a16:creationId xmlns:a16="http://schemas.microsoft.com/office/drawing/2014/main" id="{BFB3DE80-4174-92F3-19C2-053A053B25D1}"/>
              </a:ext>
            </a:extLst>
          </p:cNvPr>
          <p:cNvPicPr>
            <a:picLocks noChangeAspect="1"/>
          </p:cNvPicPr>
          <p:nvPr userDrawn="1"/>
        </p:nvPicPr>
        <p:blipFill>
          <a:blip r:embed="rId4"/>
          <a:stretch>
            <a:fillRect/>
          </a:stretch>
        </p:blipFill>
        <p:spPr>
          <a:xfrm>
            <a:off x="765926" y="5496095"/>
            <a:ext cx="1977065" cy="1021121"/>
          </a:xfrm>
          <a:prstGeom prst="rect">
            <a:avLst/>
          </a:prstGeom>
        </p:spPr>
      </p:pic>
    </p:spTree>
    <p:extLst>
      <p:ext uri="{BB962C8B-B14F-4D97-AF65-F5344CB8AC3E}">
        <p14:creationId xmlns:p14="http://schemas.microsoft.com/office/powerpoint/2010/main" val="1878533246"/>
      </p:ext>
    </p:extLst>
  </p:cSld>
  <p:clrMapOvr>
    <a:masterClrMapping/>
  </p:clrMapOvr>
  <p:extLst>
    <p:ext uri="{DCECCB84-F9BA-43D5-87BE-67443E8EF086}">
      <p15:sldGuideLst xmlns:p15="http://schemas.microsoft.com/office/powerpoint/2012/main">
        <p15:guide id="1" orient="horz" pos="3430" userDrawn="1">
          <p15:clr>
            <a:srgbClr val="FBAE40"/>
          </p15:clr>
        </p15:guide>
        <p15:guide id="2" pos="3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FOOD-MAIN Title slide-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7A3BE-4082-4BEB-171B-2B006B757F78}"/>
              </a:ext>
            </a:extLst>
          </p:cNvPr>
          <p:cNvPicPr>
            <a:picLocks noChangeAspect="1"/>
          </p:cNvPicPr>
          <p:nvPr userDrawn="1"/>
        </p:nvPicPr>
        <p:blipFill rotWithShape="1">
          <a:blip r:embed="rId2"/>
          <a:srcRect l="9509" t="22460" r="44707" b="3614"/>
          <a:stretch/>
        </p:blipFill>
        <p:spPr>
          <a:xfrm>
            <a:off x="5824330" y="1"/>
            <a:ext cx="6367670" cy="6858000"/>
          </a:xfrm>
          <a:prstGeom prst="rect">
            <a:avLst/>
          </a:prstGeom>
        </p:spPr>
      </p:pic>
      <p:pic>
        <p:nvPicPr>
          <p:cNvPr id="4" name="Picture 3">
            <a:extLst>
              <a:ext uri="{FF2B5EF4-FFF2-40B4-BE49-F238E27FC236}">
                <a16:creationId xmlns:a16="http://schemas.microsoft.com/office/drawing/2014/main" id="{16EBF480-5A65-5233-D1F8-23B68A7099A5}"/>
              </a:ext>
            </a:extLst>
          </p:cNvPr>
          <p:cNvPicPr>
            <a:picLocks noChangeAspect="1"/>
          </p:cNvPicPr>
          <p:nvPr userDrawn="1"/>
        </p:nvPicPr>
        <p:blipFill rotWithShape="1">
          <a:blip r:embed="rId3"/>
          <a:srcRect r="14390"/>
          <a:stretch/>
        </p:blipFill>
        <p:spPr>
          <a:xfrm>
            <a:off x="0" y="-1"/>
            <a:ext cx="10437542" cy="6858000"/>
          </a:xfrm>
          <a:prstGeom prst="rect">
            <a:avLst/>
          </a:prstGeom>
        </p:spPr>
      </p:pic>
      <p:sp>
        <p:nvSpPr>
          <p:cNvPr id="2" name="Title 1">
            <a:extLst>
              <a:ext uri="{FF2B5EF4-FFF2-40B4-BE49-F238E27FC236}">
                <a16:creationId xmlns:a16="http://schemas.microsoft.com/office/drawing/2014/main" id="{F73E791C-6D27-4106-444C-EC3003F91E3A}"/>
              </a:ext>
            </a:extLst>
          </p:cNvPr>
          <p:cNvSpPr>
            <a:spLocks noGrp="1"/>
          </p:cNvSpPr>
          <p:nvPr>
            <p:ph type="ctrTitle" hasCustomPrompt="1"/>
          </p:nvPr>
        </p:nvSpPr>
        <p:spPr>
          <a:xfrm>
            <a:off x="634313" y="1643448"/>
            <a:ext cx="4926227" cy="1173891"/>
          </a:xfrm>
          <a:prstGeom prst="rect">
            <a:avLst/>
          </a:prstGeom>
        </p:spPr>
        <p:txBody>
          <a:bodyPr anchor="b"/>
          <a:lstStyle>
            <a:lvl1pPr algn="l">
              <a:defRPr sz="6000" b="1" i="0">
                <a:solidFill>
                  <a:schemeClr val="bg1"/>
                </a:solidFill>
                <a:latin typeface="+mj-lt"/>
              </a:defRPr>
            </a:lvl1pPr>
          </a:lstStyle>
          <a:p>
            <a:r>
              <a:rPr lang="en-GB"/>
              <a:t>Title</a:t>
            </a:r>
            <a:endParaRPr lang="en-US"/>
          </a:p>
        </p:txBody>
      </p:sp>
      <p:pic>
        <p:nvPicPr>
          <p:cNvPr id="5" name="Picture 4" descr="A white text on a black background&#10;&#10;Description automatically generated">
            <a:extLst>
              <a:ext uri="{FF2B5EF4-FFF2-40B4-BE49-F238E27FC236}">
                <a16:creationId xmlns:a16="http://schemas.microsoft.com/office/drawing/2014/main" id="{0D147310-D521-298B-9FA3-1AAAAC977A48}"/>
              </a:ext>
            </a:extLst>
          </p:cNvPr>
          <p:cNvPicPr>
            <a:picLocks noChangeAspect="1"/>
          </p:cNvPicPr>
          <p:nvPr userDrawn="1"/>
        </p:nvPicPr>
        <p:blipFill>
          <a:blip r:embed="rId4"/>
          <a:stretch>
            <a:fillRect/>
          </a:stretch>
        </p:blipFill>
        <p:spPr>
          <a:xfrm>
            <a:off x="547393" y="5661673"/>
            <a:ext cx="1848674" cy="840306"/>
          </a:xfrm>
          <a:prstGeom prst="rect">
            <a:avLst/>
          </a:prstGeom>
        </p:spPr>
      </p:pic>
    </p:spTree>
    <p:extLst>
      <p:ext uri="{BB962C8B-B14F-4D97-AF65-F5344CB8AC3E}">
        <p14:creationId xmlns:p14="http://schemas.microsoft.com/office/powerpoint/2010/main" val="440468040"/>
      </p:ext>
    </p:extLst>
  </p:cSld>
  <p:clrMapOvr>
    <a:masterClrMapping/>
  </p:clrMapOvr>
  <p:extLst>
    <p:ext uri="{DCECCB84-F9BA-43D5-87BE-67443E8EF086}">
      <p15:sldGuideLst xmlns:p15="http://schemas.microsoft.com/office/powerpoint/2012/main">
        <p15:guide id="1" orient="horz" pos="3430" userDrawn="1">
          <p15:clr>
            <a:srgbClr val="FBAE40"/>
          </p15:clr>
        </p15:guide>
        <p15:guide id="2" pos="393"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36.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theme" Target="../theme/theme5.xml"/><Relationship Id="rId1" Type="http://schemas.openxmlformats.org/officeDocument/2006/relationships/slideLayout" Target="../slideLayouts/slideLayout32.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theme" Target="../theme/theme6.xml"/><Relationship Id="rId1" Type="http://schemas.openxmlformats.org/officeDocument/2006/relationships/slideLayout" Target="../slideLayouts/slideLayout33.xml"/><Relationship Id="rId4" Type="http://schemas.openxmlformats.org/officeDocument/2006/relationships/image" Target="../media/image3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theme" Target="../theme/theme7.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38107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176873"/>
      </p:ext>
    </p:extLst>
  </p:cSld>
  <p:clrMap bg1="lt1" tx1="dk1" bg2="lt2" tx2="dk2" accent1="accent1" accent2="accent2" accent3="accent3" accent4="accent4" accent5="accent5" accent6="accent6" hlink="hlink" folHlink="folHlink"/>
  <p:sldLayoutIdLst>
    <p:sldLayoutId id="2147483759" r:id="rId1"/>
    <p:sldLayoutId id="2147483765" r:id="rId2"/>
    <p:sldLayoutId id="2147483766" r:id="rId3"/>
    <p:sldLayoutId id="2147483772" r:id="rId4"/>
    <p:sldLayoutId id="2147483773" r:id="rId5"/>
    <p:sldLayoutId id="2147483760" r:id="rId6"/>
    <p:sldLayoutId id="2147483768" r:id="rId7"/>
    <p:sldLayoutId id="2147483774" r:id="rId8"/>
    <p:sldLayoutId id="2147483762" r:id="rId9"/>
    <p:sldLayoutId id="2147483775" r:id="rId10"/>
    <p:sldLayoutId id="2147483769" r:id="rId11"/>
    <p:sldLayoutId id="2147483763" r:id="rId12"/>
    <p:sldLayoutId id="214748377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28140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alphaModFix amt="89744"/>
            <a:lum/>
          </a:blip>
          <a:srcRect/>
          <a:stretch>
            <a:fillRect/>
          </a:stretch>
        </a:blipFill>
        <a:effectLst/>
      </p:bgPr>
    </p:bg>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59A21280-56AE-8F95-8722-E21775F9C4C2}"/>
              </a:ext>
            </a:extLst>
          </p:cNvPr>
          <p:cNvSpPr txBox="1">
            <a:spLocks/>
          </p:cNvSpPr>
          <p:nvPr userDrawn="1"/>
        </p:nvSpPr>
        <p:spPr>
          <a:xfrm>
            <a:off x="9185448"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Museo Sans Rounded 300"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7974A2-790B-DF47-BEEA-461BD6F3F637}" type="slidenum">
              <a:rPr lang="en-US" smtClean="0">
                <a:solidFill>
                  <a:srgbClr val="407196"/>
                </a:solidFill>
                <a:latin typeface="+mj-lt"/>
              </a:rPr>
              <a:pPr/>
              <a:t>‹#›</a:t>
            </a:fld>
            <a:endParaRPr lang="en-US">
              <a:solidFill>
                <a:srgbClr val="407196"/>
              </a:solidFill>
              <a:latin typeface="+mj-lt"/>
            </a:endParaRPr>
          </a:p>
        </p:txBody>
      </p:sp>
      <p:pic>
        <p:nvPicPr>
          <p:cNvPr id="4" name="Picture 3" descr="A blue text on a black background&#10;&#10;Description automatically generated">
            <a:extLst>
              <a:ext uri="{FF2B5EF4-FFF2-40B4-BE49-F238E27FC236}">
                <a16:creationId xmlns:a16="http://schemas.microsoft.com/office/drawing/2014/main" id="{06A9CA7D-1458-2CCD-4134-8D2500DC77E6}"/>
              </a:ext>
            </a:extLst>
          </p:cNvPr>
          <p:cNvPicPr>
            <a:picLocks noChangeAspect="1"/>
          </p:cNvPicPr>
          <p:nvPr userDrawn="1"/>
        </p:nvPicPr>
        <p:blipFill>
          <a:blip r:embed="rId9"/>
          <a:stretch>
            <a:fillRect/>
          </a:stretch>
        </p:blipFill>
        <p:spPr>
          <a:xfrm>
            <a:off x="310101" y="5991224"/>
            <a:ext cx="993914" cy="748663"/>
          </a:xfrm>
          <a:prstGeom prst="rect">
            <a:avLst/>
          </a:prstGeom>
        </p:spPr>
      </p:pic>
    </p:spTree>
    <p:extLst>
      <p:ext uri="{BB962C8B-B14F-4D97-AF65-F5344CB8AC3E}">
        <p14:creationId xmlns:p14="http://schemas.microsoft.com/office/powerpoint/2010/main" val="770693916"/>
      </p:ext>
    </p:extLst>
  </p:cSld>
  <p:clrMap bg1="lt1" tx1="dk1" bg2="lt2" tx2="dk2" accent1="accent1" accent2="accent2" accent3="accent3" accent4="accent4" accent5="accent5" accent6="accent6" hlink="hlink" folHlink="folHlink"/>
  <p:sldLayoutIdLst>
    <p:sldLayoutId id="2147483671" r:id="rId1"/>
    <p:sldLayoutId id="2147483673" r:id="rId2"/>
    <p:sldLayoutId id="2147483674" r:id="rId3"/>
    <p:sldLayoutId id="2147483675" r:id="rId4"/>
    <p:sldLayoutId id="2147483676" r:id="rId5"/>
    <p:sldLayoutId id="2147483677" r:id="rId6"/>
  </p:sldLayoutIdLst>
  <p:txStyles>
    <p:titleStyle>
      <a:lvl1pPr algn="l" defTabSz="914400" rtl="0" eaLnBrk="1" latinLnBrk="0" hangingPunct="1">
        <a:lnSpc>
          <a:spcPct val="90000"/>
        </a:lnSpc>
        <a:spcBef>
          <a:spcPct val="0"/>
        </a:spcBef>
        <a:buNone/>
        <a:defRPr sz="4400" b="1" i="0" kern="1200">
          <a:solidFill>
            <a:srgbClr val="407196"/>
          </a:solidFill>
          <a:latin typeface="Museo Sans Rounded 700"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E536F"/>
          </a:solidFill>
          <a:latin typeface="Museo Sans Rounded 300"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E536F"/>
          </a:solidFill>
          <a:latin typeface="Museo Sans Rounded 300"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E536F"/>
          </a:solidFill>
          <a:latin typeface="Museo Sans Rounded 300"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E536F"/>
          </a:solidFill>
          <a:latin typeface="Museo Sans Rounded 300"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E536F"/>
          </a:solidFill>
          <a:latin typeface="Museo Sans Rounded 300"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userDrawn="1">
          <p15:clr>
            <a:srgbClr val="F26B43"/>
          </p15:clr>
        </p15:guide>
        <p15:guide id="2" pos="7537" userDrawn="1">
          <p15:clr>
            <a:srgbClr val="F26B43"/>
          </p15:clr>
        </p15:guide>
        <p15:guide id="3" pos="143" userDrawn="1">
          <p15:clr>
            <a:srgbClr val="F26B43"/>
          </p15:clr>
        </p15:guide>
        <p15:guide id="4" orient="horz" pos="390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370C77CD-D262-3A4C-2155-E73F2A92BD78}"/>
              </a:ext>
            </a:extLst>
          </p:cNvPr>
          <p:cNvSpPr txBox="1">
            <a:spLocks/>
          </p:cNvSpPr>
          <p:nvPr userDrawn="1"/>
        </p:nvSpPr>
        <p:spPr>
          <a:xfrm>
            <a:off x="9185448"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Museo Sans Rounded 300"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7974A2-790B-DF47-BEEA-461BD6F3F637}" type="slidenum">
              <a:rPr lang="en-US" smtClean="0">
                <a:latin typeface="+mj-lt"/>
              </a:rPr>
              <a:pPr/>
              <a:t>‹#›</a:t>
            </a:fld>
            <a:endParaRPr lang="en-US">
              <a:latin typeface="+mj-lt"/>
            </a:endParaRPr>
          </a:p>
        </p:txBody>
      </p:sp>
      <p:pic>
        <p:nvPicPr>
          <p:cNvPr id="5" name="Picture 4" descr="A white text on a black background&#10;&#10;Description automatically generated">
            <a:extLst>
              <a:ext uri="{FF2B5EF4-FFF2-40B4-BE49-F238E27FC236}">
                <a16:creationId xmlns:a16="http://schemas.microsoft.com/office/drawing/2014/main" id="{05049E2B-96BD-C564-C4CF-5B6A45F655E4}"/>
              </a:ext>
            </a:extLst>
          </p:cNvPr>
          <p:cNvPicPr>
            <a:picLocks noChangeAspect="1"/>
          </p:cNvPicPr>
          <p:nvPr userDrawn="1"/>
        </p:nvPicPr>
        <p:blipFill>
          <a:blip r:embed="rId4"/>
          <a:stretch>
            <a:fillRect/>
          </a:stretch>
        </p:blipFill>
        <p:spPr>
          <a:xfrm>
            <a:off x="298980" y="5981154"/>
            <a:ext cx="1016911" cy="765985"/>
          </a:xfrm>
          <a:prstGeom prst="rect">
            <a:avLst/>
          </a:prstGeom>
        </p:spPr>
      </p:pic>
    </p:spTree>
    <p:extLst>
      <p:ext uri="{BB962C8B-B14F-4D97-AF65-F5344CB8AC3E}">
        <p14:creationId xmlns:p14="http://schemas.microsoft.com/office/powerpoint/2010/main" val="1127718767"/>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b="1" i="0" kern="1200">
          <a:solidFill>
            <a:schemeClr val="bg1"/>
          </a:solidFill>
          <a:latin typeface="Museo Sans Rounded 700"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useo Sans Rounded 300"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useo Sans Rounded 300"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useo Sans Rounded 300"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useo Sans Rounded 300"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useo Sans Rounded 300"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CF3F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03E3BA-289F-A9BE-48C1-01EA141F1EDC}"/>
              </a:ext>
            </a:extLst>
          </p:cNvPr>
          <p:cNvPicPr>
            <a:picLocks noChangeAspect="1"/>
          </p:cNvPicPr>
          <p:nvPr userDrawn="1"/>
        </p:nvPicPr>
        <p:blipFill>
          <a:blip r:embed="rId3"/>
          <a:srcRect/>
          <a:stretch/>
        </p:blipFill>
        <p:spPr>
          <a:xfrm>
            <a:off x="0" y="0"/>
            <a:ext cx="12192000" cy="6858000"/>
          </a:xfrm>
          <a:prstGeom prst="rect">
            <a:avLst/>
          </a:prstGeom>
        </p:spPr>
      </p:pic>
      <p:sp>
        <p:nvSpPr>
          <p:cNvPr id="28" name="Slide Number Placeholder 5">
            <a:extLst>
              <a:ext uri="{FF2B5EF4-FFF2-40B4-BE49-F238E27FC236}">
                <a16:creationId xmlns:a16="http://schemas.microsoft.com/office/drawing/2014/main" id="{59A21280-56AE-8F95-8722-E21775F9C4C2}"/>
              </a:ext>
            </a:extLst>
          </p:cNvPr>
          <p:cNvSpPr txBox="1">
            <a:spLocks/>
          </p:cNvSpPr>
          <p:nvPr userDrawn="1"/>
        </p:nvSpPr>
        <p:spPr>
          <a:xfrm>
            <a:off x="9185448"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Museo Sans Rounded 300"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7974A2-790B-DF47-BEEA-461BD6F3F637}" type="slidenum">
              <a:rPr lang="en-US" smtClean="0">
                <a:solidFill>
                  <a:srgbClr val="407196"/>
                </a:solidFill>
                <a:latin typeface="+mj-lt"/>
              </a:rPr>
              <a:pPr/>
              <a:t>‹#›</a:t>
            </a:fld>
            <a:endParaRPr lang="en-US">
              <a:solidFill>
                <a:srgbClr val="407196"/>
              </a:solidFill>
              <a:latin typeface="+mj-lt"/>
            </a:endParaRPr>
          </a:p>
        </p:txBody>
      </p:sp>
      <p:pic>
        <p:nvPicPr>
          <p:cNvPr id="2" name="Picture 1" descr="A blue text on a black background&#10;&#10;Description automatically generated">
            <a:extLst>
              <a:ext uri="{FF2B5EF4-FFF2-40B4-BE49-F238E27FC236}">
                <a16:creationId xmlns:a16="http://schemas.microsoft.com/office/drawing/2014/main" id="{8B07DF36-A747-A04D-7623-09033151A37C}"/>
              </a:ext>
            </a:extLst>
          </p:cNvPr>
          <p:cNvPicPr>
            <a:picLocks noChangeAspect="1"/>
          </p:cNvPicPr>
          <p:nvPr userDrawn="1"/>
        </p:nvPicPr>
        <p:blipFill>
          <a:blip r:embed="rId4"/>
          <a:stretch>
            <a:fillRect/>
          </a:stretch>
        </p:blipFill>
        <p:spPr>
          <a:xfrm>
            <a:off x="310101" y="5991224"/>
            <a:ext cx="993914" cy="748663"/>
          </a:xfrm>
          <a:prstGeom prst="rect">
            <a:avLst/>
          </a:prstGeom>
        </p:spPr>
      </p:pic>
    </p:spTree>
    <p:extLst>
      <p:ext uri="{BB962C8B-B14F-4D97-AF65-F5344CB8AC3E}">
        <p14:creationId xmlns:p14="http://schemas.microsoft.com/office/powerpoint/2010/main" val="2358400376"/>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b="1" i="0" kern="1200">
          <a:solidFill>
            <a:srgbClr val="407196"/>
          </a:solidFill>
          <a:latin typeface="Museo Sans Rounded 700"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E536F"/>
          </a:solidFill>
          <a:latin typeface="Museo Sans Rounded 300"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E536F"/>
          </a:solidFill>
          <a:latin typeface="Museo Sans Rounded 300"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E536F"/>
          </a:solidFill>
          <a:latin typeface="Museo Sans Rounded 300"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E536F"/>
          </a:solidFill>
          <a:latin typeface="Museo Sans Rounded 300"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E536F"/>
          </a:solidFill>
          <a:latin typeface="Museo Sans Rounded 300"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userDrawn="1">
          <p15:clr>
            <a:srgbClr val="F26B43"/>
          </p15:clr>
        </p15:guide>
        <p15:guide id="2" pos="7537" userDrawn="1">
          <p15:clr>
            <a:srgbClr val="F26B43"/>
          </p15:clr>
        </p15:guide>
        <p15:guide id="3" pos="143" userDrawn="1">
          <p15:clr>
            <a:srgbClr val="F26B43"/>
          </p15:clr>
        </p15:guide>
        <p15:guide id="4" orient="horz" pos="3906"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A black and white sign with white text&#10;&#10;Description automatically generated with low confidence">
            <a:extLst>
              <a:ext uri="{FF2B5EF4-FFF2-40B4-BE49-F238E27FC236}">
                <a16:creationId xmlns:a16="http://schemas.microsoft.com/office/drawing/2014/main" id="{62B68366-097F-0C8B-B732-38677E32F181}"/>
              </a:ext>
            </a:extLst>
          </p:cNvPr>
          <p:cNvPicPr>
            <a:picLocks noChangeAspect="1"/>
          </p:cNvPicPr>
          <p:nvPr userDrawn="1"/>
        </p:nvPicPr>
        <p:blipFill>
          <a:blip r:embed="rId3"/>
          <a:stretch>
            <a:fillRect/>
          </a:stretch>
        </p:blipFill>
        <p:spPr>
          <a:xfrm>
            <a:off x="623391" y="5493543"/>
            <a:ext cx="3710485" cy="807243"/>
          </a:xfrm>
          <a:prstGeom prst="rect">
            <a:avLst/>
          </a:prstGeom>
        </p:spPr>
      </p:pic>
    </p:spTree>
    <p:extLst>
      <p:ext uri="{BB962C8B-B14F-4D97-AF65-F5344CB8AC3E}">
        <p14:creationId xmlns:p14="http://schemas.microsoft.com/office/powerpoint/2010/main" val="599466622"/>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hyperlink" Target="https://colleaguesconnect.midcounties.coop/working-here/policies/managers-guides/colleague-check-ins-managers/" TargetMode="Externa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0F71-12C4-6D0C-9E8F-93DBB1A12AD2}"/>
              </a:ext>
            </a:extLst>
          </p:cNvPr>
          <p:cNvSpPr>
            <a:spLocks noGrp="1"/>
          </p:cNvSpPr>
          <p:nvPr>
            <p:ph type="ctrTitle"/>
          </p:nvPr>
        </p:nvSpPr>
        <p:spPr>
          <a:xfrm>
            <a:off x="337131" y="708660"/>
            <a:ext cx="6132247" cy="1783080"/>
          </a:xfrm>
        </p:spPr>
        <p:txBody>
          <a:bodyPr/>
          <a:lstStyle/>
          <a:p>
            <a:pPr algn="ctr"/>
            <a:r>
              <a:rPr lang="en-US" sz="4000" dirty="0">
                <a:latin typeface="Museo Sans Rounded 700"/>
              </a:rPr>
              <a:t>Manager Recommendation</a:t>
            </a:r>
            <a:br>
              <a:rPr lang="en-US" sz="4000" dirty="0">
                <a:latin typeface="Museo Sans Rounded 700"/>
              </a:rPr>
            </a:br>
            <a:r>
              <a:rPr lang="en-US" sz="4000" dirty="0">
                <a:latin typeface="Museo Sans Rounded 700"/>
              </a:rPr>
              <a:t>Internal LEAP Applicants</a:t>
            </a:r>
            <a:br>
              <a:rPr lang="en-US" sz="4000">
                <a:latin typeface="Museo Sans Rounded 700"/>
              </a:rPr>
            </a:br>
            <a:r>
              <a:rPr lang="en-US" sz="4000">
                <a:latin typeface="Museo Sans Rounded 700"/>
              </a:rPr>
              <a:t>Leadership </a:t>
            </a:r>
            <a:r>
              <a:rPr lang="en-US" sz="4000" dirty="0">
                <a:latin typeface="Museo Sans Rounded 700"/>
              </a:rPr>
              <a:t>Qualifications</a:t>
            </a:r>
          </a:p>
        </p:txBody>
      </p:sp>
      <p:sp>
        <p:nvSpPr>
          <p:cNvPr id="3" name="Title 1">
            <a:extLst>
              <a:ext uri="{FF2B5EF4-FFF2-40B4-BE49-F238E27FC236}">
                <a16:creationId xmlns:a16="http://schemas.microsoft.com/office/drawing/2014/main" id="{01C6A22E-0150-416C-A809-EBD178809C3F}"/>
              </a:ext>
            </a:extLst>
          </p:cNvPr>
          <p:cNvSpPr txBox="1">
            <a:spLocks/>
          </p:cNvSpPr>
          <p:nvPr/>
        </p:nvSpPr>
        <p:spPr>
          <a:xfrm>
            <a:off x="337131" y="3726181"/>
            <a:ext cx="6132247" cy="1280160"/>
          </a:xfrm>
          <a:prstGeom prst="rect">
            <a:avLst/>
          </a:prstGeom>
        </p:spPr>
        <p:txBody>
          <a:bodyPr anchor="b"/>
          <a:lstStyle>
            <a:lvl1pPr algn="l" defTabSz="914400" rtl="0" eaLnBrk="1" latinLnBrk="0" hangingPunct="1">
              <a:lnSpc>
                <a:spcPct val="90000"/>
              </a:lnSpc>
              <a:spcBef>
                <a:spcPct val="0"/>
              </a:spcBef>
              <a:buNone/>
              <a:defRPr sz="6000" b="1" i="0" kern="1200">
                <a:solidFill>
                  <a:schemeClr val="bg1"/>
                </a:solidFill>
                <a:latin typeface="+mj-lt"/>
                <a:ea typeface="+mj-ea"/>
                <a:cs typeface="+mj-cs"/>
              </a:defRPr>
            </a:lvl1pPr>
          </a:lstStyle>
          <a:p>
            <a:r>
              <a:rPr lang="en-US" sz="2400" dirty="0">
                <a:latin typeface="Museo Sans Rounded 700"/>
              </a:rPr>
              <a:t>Colleague Name:</a:t>
            </a:r>
          </a:p>
          <a:p>
            <a:endParaRPr lang="en-US" sz="2400" dirty="0">
              <a:latin typeface="Museo Sans Rounded 700"/>
            </a:endParaRPr>
          </a:p>
          <a:p>
            <a:r>
              <a:rPr lang="en-US" sz="2400" dirty="0">
                <a:latin typeface="Museo Sans Rounded 700"/>
              </a:rPr>
              <a:t>Location:</a:t>
            </a:r>
          </a:p>
          <a:p>
            <a:endParaRPr lang="en-US" sz="2400" dirty="0">
              <a:latin typeface="Museo Sans Rounded 700"/>
            </a:endParaRPr>
          </a:p>
          <a:p>
            <a:r>
              <a:rPr lang="en-US" sz="2400" dirty="0">
                <a:latin typeface="Museo Sans Rounded 700"/>
              </a:rPr>
              <a:t>Date:</a:t>
            </a:r>
          </a:p>
        </p:txBody>
      </p:sp>
    </p:spTree>
    <p:extLst>
      <p:ext uri="{BB962C8B-B14F-4D97-AF65-F5344CB8AC3E}">
        <p14:creationId xmlns:p14="http://schemas.microsoft.com/office/powerpoint/2010/main" val="4218481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881218-9402-4482-9465-3A6CC17E86BB}"/>
              </a:ext>
            </a:extLst>
          </p:cNvPr>
          <p:cNvSpPr txBox="1"/>
          <p:nvPr/>
        </p:nvSpPr>
        <p:spPr>
          <a:xfrm>
            <a:off x="230804" y="1518878"/>
            <a:ext cx="944217" cy="1569660"/>
          </a:xfrm>
          <a:prstGeom prst="rect">
            <a:avLst/>
          </a:prstGeom>
          <a:noFill/>
        </p:spPr>
        <p:txBody>
          <a:bodyPr wrap="square" rtlCol="0">
            <a:spAutoFit/>
          </a:bodyPr>
          <a:lstStyle/>
          <a:p>
            <a:r>
              <a:rPr lang="en-US" sz="9600" b="1" dirty="0">
                <a:solidFill>
                  <a:srgbClr val="3E6F95"/>
                </a:solidFill>
                <a:latin typeface="Museo Sans Rounded 300"/>
                <a:cs typeface="Arial" panose="020B0604020202020204" pitchFamily="34" charset="0"/>
              </a:rPr>
              <a:t>1</a:t>
            </a:r>
          </a:p>
        </p:txBody>
      </p:sp>
      <p:sp>
        <p:nvSpPr>
          <p:cNvPr id="4" name="Oval 3">
            <a:extLst>
              <a:ext uri="{FF2B5EF4-FFF2-40B4-BE49-F238E27FC236}">
                <a16:creationId xmlns:a16="http://schemas.microsoft.com/office/drawing/2014/main" id="{B24EDE89-95EB-403F-815C-948C67FAC584}"/>
              </a:ext>
            </a:extLst>
          </p:cNvPr>
          <p:cNvSpPr>
            <a:spLocks noChangeAspect="1"/>
          </p:cNvSpPr>
          <p:nvPr/>
        </p:nvSpPr>
        <p:spPr>
          <a:xfrm>
            <a:off x="732313" y="1690688"/>
            <a:ext cx="3240000" cy="3240000"/>
          </a:xfrm>
          <a:prstGeom prst="ellipse">
            <a:avLst/>
          </a:prstGeom>
          <a:solidFill>
            <a:srgbClr val="3E6F95"/>
          </a:solidFill>
          <a:ln>
            <a:solidFill>
              <a:srgbClr val="3E6F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06B9EBF-4B44-46FA-9FCD-0285065D6892}"/>
              </a:ext>
            </a:extLst>
          </p:cNvPr>
          <p:cNvSpPr txBox="1"/>
          <p:nvPr/>
        </p:nvSpPr>
        <p:spPr>
          <a:xfrm>
            <a:off x="1039577" y="2397948"/>
            <a:ext cx="2667821" cy="2062103"/>
          </a:xfrm>
          <a:prstGeom prst="rect">
            <a:avLst/>
          </a:prstGeom>
          <a:noFill/>
        </p:spPr>
        <p:txBody>
          <a:bodyPr wrap="square" rtlCol="0">
            <a:spAutoFit/>
          </a:bodyPr>
          <a:lstStyle/>
          <a:p>
            <a:pPr algn="ctr"/>
            <a:r>
              <a:rPr lang="en-GB" sz="1600" dirty="0">
                <a:solidFill>
                  <a:schemeClr val="bg1"/>
                </a:solidFill>
                <a:latin typeface="Museo Sans Rounded 300"/>
                <a:cs typeface="Arial" panose="020B0604020202020204" pitchFamily="34" charset="0"/>
              </a:rPr>
              <a:t>The colleague expresses an interest in completing a LEAP Apprenticeship programme. The colleague’s Line Manager has a Development Check-in with the colleague to discuss their application</a:t>
            </a:r>
          </a:p>
          <a:p>
            <a:pPr algn="ctr"/>
            <a:endParaRPr lang="en-US" sz="1600" dirty="0"/>
          </a:p>
        </p:txBody>
      </p:sp>
      <p:sp>
        <p:nvSpPr>
          <p:cNvPr id="6" name="TextBox 5">
            <a:extLst>
              <a:ext uri="{FF2B5EF4-FFF2-40B4-BE49-F238E27FC236}">
                <a16:creationId xmlns:a16="http://schemas.microsoft.com/office/drawing/2014/main" id="{D44C42EC-FABB-43C0-8922-BBF8D33422FB}"/>
              </a:ext>
            </a:extLst>
          </p:cNvPr>
          <p:cNvSpPr txBox="1"/>
          <p:nvPr/>
        </p:nvSpPr>
        <p:spPr>
          <a:xfrm>
            <a:off x="3839664" y="1518878"/>
            <a:ext cx="944217" cy="1569660"/>
          </a:xfrm>
          <a:prstGeom prst="rect">
            <a:avLst/>
          </a:prstGeom>
          <a:noFill/>
        </p:spPr>
        <p:txBody>
          <a:bodyPr wrap="square" rtlCol="0">
            <a:spAutoFit/>
          </a:bodyPr>
          <a:lstStyle/>
          <a:p>
            <a:r>
              <a:rPr lang="en-US" sz="9600" b="1" dirty="0">
                <a:solidFill>
                  <a:srgbClr val="3E6F95"/>
                </a:solidFill>
                <a:latin typeface="Museo Sans Rounded 300"/>
                <a:cs typeface="Arial" panose="020B0604020202020204" pitchFamily="34" charset="0"/>
              </a:rPr>
              <a:t>2</a:t>
            </a:r>
          </a:p>
        </p:txBody>
      </p:sp>
      <p:sp>
        <p:nvSpPr>
          <p:cNvPr id="7" name="Oval 6">
            <a:extLst>
              <a:ext uri="{FF2B5EF4-FFF2-40B4-BE49-F238E27FC236}">
                <a16:creationId xmlns:a16="http://schemas.microsoft.com/office/drawing/2014/main" id="{F41A50E7-11FD-46A7-8B71-F980C1DBEF90}"/>
              </a:ext>
            </a:extLst>
          </p:cNvPr>
          <p:cNvSpPr>
            <a:spLocks/>
          </p:cNvSpPr>
          <p:nvPr/>
        </p:nvSpPr>
        <p:spPr>
          <a:xfrm>
            <a:off x="4487168" y="1690688"/>
            <a:ext cx="3240000" cy="3240000"/>
          </a:xfrm>
          <a:prstGeom prst="ellipse">
            <a:avLst/>
          </a:prstGeom>
          <a:solidFill>
            <a:srgbClr val="3E6F95"/>
          </a:solidFill>
          <a:ln>
            <a:solidFill>
              <a:srgbClr val="3E6F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4851EFD-D035-4223-BB92-682575F89F25}"/>
              </a:ext>
            </a:extLst>
          </p:cNvPr>
          <p:cNvSpPr txBox="1"/>
          <p:nvPr/>
        </p:nvSpPr>
        <p:spPr>
          <a:xfrm>
            <a:off x="4794302" y="2402747"/>
            <a:ext cx="2623930" cy="1815882"/>
          </a:xfrm>
          <a:prstGeom prst="rect">
            <a:avLst/>
          </a:prstGeom>
          <a:noFill/>
        </p:spPr>
        <p:txBody>
          <a:bodyPr wrap="square" rtlCol="0">
            <a:spAutoFit/>
          </a:bodyPr>
          <a:lstStyle/>
          <a:p>
            <a:pPr algn="ctr">
              <a:lnSpc>
                <a:spcPct val="100000"/>
              </a:lnSpc>
            </a:pPr>
            <a:r>
              <a:rPr lang="en-GB" sz="1600" dirty="0">
                <a:solidFill>
                  <a:schemeClr val="bg1"/>
                </a:solidFill>
                <a:latin typeface="Museo Sans Rounded 300"/>
                <a:cs typeface="Arial" panose="020B0604020202020204" pitchFamily="34" charset="0"/>
              </a:rPr>
              <a:t>If the Line Manager is happy to support the colleague’s application, the colleague applies via the Your Coop Careers site and the Line Manager completes a Manager’s Recommendation. </a:t>
            </a:r>
          </a:p>
        </p:txBody>
      </p:sp>
      <p:sp>
        <p:nvSpPr>
          <p:cNvPr id="9" name="TextBox 8">
            <a:extLst>
              <a:ext uri="{FF2B5EF4-FFF2-40B4-BE49-F238E27FC236}">
                <a16:creationId xmlns:a16="http://schemas.microsoft.com/office/drawing/2014/main" id="{B27ADCEC-2E24-452D-8ED3-1D75A9BE348F}"/>
              </a:ext>
            </a:extLst>
          </p:cNvPr>
          <p:cNvSpPr txBox="1"/>
          <p:nvPr/>
        </p:nvSpPr>
        <p:spPr>
          <a:xfrm>
            <a:off x="7727168" y="1518878"/>
            <a:ext cx="944217" cy="1569660"/>
          </a:xfrm>
          <a:prstGeom prst="rect">
            <a:avLst/>
          </a:prstGeom>
          <a:noFill/>
        </p:spPr>
        <p:txBody>
          <a:bodyPr wrap="square" rtlCol="0">
            <a:spAutoFit/>
          </a:bodyPr>
          <a:lstStyle/>
          <a:p>
            <a:r>
              <a:rPr lang="en-US" sz="9600" b="1" dirty="0">
                <a:solidFill>
                  <a:srgbClr val="3E6F95"/>
                </a:solidFill>
                <a:latin typeface="Museo Sans Rounded 300"/>
                <a:cs typeface="Arial" panose="020B0604020202020204" pitchFamily="34" charset="0"/>
              </a:rPr>
              <a:t>3</a:t>
            </a:r>
          </a:p>
        </p:txBody>
      </p:sp>
      <p:sp>
        <p:nvSpPr>
          <p:cNvPr id="10" name="Oval 9">
            <a:extLst>
              <a:ext uri="{FF2B5EF4-FFF2-40B4-BE49-F238E27FC236}">
                <a16:creationId xmlns:a16="http://schemas.microsoft.com/office/drawing/2014/main" id="{B2B04979-3954-49E1-BE39-67C1978C9424}"/>
              </a:ext>
            </a:extLst>
          </p:cNvPr>
          <p:cNvSpPr>
            <a:spLocks/>
          </p:cNvSpPr>
          <p:nvPr/>
        </p:nvSpPr>
        <p:spPr>
          <a:xfrm>
            <a:off x="8374390" y="1690688"/>
            <a:ext cx="3240000" cy="3240000"/>
          </a:xfrm>
          <a:prstGeom prst="ellipse">
            <a:avLst/>
          </a:prstGeom>
          <a:solidFill>
            <a:srgbClr val="3E6F95"/>
          </a:solidFill>
          <a:ln>
            <a:solidFill>
              <a:srgbClr val="3E6F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A54B7F2-6051-446F-B53C-C8D50B988D41}"/>
              </a:ext>
            </a:extLst>
          </p:cNvPr>
          <p:cNvSpPr txBox="1"/>
          <p:nvPr/>
        </p:nvSpPr>
        <p:spPr>
          <a:xfrm>
            <a:off x="8485709" y="2291594"/>
            <a:ext cx="3017362" cy="2185214"/>
          </a:xfrm>
          <a:prstGeom prst="rect">
            <a:avLst/>
          </a:prstGeom>
          <a:noFill/>
        </p:spPr>
        <p:txBody>
          <a:bodyPr wrap="square" rtlCol="0">
            <a:spAutoFit/>
          </a:bodyPr>
          <a:lstStyle/>
          <a:p>
            <a:pPr algn="ctr">
              <a:lnSpc>
                <a:spcPct val="100000"/>
              </a:lnSpc>
            </a:pPr>
            <a:r>
              <a:rPr lang="en-GB" sz="1600" dirty="0">
                <a:solidFill>
                  <a:schemeClr val="bg1"/>
                </a:solidFill>
                <a:latin typeface="Museo Sans Rounded 300"/>
                <a:cs typeface="Arial" panose="020B0604020202020204" pitchFamily="34" charset="0"/>
              </a:rPr>
              <a:t>When completing your recommendation, please consider each statement and RAG* rate each them, recording examples to support your rating.   </a:t>
            </a:r>
          </a:p>
          <a:p>
            <a:pPr algn="ctr">
              <a:lnSpc>
                <a:spcPct val="100000"/>
              </a:lnSpc>
            </a:pPr>
            <a:r>
              <a:rPr lang="en-GB" sz="1400" dirty="0">
                <a:solidFill>
                  <a:schemeClr val="bg1"/>
                </a:solidFill>
                <a:latin typeface="Museo Sans Rounded 300"/>
                <a:cs typeface="Arial" panose="020B0604020202020204" pitchFamily="34" charset="0"/>
              </a:rPr>
              <a:t>*Red = not observed / Amber = partially observed, need to demonstrate / Green = plenty </a:t>
            </a:r>
          </a:p>
          <a:p>
            <a:pPr algn="ctr">
              <a:lnSpc>
                <a:spcPct val="100000"/>
              </a:lnSpc>
            </a:pPr>
            <a:r>
              <a:rPr lang="en-GB" sz="1400" dirty="0">
                <a:solidFill>
                  <a:schemeClr val="bg1"/>
                </a:solidFill>
                <a:latin typeface="Museo Sans Rounded 300"/>
                <a:cs typeface="Arial" panose="020B0604020202020204" pitchFamily="34" charset="0"/>
              </a:rPr>
              <a:t>of great examples</a:t>
            </a:r>
          </a:p>
        </p:txBody>
      </p:sp>
      <p:sp>
        <p:nvSpPr>
          <p:cNvPr id="12" name="TextBox 11">
            <a:extLst>
              <a:ext uri="{FF2B5EF4-FFF2-40B4-BE49-F238E27FC236}">
                <a16:creationId xmlns:a16="http://schemas.microsoft.com/office/drawing/2014/main" id="{A47309B8-D9CA-4527-A4BC-C43CF5FBFCD7}"/>
              </a:ext>
            </a:extLst>
          </p:cNvPr>
          <p:cNvSpPr txBox="1"/>
          <p:nvPr/>
        </p:nvSpPr>
        <p:spPr>
          <a:xfrm>
            <a:off x="2269241" y="4742072"/>
            <a:ext cx="944217" cy="1569660"/>
          </a:xfrm>
          <a:prstGeom prst="rect">
            <a:avLst/>
          </a:prstGeom>
          <a:noFill/>
        </p:spPr>
        <p:txBody>
          <a:bodyPr wrap="square" rtlCol="0">
            <a:spAutoFit/>
          </a:bodyPr>
          <a:lstStyle/>
          <a:p>
            <a:r>
              <a:rPr lang="en-US" sz="9600" b="1" dirty="0">
                <a:solidFill>
                  <a:srgbClr val="3E6F95"/>
                </a:solidFill>
                <a:latin typeface="Museo Sans Rounded 300"/>
                <a:cs typeface="Arial" panose="020B0604020202020204" pitchFamily="34" charset="0"/>
              </a:rPr>
              <a:t>4</a:t>
            </a:r>
          </a:p>
        </p:txBody>
      </p:sp>
      <p:sp>
        <p:nvSpPr>
          <p:cNvPr id="13" name="Rounded Rectangle 13">
            <a:extLst>
              <a:ext uri="{FF2B5EF4-FFF2-40B4-BE49-F238E27FC236}">
                <a16:creationId xmlns:a16="http://schemas.microsoft.com/office/drawing/2014/main" id="{D026E9F0-F426-46A3-8D07-4BB5DBD83A3F}"/>
              </a:ext>
            </a:extLst>
          </p:cNvPr>
          <p:cNvSpPr/>
          <p:nvPr/>
        </p:nvSpPr>
        <p:spPr>
          <a:xfrm>
            <a:off x="3097271" y="5522013"/>
            <a:ext cx="6017995" cy="884232"/>
          </a:xfrm>
          <a:prstGeom prst="roundRect">
            <a:avLst/>
          </a:prstGeom>
          <a:solidFill>
            <a:srgbClr val="3E6F95"/>
          </a:solidFill>
          <a:ln>
            <a:solidFill>
              <a:srgbClr val="3E6F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AC83DE8A-D8CE-4B9D-82A6-296D598BC43D}"/>
              </a:ext>
            </a:extLst>
          </p:cNvPr>
          <p:cNvSpPr txBox="1">
            <a:spLocks/>
          </p:cNvSpPr>
          <p:nvPr/>
        </p:nvSpPr>
        <p:spPr>
          <a:xfrm>
            <a:off x="3189038" y="5669861"/>
            <a:ext cx="5834457" cy="7318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E536F"/>
                </a:solidFill>
                <a:latin typeface="Museo Sans Rounded 300"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E536F"/>
                </a:solidFill>
                <a:latin typeface="Museo Sans Rounded 300"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E536F"/>
                </a:solidFill>
                <a:latin typeface="Museo Sans Rounded 300"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E536F"/>
                </a:solidFill>
                <a:latin typeface="Museo Sans Rounded 300"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E536F"/>
                </a:solidFill>
                <a:latin typeface="Museo Sans Rounded 300"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600" dirty="0">
                <a:solidFill>
                  <a:schemeClr val="bg1"/>
                </a:solidFill>
                <a:latin typeface="Museo Sans Rounded 300"/>
                <a:cs typeface="Arial" panose="020B0604020202020204" pitchFamily="34" charset="0"/>
              </a:rPr>
              <a:t>The Line Manager sends their completed recommendation to: societylearningdevelopment@Midcounties.coop</a:t>
            </a:r>
          </a:p>
        </p:txBody>
      </p:sp>
      <p:sp>
        <p:nvSpPr>
          <p:cNvPr id="15" name="Title 1">
            <a:extLst>
              <a:ext uri="{FF2B5EF4-FFF2-40B4-BE49-F238E27FC236}">
                <a16:creationId xmlns:a16="http://schemas.microsoft.com/office/drawing/2014/main" id="{2A3E7613-6EF2-4816-BA62-4A314B58D888}"/>
              </a:ext>
            </a:extLst>
          </p:cNvPr>
          <p:cNvSpPr>
            <a:spLocks noGrp="1"/>
          </p:cNvSpPr>
          <p:nvPr>
            <p:ph type="title"/>
          </p:nvPr>
        </p:nvSpPr>
        <p:spPr>
          <a:xfrm>
            <a:off x="848467" y="456282"/>
            <a:ext cx="10515600" cy="777875"/>
          </a:xfrm>
        </p:spPr>
        <p:txBody>
          <a:bodyPr/>
          <a:lstStyle/>
          <a:p>
            <a:r>
              <a:rPr lang="en-US" dirty="0">
                <a:latin typeface="Museo Sans Rounded 700"/>
              </a:rPr>
              <a:t>Application Process</a:t>
            </a:r>
          </a:p>
        </p:txBody>
      </p:sp>
    </p:spTree>
    <p:extLst>
      <p:ext uri="{BB962C8B-B14F-4D97-AF65-F5344CB8AC3E}">
        <p14:creationId xmlns:p14="http://schemas.microsoft.com/office/powerpoint/2010/main" val="1966624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45DE2-8BF3-4C60-8E89-63BAD5FA4B9E}"/>
              </a:ext>
            </a:extLst>
          </p:cNvPr>
          <p:cNvSpPr>
            <a:spLocks noGrp="1"/>
          </p:cNvSpPr>
          <p:nvPr>
            <p:ph type="title"/>
          </p:nvPr>
        </p:nvSpPr>
        <p:spPr>
          <a:xfrm>
            <a:off x="838200" y="548322"/>
            <a:ext cx="10515600" cy="777875"/>
          </a:xfrm>
        </p:spPr>
        <p:txBody>
          <a:bodyPr/>
          <a:lstStyle/>
          <a:p>
            <a:r>
              <a:rPr lang="en-GB" dirty="0">
                <a:latin typeface="Museo Sans Rounded 700"/>
              </a:rPr>
              <a:t>Assessing Potential</a:t>
            </a:r>
          </a:p>
        </p:txBody>
      </p:sp>
      <p:graphicFrame>
        <p:nvGraphicFramePr>
          <p:cNvPr id="5" name="Table 8">
            <a:extLst>
              <a:ext uri="{FF2B5EF4-FFF2-40B4-BE49-F238E27FC236}">
                <a16:creationId xmlns:a16="http://schemas.microsoft.com/office/drawing/2014/main" id="{F7FE2054-6B29-496B-9E39-A915CE8B3D9D}"/>
              </a:ext>
            </a:extLst>
          </p:cNvPr>
          <p:cNvGraphicFramePr>
            <a:graphicFrameLocks/>
          </p:cNvGraphicFramePr>
          <p:nvPr>
            <p:extLst>
              <p:ext uri="{D42A27DB-BD31-4B8C-83A1-F6EECF244321}">
                <p14:modId xmlns:p14="http://schemas.microsoft.com/office/powerpoint/2010/main" val="977083926"/>
              </p:ext>
            </p:extLst>
          </p:nvPr>
        </p:nvGraphicFramePr>
        <p:xfrm>
          <a:off x="257332" y="1221266"/>
          <a:ext cx="11677336" cy="4693920"/>
        </p:xfrm>
        <a:graphic>
          <a:graphicData uri="http://schemas.openxmlformats.org/drawingml/2006/table">
            <a:tbl>
              <a:tblPr firstRow="1" bandRow="1">
                <a:tableStyleId>{5C22544A-7EE6-4342-B048-85BDC9FD1C3A}</a:tableStyleId>
              </a:tblPr>
              <a:tblGrid>
                <a:gridCol w="7507573">
                  <a:extLst>
                    <a:ext uri="{9D8B030D-6E8A-4147-A177-3AD203B41FA5}">
                      <a16:colId xmlns:a16="http://schemas.microsoft.com/office/drawing/2014/main" val="3809105667"/>
                    </a:ext>
                  </a:extLst>
                </a:gridCol>
                <a:gridCol w="794479">
                  <a:extLst>
                    <a:ext uri="{9D8B030D-6E8A-4147-A177-3AD203B41FA5}">
                      <a16:colId xmlns:a16="http://schemas.microsoft.com/office/drawing/2014/main" val="3076897918"/>
                    </a:ext>
                  </a:extLst>
                </a:gridCol>
                <a:gridCol w="3375284">
                  <a:extLst>
                    <a:ext uri="{9D8B030D-6E8A-4147-A177-3AD203B41FA5}">
                      <a16:colId xmlns:a16="http://schemas.microsoft.com/office/drawing/2014/main" val="481350138"/>
                    </a:ext>
                  </a:extLst>
                </a:gridCol>
              </a:tblGrid>
              <a:tr h="446782">
                <a:tc>
                  <a:txBody>
                    <a:bodyPr/>
                    <a:lstStyle/>
                    <a:p>
                      <a:pPr algn="ctr"/>
                      <a:r>
                        <a:rPr lang="en-US" dirty="0">
                          <a:latin typeface="Museo Sans Rounded 300"/>
                        </a:rPr>
                        <a:t>Statement</a:t>
                      </a: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Museo Sans Rounded 300"/>
                        </a:rPr>
                        <a:t>RAG Rating</a:t>
                      </a: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Museo Sans Rounded 300"/>
                        </a:rPr>
                        <a:t>Evidence/ Example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7837838"/>
                  </a:ext>
                </a:extLst>
              </a:tr>
              <a:tr h="446782">
                <a:tc>
                  <a:txBody>
                    <a:bodyPr/>
                    <a:lstStyle/>
                    <a:p>
                      <a:r>
                        <a:rPr lang="en-GB" sz="1600" b="1" dirty="0">
                          <a:solidFill>
                            <a:srgbClr val="444249"/>
                          </a:solidFill>
                          <a:latin typeface="Museo Sans Rounded 300"/>
                          <a:cs typeface="Arial" panose="020B0604020202020204" pitchFamily="34" charset="0"/>
                        </a:rPr>
                        <a:t>Demonstrates good communication skills</a:t>
                      </a:r>
                    </a:p>
                    <a:p>
                      <a:r>
                        <a:rPr lang="en-GB" sz="1200" i="1" kern="1200" dirty="0">
                          <a:solidFill>
                            <a:srgbClr val="444249"/>
                          </a:solidFill>
                          <a:effectLst/>
                          <a:latin typeface="Museo Sans Rounded 300"/>
                          <a:ea typeface="+mn-ea"/>
                          <a:cs typeface="+mn-cs"/>
                        </a:rPr>
                        <a:t>Examples may include: P</a:t>
                      </a:r>
                      <a:r>
                        <a:rPr lang="en-GB" sz="1200" b="0" i="1" dirty="0">
                          <a:solidFill>
                            <a:srgbClr val="444249"/>
                          </a:solidFill>
                          <a:latin typeface="Museo Sans Rounded 300"/>
                          <a:cs typeface="Arial" panose="020B0604020202020204" pitchFamily="34" charset="0"/>
                        </a:rPr>
                        <a:t>ositively and clearly communicates expectations and targets, uses active listening and provides constructive feedback, adapts style of communication according to individual needs, seeks the views of others.</a:t>
                      </a:r>
                      <a:endParaRPr lang="en-GB" sz="1200" kern="1200" dirty="0">
                        <a:solidFill>
                          <a:srgbClr val="444249"/>
                        </a:solidFill>
                        <a:effectLst/>
                        <a:latin typeface="Museo Sans Rounded 30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dirty="0">
                        <a:solidFill>
                          <a:srgbClr val="444249"/>
                        </a:solidFill>
                        <a:latin typeface="Museo Sans Rounded 30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dirty="0">
                        <a:solidFill>
                          <a:srgbClr val="444249"/>
                        </a:solidFill>
                        <a:latin typeface="Museo Sans Rounded 30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3129635"/>
                  </a:ext>
                </a:extLst>
              </a:tr>
              <a:tr h="446782">
                <a:tc>
                  <a:txBody>
                    <a:bodyPr/>
                    <a:lstStyle/>
                    <a:p>
                      <a:r>
                        <a:rPr lang="en-GB" sz="1600" b="1" dirty="0">
                          <a:solidFill>
                            <a:srgbClr val="444249"/>
                          </a:solidFill>
                          <a:latin typeface="Museo Sans Rounded 300"/>
                          <a:cs typeface="Arial" panose="020B0604020202020204" pitchFamily="34" charset="0"/>
                        </a:rPr>
                        <a:t>Demonstrates leadership skills</a:t>
                      </a:r>
                    </a:p>
                    <a:p>
                      <a:r>
                        <a:rPr lang="en-GB" sz="1200" i="1" kern="1200" dirty="0">
                          <a:solidFill>
                            <a:srgbClr val="444249"/>
                          </a:solidFill>
                          <a:effectLst/>
                          <a:latin typeface="Museo Sans Rounded 300"/>
                          <a:ea typeface="+mn-ea"/>
                          <a:cs typeface="+mn-cs"/>
                        </a:rPr>
                        <a:t>Examples may include: Shows genuine concern for the people they manage and work with, observes and listens before making judgements, demonstrates trust, supports others through change, influences, challenges and involves others, provides clear direction, takes prompt action in relation to problems.</a:t>
                      </a:r>
                      <a:endParaRPr lang="en-GB" sz="1050" b="0" dirty="0">
                        <a:solidFill>
                          <a:srgbClr val="444249"/>
                        </a:solidFill>
                        <a:latin typeface="Museo Sans Rounded 30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dirty="0">
                        <a:solidFill>
                          <a:srgbClr val="444249"/>
                        </a:solidFill>
                        <a:latin typeface="Museo Sans Rounded 30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dirty="0">
                        <a:solidFill>
                          <a:srgbClr val="444249"/>
                        </a:solidFill>
                        <a:latin typeface="Museo Sans Rounded 30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5134989"/>
                  </a:ext>
                </a:extLst>
              </a:tr>
              <a:tr h="446782">
                <a:tc>
                  <a:txBody>
                    <a:bodyPr/>
                    <a:lstStyle/>
                    <a:p>
                      <a:r>
                        <a:rPr lang="en-GB" sz="1600" b="1" dirty="0">
                          <a:solidFill>
                            <a:srgbClr val="444249"/>
                          </a:solidFill>
                          <a:latin typeface="Museo Sans Rounded 300"/>
                          <a:cs typeface="Arial" panose="020B0604020202020204" pitchFamily="34" charset="0"/>
                        </a:rPr>
                        <a:t>Demonstrates managing and measuring indicators</a:t>
                      </a:r>
                    </a:p>
                    <a:p>
                      <a:r>
                        <a:rPr lang="en-GB" sz="1200" i="1" kern="1200" dirty="0">
                          <a:solidFill>
                            <a:srgbClr val="444249"/>
                          </a:solidFill>
                          <a:effectLst/>
                          <a:latin typeface="Museo Sans Rounded 300"/>
                          <a:ea typeface="+mn-ea"/>
                          <a:cs typeface="+mn-cs"/>
                        </a:rPr>
                        <a:t>Examples may include: Stays focused and takes positive action, asks for help from the right people, has ways to cope with change, able to set stretching targets and milestones, putting in place controls or check points to monitor progress. </a:t>
                      </a:r>
                      <a:endParaRPr lang="en-GB" sz="1200" kern="1200" dirty="0">
                        <a:solidFill>
                          <a:srgbClr val="444249"/>
                        </a:solidFill>
                        <a:effectLst/>
                        <a:latin typeface="Museo Sans Rounded 30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dirty="0">
                        <a:solidFill>
                          <a:srgbClr val="444249"/>
                        </a:solidFill>
                        <a:latin typeface="Museo Sans Rounded 30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dirty="0">
                        <a:solidFill>
                          <a:srgbClr val="444249"/>
                        </a:solidFill>
                        <a:latin typeface="Museo Sans Rounded 30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762874"/>
                  </a:ext>
                </a:extLst>
              </a:tr>
              <a:tr h="446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444249"/>
                          </a:solidFill>
                          <a:latin typeface="Museo Sans Rounded 300"/>
                          <a:cs typeface="Arial" panose="020B0604020202020204" pitchFamily="34" charset="0"/>
                        </a:rPr>
                        <a:t>Demonstrates a continuous improvement mindset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rgbClr val="444249"/>
                          </a:solidFill>
                          <a:effectLst/>
                          <a:latin typeface="Museo Sans Rounded 300"/>
                          <a:ea typeface="+mn-ea"/>
                          <a:cs typeface="Arial" panose="020B0604020202020204" pitchFamily="34" charset="0"/>
                        </a:rPr>
                        <a:t>Examples may include: Shows a keenness to learn, champions a culture of continuous improvement and progression for themselves and the team, responds well to feedback, adopts a coaching style with colleagues, encourages others to stretch and develop.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a:solidFill>
                          <a:srgbClr val="444249"/>
                        </a:solidFill>
                        <a:latin typeface="Museo Sans Rounded 30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dirty="0">
                        <a:solidFill>
                          <a:srgbClr val="444249"/>
                        </a:solidFill>
                        <a:latin typeface="Museo Sans Rounded 30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426091"/>
                  </a:ext>
                </a:extLst>
              </a:tr>
              <a:tr h="446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444249"/>
                          </a:solidFill>
                          <a:latin typeface="Museo Sans Rounded 300"/>
                          <a:cs typeface="Arial" panose="020B0604020202020204" pitchFamily="34" charset="0"/>
                        </a:rPr>
                        <a:t>Sets a positive example, is fair and consistent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rgbClr val="444249"/>
                          </a:solidFill>
                          <a:effectLst/>
                          <a:latin typeface="Museo Sans Rounded 300"/>
                          <a:ea typeface="+mn-ea"/>
                          <a:cs typeface="Arial" panose="020B0604020202020204" pitchFamily="34" charset="0"/>
                        </a:rPr>
                        <a:t>Examples may include: keeps calm and measured, demonstrates empathy, fairness and inclusiveness, is professional and leads by example, demonstrates emotional intelligence.</a:t>
                      </a:r>
                      <a:endParaRPr lang="en-GB" sz="1600" b="0" i="1" kern="1200" dirty="0">
                        <a:solidFill>
                          <a:srgbClr val="444249"/>
                        </a:solidFill>
                        <a:effectLst/>
                        <a:latin typeface="Museo Sans Rounded 30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a:solidFill>
                          <a:srgbClr val="444249"/>
                        </a:solidFill>
                        <a:latin typeface="Museo Sans Rounded 30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dirty="0">
                        <a:solidFill>
                          <a:srgbClr val="444249"/>
                        </a:solidFill>
                        <a:latin typeface="Museo Sans Rounded 30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4560420"/>
                  </a:ext>
                </a:extLst>
              </a:tr>
            </a:tbl>
          </a:graphicData>
        </a:graphic>
      </p:graphicFrame>
    </p:spTree>
    <p:extLst>
      <p:ext uri="{BB962C8B-B14F-4D97-AF65-F5344CB8AC3E}">
        <p14:creationId xmlns:p14="http://schemas.microsoft.com/office/powerpoint/2010/main" val="2889106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45DE2-8BF3-4C60-8E89-63BAD5FA4B9E}"/>
              </a:ext>
            </a:extLst>
          </p:cNvPr>
          <p:cNvSpPr>
            <a:spLocks noGrp="1"/>
          </p:cNvSpPr>
          <p:nvPr>
            <p:ph type="title"/>
          </p:nvPr>
        </p:nvSpPr>
        <p:spPr>
          <a:xfrm>
            <a:off x="838200" y="548322"/>
            <a:ext cx="10515600" cy="777875"/>
          </a:xfrm>
        </p:spPr>
        <p:txBody>
          <a:bodyPr/>
          <a:lstStyle/>
          <a:p>
            <a:r>
              <a:rPr lang="en-GB" dirty="0">
                <a:latin typeface="Museo Sans Rounded 700"/>
              </a:rPr>
              <a:t>Manager Guidance</a:t>
            </a:r>
          </a:p>
        </p:txBody>
      </p:sp>
      <p:graphicFrame>
        <p:nvGraphicFramePr>
          <p:cNvPr id="5" name="Table 8">
            <a:extLst>
              <a:ext uri="{FF2B5EF4-FFF2-40B4-BE49-F238E27FC236}">
                <a16:creationId xmlns:a16="http://schemas.microsoft.com/office/drawing/2014/main" id="{F7FE2054-6B29-496B-9E39-A915CE8B3D9D}"/>
              </a:ext>
            </a:extLst>
          </p:cNvPr>
          <p:cNvGraphicFramePr>
            <a:graphicFrameLocks/>
          </p:cNvGraphicFramePr>
          <p:nvPr>
            <p:extLst>
              <p:ext uri="{D42A27DB-BD31-4B8C-83A1-F6EECF244321}">
                <p14:modId xmlns:p14="http://schemas.microsoft.com/office/powerpoint/2010/main" val="3503499796"/>
              </p:ext>
            </p:extLst>
          </p:nvPr>
        </p:nvGraphicFramePr>
        <p:xfrm>
          <a:off x="331425" y="1430695"/>
          <a:ext cx="11529150" cy="3403342"/>
        </p:xfrm>
        <a:graphic>
          <a:graphicData uri="http://schemas.openxmlformats.org/drawingml/2006/table">
            <a:tbl>
              <a:tblPr firstRow="1" bandRow="1">
                <a:tableStyleId>{5C22544A-7EE6-4342-B048-85BDC9FD1C3A}</a:tableStyleId>
              </a:tblPr>
              <a:tblGrid>
                <a:gridCol w="6292795">
                  <a:extLst>
                    <a:ext uri="{9D8B030D-6E8A-4147-A177-3AD203B41FA5}">
                      <a16:colId xmlns:a16="http://schemas.microsoft.com/office/drawing/2014/main" val="3809105667"/>
                    </a:ext>
                  </a:extLst>
                </a:gridCol>
                <a:gridCol w="1393305">
                  <a:extLst>
                    <a:ext uri="{9D8B030D-6E8A-4147-A177-3AD203B41FA5}">
                      <a16:colId xmlns:a16="http://schemas.microsoft.com/office/drawing/2014/main" val="3076897918"/>
                    </a:ext>
                  </a:extLst>
                </a:gridCol>
                <a:gridCol w="3843050">
                  <a:extLst>
                    <a:ext uri="{9D8B030D-6E8A-4147-A177-3AD203B41FA5}">
                      <a16:colId xmlns:a16="http://schemas.microsoft.com/office/drawing/2014/main" val="481350138"/>
                    </a:ext>
                  </a:extLst>
                </a:gridCol>
              </a:tblGrid>
              <a:tr h="446782">
                <a:tc>
                  <a:txBody>
                    <a:bodyPr/>
                    <a:lstStyle/>
                    <a:p>
                      <a:pPr algn="ctr"/>
                      <a:r>
                        <a:rPr lang="en-US" dirty="0">
                          <a:latin typeface="Museo Sans Rounded 300"/>
                        </a:rPr>
                        <a:t>Statement</a:t>
                      </a: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Museo Sans Rounded 300"/>
                        </a:rPr>
                        <a:t>Yes/ No</a:t>
                      </a: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Museo Sans Rounded 300"/>
                        </a:rPr>
                        <a:t>Comments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7837838"/>
                  </a:ext>
                </a:extLst>
              </a:tr>
              <a:tr h="446782">
                <a:tc>
                  <a:txBody>
                    <a:bodyPr/>
                    <a:lstStyle/>
                    <a:p>
                      <a:r>
                        <a:rPr lang="en-GB" sz="1600" b="1" dirty="0">
                          <a:solidFill>
                            <a:srgbClr val="444249"/>
                          </a:solidFill>
                          <a:latin typeface="Museo Sans Rounded 300"/>
                          <a:cs typeface="Arial" panose="020B0604020202020204" pitchFamily="34" charset="0"/>
                        </a:rPr>
                        <a:t>Have you had a Development Check-in with the colleague?</a:t>
                      </a:r>
                    </a:p>
                    <a:p>
                      <a:r>
                        <a:rPr lang="en-GB" sz="1200" i="1" kern="1200" dirty="0">
                          <a:solidFill>
                            <a:srgbClr val="444249"/>
                          </a:solidFill>
                          <a:effectLst/>
                          <a:latin typeface="Museo Sans Rounded 300"/>
                          <a:ea typeface="+mn-ea"/>
                          <a:cs typeface="+mn-cs"/>
                        </a:rPr>
                        <a:t>During the check-in, please include discussions around: the level of commitment expected from the colleague, what they hope to gain from the apprenticeship and how they’re going to embed the knowledge, skills and behaviours in their practices. </a:t>
                      </a:r>
                    </a:p>
                    <a:p>
                      <a:r>
                        <a:rPr lang="en-GB" sz="1200" i="1" kern="1200" dirty="0">
                          <a:solidFill>
                            <a:srgbClr val="444249"/>
                          </a:solidFill>
                          <a:effectLst/>
                          <a:latin typeface="Museo Sans Rounded 300"/>
                          <a:ea typeface="+mn-ea"/>
                          <a:cs typeface="+mn-cs"/>
                        </a:rPr>
                        <a:t>* Please refer to the Manager Conversation Toolkit for further guidance on how to conduct a Development Check-in. Access the toolkit </a:t>
                      </a:r>
                      <a:r>
                        <a:rPr lang="en-GB" sz="1200" i="1" kern="1200" dirty="0">
                          <a:solidFill>
                            <a:srgbClr val="444249"/>
                          </a:solidFill>
                          <a:effectLst/>
                          <a:latin typeface="Museo Sans Rounded 300"/>
                          <a:ea typeface="+mn-ea"/>
                          <a:cs typeface="+mn-cs"/>
                          <a:hlinkClick r:id="rId2"/>
                        </a:rPr>
                        <a:t>here</a:t>
                      </a:r>
                      <a:endParaRPr lang="en-GB" sz="1200" kern="1200" dirty="0">
                        <a:solidFill>
                          <a:srgbClr val="444249"/>
                        </a:solidFill>
                        <a:effectLst/>
                        <a:latin typeface="Museo Sans Rounded 30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dirty="0">
                        <a:solidFill>
                          <a:srgbClr val="444249"/>
                        </a:solidFill>
                        <a:latin typeface="Museo Sans Rounded 30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dirty="0">
                        <a:solidFill>
                          <a:srgbClr val="444249"/>
                        </a:solidFill>
                        <a:latin typeface="Museo Sans Rounded 30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3129635"/>
                  </a:ext>
                </a:extLst>
              </a:tr>
              <a:tr h="446782">
                <a:tc>
                  <a:txBody>
                    <a:bodyPr/>
                    <a:lstStyle/>
                    <a:p>
                      <a:r>
                        <a:rPr lang="en-GB" sz="1600" b="1" dirty="0">
                          <a:solidFill>
                            <a:srgbClr val="444249"/>
                          </a:solidFill>
                          <a:latin typeface="Museo Sans Rounded 300"/>
                          <a:cs typeface="Arial" panose="020B0604020202020204" pitchFamily="34" charset="0"/>
                        </a:rPr>
                        <a:t>Do you have any concerns regarding the colleague’s conduct or capability?</a:t>
                      </a:r>
                    </a:p>
                    <a:p>
                      <a:r>
                        <a:rPr lang="en-GB" sz="1200" i="1" kern="1200" dirty="0">
                          <a:solidFill>
                            <a:srgbClr val="444249"/>
                          </a:solidFill>
                          <a:effectLst/>
                          <a:latin typeface="Museo Sans Rounded 300"/>
                          <a:ea typeface="+mn-ea"/>
                          <a:cs typeface="+mn-cs"/>
                        </a:rPr>
                        <a:t>Examples may include: high levels of absence, consistent policy breaches, colleague is on a </a:t>
                      </a:r>
                      <a:r>
                        <a:rPr lang="en-GB" sz="1200" i="1" kern="1200">
                          <a:solidFill>
                            <a:srgbClr val="444249"/>
                          </a:solidFill>
                          <a:effectLst/>
                          <a:latin typeface="Museo Sans Rounded 300"/>
                          <a:ea typeface="+mn-ea"/>
                          <a:cs typeface="+mn-cs"/>
                        </a:rPr>
                        <a:t>Performance Improvement Plan, colleague is </a:t>
                      </a:r>
                      <a:r>
                        <a:rPr lang="en-GB" sz="1200" i="1" kern="1200" dirty="0">
                          <a:solidFill>
                            <a:srgbClr val="444249"/>
                          </a:solidFill>
                          <a:effectLst/>
                          <a:latin typeface="Museo Sans Rounded 300"/>
                          <a:ea typeface="+mn-ea"/>
                          <a:cs typeface="+mn-cs"/>
                        </a:rPr>
                        <a:t>displaying </a:t>
                      </a:r>
                      <a:r>
                        <a:rPr lang="en-GB" sz="1200" i="1" kern="1200">
                          <a:solidFill>
                            <a:srgbClr val="444249"/>
                          </a:solidFill>
                          <a:effectLst/>
                          <a:latin typeface="Museo Sans Rounded 300"/>
                          <a:ea typeface="+mn-ea"/>
                          <a:cs typeface="+mn-cs"/>
                        </a:rPr>
                        <a:t>unacceptable behaviours, etc. </a:t>
                      </a:r>
                      <a:endParaRPr lang="en-GB" sz="1050" b="0" dirty="0">
                        <a:solidFill>
                          <a:srgbClr val="444249"/>
                        </a:solidFill>
                        <a:latin typeface="Museo Sans Rounded 30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dirty="0">
                        <a:solidFill>
                          <a:srgbClr val="444249"/>
                        </a:solidFill>
                        <a:latin typeface="Museo Sans Rounded 30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dirty="0">
                        <a:solidFill>
                          <a:srgbClr val="444249"/>
                        </a:solidFill>
                        <a:latin typeface="Museo Sans Rounded 30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5134989"/>
                  </a:ext>
                </a:extLst>
              </a:tr>
              <a:tr h="446782">
                <a:tc>
                  <a:txBody>
                    <a:bodyPr/>
                    <a:lstStyle/>
                    <a:p>
                      <a:r>
                        <a:rPr lang="en-GB" sz="1600" b="1" dirty="0">
                          <a:solidFill>
                            <a:srgbClr val="444249"/>
                          </a:solidFill>
                          <a:latin typeface="Museo Sans Rounded 300"/>
                          <a:cs typeface="Arial" panose="020B0604020202020204" pitchFamily="34" charset="0"/>
                        </a:rPr>
                        <a:t>Are there any circumstances that may prevent the colleague from completing their apprenticeship? </a:t>
                      </a:r>
                    </a:p>
                    <a:p>
                      <a:r>
                        <a:rPr lang="en-GB" sz="1200" i="1" kern="1200" dirty="0">
                          <a:solidFill>
                            <a:srgbClr val="444249"/>
                          </a:solidFill>
                          <a:effectLst/>
                          <a:latin typeface="Museo Sans Rounded 300"/>
                          <a:ea typeface="+mn-ea"/>
                          <a:cs typeface="+mn-cs"/>
                        </a:rPr>
                        <a:t>Examples may include: any planned extended absences from the business</a:t>
                      </a:r>
                      <a:endParaRPr lang="en-GB" sz="1200" kern="1200" dirty="0">
                        <a:solidFill>
                          <a:srgbClr val="444249"/>
                        </a:solidFill>
                        <a:effectLst/>
                        <a:latin typeface="Museo Sans Rounded 30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dirty="0">
                        <a:solidFill>
                          <a:srgbClr val="444249"/>
                        </a:solidFill>
                        <a:latin typeface="Museo Sans Rounded 30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dirty="0">
                        <a:solidFill>
                          <a:srgbClr val="444249"/>
                        </a:solidFill>
                        <a:latin typeface="Museo Sans Rounded 30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762874"/>
                  </a:ext>
                </a:extLst>
              </a:tr>
            </a:tbl>
          </a:graphicData>
        </a:graphic>
      </p:graphicFrame>
      <p:sp>
        <p:nvSpPr>
          <p:cNvPr id="3" name="Rectangle 2">
            <a:extLst>
              <a:ext uri="{FF2B5EF4-FFF2-40B4-BE49-F238E27FC236}">
                <a16:creationId xmlns:a16="http://schemas.microsoft.com/office/drawing/2014/main" id="{5D0E3C81-5000-414E-B301-ED583A014E79}"/>
              </a:ext>
            </a:extLst>
          </p:cNvPr>
          <p:cNvSpPr/>
          <p:nvPr/>
        </p:nvSpPr>
        <p:spPr>
          <a:xfrm>
            <a:off x="331425" y="4984372"/>
            <a:ext cx="11529150" cy="830997"/>
          </a:xfrm>
          <a:prstGeom prst="rect">
            <a:avLst/>
          </a:prstGeom>
        </p:spPr>
        <p:txBody>
          <a:bodyPr wrap="square">
            <a:spAutoFit/>
          </a:bodyPr>
          <a:lstStyle/>
          <a:p>
            <a:r>
              <a:rPr lang="en-GB" sz="1600" b="1" i="1" dirty="0">
                <a:solidFill>
                  <a:srgbClr val="444249"/>
                </a:solidFill>
                <a:latin typeface="Museo Sans Rounded 300"/>
              </a:rPr>
              <a:t>Point to consider: </a:t>
            </a:r>
            <a:r>
              <a:rPr lang="en-GB" sz="1600" i="1" dirty="0">
                <a:solidFill>
                  <a:srgbClr val="444249"/>
                </a:solidFill>
                <a:latin typeface="Museo Sans Rounded 300"/>
              </a:rPr>
              <a:t>An apprenticeship is a large financial and time investment. If a colleague applies and is successful in their application, the expectation is that the colleague completes their full apprenticeship within the set timeframe. There may a financial penalty imposed on the colleague’s workplace from the Training Provider if the colleague withdraws from their apprenticeship once enrolled. </a:t>
            </a:r>
            <a:endParaRPr lang="en-GB" sz="1600" dirty="0"/>
          </a:p>
        </p:txBody>
      </p:sp>
    </p:spTree>
    <p:extLst>
      <p:ext uri="{BB962C8B-B14F-4D97-AF65-F5344CB8AC3E}">
        <p14:creationId xmlns:p14="http://schemas.microsoft.com/office/powerpoint/2010/main" val="147546330"/>
      </p:ext>
    </p:extLst>
  </p:cSld>
  <p:clrMapOvr>
    <a:masterClrMapping/>
  </p:clrMapOvr>
</p:sld>
</file>

<file path=ppt/theme/theme1.xml><?xml version="1.0" encoding="utf-8"?>
<a:theme xmlns:a="http://schemas.openxmlformats.org/drawingml/2006/main" name="Doing Good Together_BRAND_Title slide">
  <a:themeElements>
    <a:clrScheme name="Your Co-op">
      <a:dk1>
        <a:srgbClr val="2B7098"/>
      </a:dk1>
      <a:lt1>
        <a:srgbClr val="FFFFFF"/>
      </a:lt1>
      <a:dk2>
        <a:srgbClr val="444148"/>
      </a:dk2>
      <a:lt2>
        <a:srgbClr val="FCF3F0"/>
      </a:lt2>
      <a:accent1>
        <a:srgbClr val="2B7098"/>
      </a:accent1>
      <a:accent2>
        <a:srgbClr val="D46E9E"/>
      </a:accent2>
      <a:accent3>
        <a:srgbClr val="E75F61"/>
      </a:accent3>
      <a:accent4>
        <a:srgbClr val="FFB71C"/>
      </a:accent4>
      <a:accent5>
        <a:srgbClr val="008266"/>
      </a:accent5>
      <a:accent6>
        <a:srgbClr val="3997C5"/>
      </a:accent6>
      <a:hlink>
        <a:srgbClr val="0092FF"/>
      </a:hlink>
      <a:folHlink>
        <a:srgbClr val="00EAF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C0141 - TMC_COOP_Presentation_Template_BRAND template_SEPT'23_V8.pptx" id="{C61B9A4C-6107-4F46-A426-06960B0A1F29}" vid="{BDD367BD-3CCA-42C9-B0BC-3779EF71EE27}"/>
    </a:ext>
  </a:extLst>
</a:theme>
</file>

<file path=ppt/theme/theme2.xml><?xml version="1.0" encoding="utf-8"?>
<a:theme xmlns:a="http://schemas.openxmlformats.org/drawingml/2006/main" name="Trading Groups ">
  <a:themeElements>
    <a:clrScheme name="Your Coop">
      <a:dk1>
        <a:srgbClr val="2B7098"/>
      </a:dk1>
      <a:lt1>
        <a:srgbClr val="FFFFFF"/>
      </a:lt1>
      <a:dk2>
        <a:srgbClr val="2E526F"/>
      </a:dk2>
      <a:lt2>
        <a:srgbClr val="E7E6E6"/>
      </a:lt2>
      <a:accent1>
        <a:srgbClr val="2B7098"/>
      </a:accent1>
      <a:accent2>
        <a:srgbClr val="F5B6B4"/>
      </a:accent2>
      <a:accent3>
        <a:srgbClr val="E8715D"/>
      </a:accent3>
      <a:accent4>
        <a:srgbClr val="FEB81D"/>
      </a:accent4>
      <a:accent5>
        <a:srgbClr val="5C7C5E"/>
      </a:accent5>
      <a:accent6>
        <a:srgbClr val="3A98C4"/>
      </a:accent6>
      <a:hlink>
        <a:srgbClr val="0092FF"/>
      </a:hlink>
      <a:folHlink>
        <a:srgbClr val="00EAF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C0141 - TMC_COOP_Presentation_Template_BRAND template_SEPT'23_V8.pptx" id="{C61B9A4C-6107-4F46-A426-06960B0A1F29}" vid="{101B69B3-20C3-4EE5-A42B-53E44F6081EE}"/>
    </a:ext>
  </a:extLst>
</a:theme>
</file>

<file path=ppt/theme/theme3.xml><?xml version="1.0" encoding="utf-8"?>
<a:theme xmlns:a="http://schemas.openxmlformats.org/drawingml/2006/main" name="Create your own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C0141 - TMC_COOP_Presentation_Template_BRAND template_SEPT'23_V8.pptx" id="{C61B9A4C-6107-4F46-A426-06960B0A1F29}" vid="{6D7C35A7-19AB-408C-B447-51E6E0DA1857}"/>
    </a:ext>
  </a:extLst>
</a:theme>
</file>

<file path=ppt/theme/theme4.xml><?xml version="1.0" encoding="utf-8"?>
<a:theme xmlns:a="http://schemas.openxmlformats.org/drawingml/2006/main" name="Content slides - 1">
  <a:themeElements>
    <a:clrScheme name="Custom 1">
      <a:dk1>
        <a:srgbClr val="2B7098"/>
      </a:dk1>
      <a:lt1>
        <a:srgbClr val="FFFFFF"/>
      </a:lt1>
      <a:dk2>
        <a:srgbClr val="444148"/>
      </a:dk2>
      <a:lt2>
        <a:srgbClr val="FCF3F0"/>
      </a:lt2>
      <a:accent1>
        <a:srgbClr val="2B7098"/>
      </a:accent1>
      <a:accent2>
        <a:srgbClr val="D46E9E"/>
      </a:accent2>
      <a:accent3>
        <a:srgbClr val="E75F61"/>
      </a:accent3>
      <a:accent4>
        <a:srgbClr val="FFB71C"/>
      </a:accent4>
      <a:accent5>
        <a:srgbClr val="008266"/>
      </a:accent5>
      <a:accent6>
        <a:srgbClr val="3997C5"/>
      </a:accent6>
      <a:hlink>
        <a:srgbClr val="0092FF"/>
      </a:hlink>
      <a:folHlink>
        <a:srgbClr val="00EAF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C0141 - TMC_COOP_Presentation_Template_BRAND template_SEPT'23_V8.pptx" id="{C61B9A4C-6107-4F46-A426-06960B0A1F29}" vid="{90144460-7372-4A90-B198-23BB554FA87B}"/>
    </a:ext>
  </a:extLst>
</a:theme>
</file>

<file path=ppt/theme/theme5.xml><?xml version="1.0" encoding="utf-8"?>
<a:theme xmlns:a="http://schemas.openxmlformats.org/drawingml/2006/main" name="Subheading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C0141 - TMC_COOP_Presentation_Template_BRAND template_SEPT'23_V8.pptx" id="{C61B9A4C-6107-4F46-A426-06960B0A1F29}" vid="{A9E6F436-945C-47F9-BDB7-8C6AFF9D9AFF}"/>
    </a:ext>
  </a:extLst>
</a:theme>
</file>

<file path=ppt/theme/theme6.xml><?xml version="1.0" encoding="utf-8"?>
<a:theme xmlns:a="http://schemas.openxmlformats.org/drawingml/2006/main" name="Subheading 2">
  <a:themeElements>
    <a:clrScheme name="Your Coop">
      <a:dk1>
        <a:srgbClr val="407196"/>
      </a:dk1>
      <a:lt1>
        <a:srgbClr val="FFFFFF"/>
      </a:lt1>
      <a:dk2>
        <a:srgbClr val="2E526F"/>
      </a:dk2>
      <a:lt2>
        <a:srgbClr val="E7E6E6"/>
      </a:lt2>
      <a:accent1>
        <a:srgbClr val="407196"/>
      </a:accent1>
      <a:accent2>
        <a:srgbClr val="F5B6B4"/>
      </a:accent2>
      <a:accent3>
        <a:srgbClr val="E8715D"/>
      </a:accent3>
      <a:accent4>
        <a:srgbClr val="FEB81D"/>
      </a:accent4>
      <a:accent5>
        <a:srgbClr val="5C7C5E"/>
      </a:accent5>
      <a:accent6>
        <a:srgbClr val="3A98C4"/>
      </a:accent6>
      <a:hlink>
        <a:srgbClr val="0092FF"/>
      </a:hlink>
      <a:folHlink>
        <a:srgbClr val="00EAF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C0141 - TMC_COOP_Presentation_Template_BRAND template_SEPT'23_V8.pptx" id="{C61B9A4C-6107-4F46-A426-06960B0A1F29}" vid="{07660809-387B-4669-B6C5-B8605B50DDFB}"/>
    </a:ext>
  </a:extLst>
</a:theme>
</file>

<file path=ppt/theme/theme7.xml><?xml version="1.0" encoding="utf-8"?>
<a:theme xmlns:a="http://schemas.openxmlformats.org/drawingml/2006/main" name="Blank Slide">
  <a:themeElements>
    <a:clrScheme name="Your Coop">
      <a:dk1>
        <a:srgbClr val="2B7098"/>
      </a:dk1>
      <a:lt1>
        <a:srgbClr val="FFFFFF"/>
      </a:lt1>
      <a:dk2>
        <a:srgbClr val="2E526F"/>
      </a:dk2>
      <a:lt2>
        <a:srgbClr val="E7E6E6"/>
      </a:lt2>
      <a:accent1>
        <a:srgbClr val="2B7098"/>
      </a:accent1>
      <a:accent2>
        <a:srgbClr val="F5B6B4"/>
      </a:accent2>
      <a:accent3>
        <a:srgbClr val="E8715D"/>
      </a:accent3>
      <a:accent4>
        <a:srgbClr val="FEB81D"/>
      </a:accent4>
      <a:accent5>
        <a:srgbClr val="5C7C5E"/>
      </a:accent5>
      <a:accent6>
        <a:srgbClr val="3A98C4"/>
      </a:accent6>
      <a:hlink>
        <a:srgbClr val="0092FF"/>
      </a:hlink>
      <a:folHlink>
        <a:srgbClr val="00EAF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C0141 - TMC_COOP_Presentation_Template_BRAND template_SEPT'23_V8.pptx" id="{C61B9A4C-6107-4F46-A426-06960B0A1F29}" vid="{546D793B-DDD4-4CE9-8ED3-5B1E9DCA072C}"/>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D7EFDDF4F3994EB50DA5523C2B0E4C" ma:contentTypeVersion="17" ma:contentTypeDescription="Create a new document." ma:contentTypeScope="" ma:versionID="7db44d45ecf7cb196e434bb501ec5259">
  <xsd:schema xmlns:xsd="http://www.w3.org/2001/XMLSchema" xmlns:xs="http://www.w3.org/2001/XMLSchema" xmlns:p="http://schemas.microsoft.com/office/2006/metadata/properties" xmlns:ns3="e04a227b-f461-4a3a-a295-b4c09e26ae21" xmlns:ns4="19e07f2f-d45a-40e8-880e-e520f1ff0be7" targetNamespace="http://schemas.microsoft.com/office/2006/metadata/properties" ma:root="true" ma:fieldsID="8a60138dd257b8ac28d5c452d3dad1a5" ns3:_="" ns4:_="">
    <xsd:import namespace="e04a227b-f461-4a3a-a295-b4c09e26ae21"/>
    <xsd:import namespace="19e07f2f-d45a-40e8-880e-e520f1ff0be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4a227b-f461-4a3a-a295-b4c09e26ae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e07f2f-d45a-40e8-880e-e520f1ff0be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e04a227b-f461-4a3a-a295-b4c09e26ae2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DBCD90-9E2C-4EC2-A218-647BA9669A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4a227b-f461-4a3a-a295-b4c09e26ae21"/>
    <ds:schemaRef ds:uri="19e07f2f-d45a-40e8-880e-e520f1ff0b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7B3248-BD58-4A53-B44F-AD2B7FF2A5D3}">
  <ds:schemaRefs>
    <ds:schemaRef ds:uri="19e07f2f-d45a-40e8-880e-e520f1ff0be7"/>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terms/"/>
    <ds:schemaRef ds:uri="e04a227b-f461-4a3a-a295-b4c09e26ae21"/>
    <ds:schemaRef ds:uri="http://www.w3.org/XML/1998/namespace"/>
    <ds:schemaRef ds:uri="http://purl.org/dc/dcmitype/"/>
  </ds:schemaRefs>
</ds:datastoreItem>
</file>

<file path=customXml/itemProps3.xml><?xml version="1.0" encoding="utf-8"?>
<ds:datastoreItem xmlns:ds="http://schemas.openxmlformats.org/officeDocument/2006/customXml" ds:itemID="{34708578-9566-40AF-B8FA-2E5841B7FF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516</TotalTime>
  <Words>576</Words>
  <Application>Microsoft Office PowerPoint</Application>
  <PresentationFormat>Widescreen</PresentationFormat>
  <Paragraphs>43</Paragraphs>
  <Slides>4</Slides>
  <Notes>0</Notes>
  <HiddenSlides>0</HiddenSlides>
  <MMClips>0</MMClips>
  <ScaleCrop>false</ScaleCrop>
  <HeadingPairs>
    <vt:vector size="4" baseType="variant">
      <vt:variant>
        <vt:lpstr>Theme</vt:lpstr>
      </vt:variant>
      <vt:variant>
        <vt:i4>7</vt:i4>
      </vt:variant>
      <vt:variant>
        <vt:lpstr>Slide Titles</vt:lpstr>
      </vt:variant>
      <vt:variant>
        <vt:i4>4</vt:i4>
      </vt:variant>
    </vt:vector>
  </HeadingPairs>
  <TitlesOfParts>
    <vt:vector size="11" baseType="lpstr">
      <vt:lpstr>Doing Good Together_BRAND_Title slide</vt:lpstr>
      <vt:lpstr>Trading Groups </vt:lpstr>
      <vt:lpstr>Create your own </vt:lpstr>
      <vt:lpstr>Content slides - 1</vt:lpstr>
      <vt:lpstr>Subheading 1</vt:lpstr>
      <vt:lpstr>Subheading 2</vt:lpstr>
      <vt:lpstr>Blank Slide</vt:lpstr>
      <vt:lpstr>Manager Recommendation Internal LEAP Applicants Leadership Qualifications</vt:lpstr>
      <vt:lpstr>Application Process</vt:lpstr>
      <vt:lpstr>Assessing Potential</vt:lpstr>
      <vt:lpstr>Manager Guidance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McCarthy</dc:creator>
  <cp:lastModifiedBy>Claire McCarthy</cp:lastModifiedBy>
  <cp:revision>6</cp:revision>
  <dcterms:created xsi:type="dcterms:W3CDTF">2023-12-11T15:20:56Z</dcterms:created>
  <dcterms:modified xsi:type="dcterms:W3CDTF">2024-01-04T16:03:51Z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74e17b-d8d0-4731-945f-6a05a4cc5c34_Enabled">
    <vt:lpwstr>true</vt:lpwstr>
  </property>
  <property fmtid="{D5CDD505-2E9C-101B-9397-08002B2CF9AE}" pid="3" name="MSIP_Label_4074e17b-d8d0-4731-945f-6a05a4cc5c34_SetDate">
    <vt:lpwstr>2023-05-09T19:20:58Z</vt:lpwstr>
  </property>
  <property fmtid="{D5CDD505-2E9C-101B-9397-08002B2CF9AE}" pid="4" name="MSIP_Label_4074e17b-d8d0-4731-945f-6a05a4cc5c34_Method">
    <vt:lpwstr>Standard</vt:lpwstr>
  </property>
  <property fmtid="{D5CDD505-2E9C-101B-9397-08002B2CF9AE}" pid="5" name="MSIP_Label_4074e17b-d8d0-4731-945f-6a05a4cc5c34_Name">
    <vt:lpwstr>4074e17b-d8d0-4731-945f-6a05a4cc5c34</vt:lpwstr>
  </property>
  <property fmtid="{D5CDD505-2E9C-101B-9397-08002B2CF9AE}" pid="6" name="MSIP_Label_4074e17b-d8d0-4731-945f-6a05a4cc5c34_SiteId">
    <vt:lpwstr>a8272d25-1020-438a-a5d0-a38cd3ff38b0</vt:lpwstr>
  </property>
  <property fmtid="{D5CDD505-2E9C-101B-9397-08002B2CF9AE}" pid="7" name="MSIP_Label_4074e17b-d8d0-4731-945f-6a05a4cc5c34_ActionId">
    <vt:lpwstr>2b205aff-f86d-4229-ba66-71d89cee5f45</vt:lpwstr>
  </property>
  <property fmtid="{D5CDD505-2E9C-101B-9397-08002B2CF9AE}" pid="8" name="MSIP_Label_4074e17b-d8d0-4731-945f-6a05a4cc5c34_ContentBits">
    <vt:lpwstr>0</vt:lpwstr>
  </property>
  <property fmtid="{D5CDD505-2E9C-101B-9397-08002B2CF9AE}" pid="9" name="ContentTypeId">
    <vt:lpwstr>0x010100AAD7EFDDF4F3994EB50DA5523C2B0E4C</vt:lpwstr>
  </property>
</Properties>
</file>