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5"/>
  </p:notesMasterIdLst>
  <p:sldIdLst>
    <p:sldId id="256" r:id="rId5"/>
    <p:sldId id="258" r:id="rId6"/>
    <p:sldId id="259" r:id="rId7"/>
    <p:sldId id="260" r:id="rId8"/>
    <p:sldId id="261" r:id="rId9"/>
    <p:sldId id="262" r:id="rId10"/>
    <p:sldId id="263" r:id="rId11"/>
    <p:sldId id="264" r:id="rId12"/>
    <p:sldId id="265" r:id="rId13"/>
    <p:sldId id="266" r:id="rId14"/>
    <p:sldId id="267" r:id="rId15"/>
    <p:sldId id="269" r:id="rId16"/>
    <p:sldId id="270" r:id="rId17"/>
    <p:sldId id="271" r:id="rId18"/>
    <p:sldId id="272" r:id="rId19"/>
    <p:sldId id="273" r:id="rId20"/>
    <p:sldId id="274" r:id="rId21"/>
    <p:sldId id="275" r:id="rId22"/>
    <p:sldId id="276" r:id="rId23"/>
    <p:sldId id="277" r:id="rId24"/>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EA846F-745B-4F09-8C89-3A113CAB6942}" v="4" dt="2021-10-19T07:46:37.52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774" y="7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sy Clifford" userId="9ca4cb5c-a2b0-43ad-b8e2-2533db1f0563" providerId="ADAL" clId="{74EA846F-745B-4F09-8C89-3A113CAB6942}"/>
    <pc:docChg chg="undo modSld">
      <pc:chgData name="Daisy Clifford" userId="9ca4cb5c-a2b0-43ad-b8e2-2533db1f0563" providerId="ADAL" clId="{74EA846F-745B-4F09-8C89-3A113CAB6942}" dt="2021-10-19T07:46:37.521" v="17" actId="164"/>
      <pc:docMkLst>
        <pc:docMk/>
      </pc:docMkLst>
      <pc:sldChg chg="modSp">
        <pc:chgData name="Daisy Clifford" userId="9ca4cb5c-a2b0-43ad-b8e2-2533db1f0563" providerId="ADAL" clId="{74EA846F-745B-4F09-8C89-3A113CAB6942}" dt="2021-10-19T07:41:57.976" v="7" actId="732"/>
        <pc:sldMkLst>
          <pc:docMk/>
          <pc:sldMk cId="0" sldId="256"/>
        </pc:sldMkLst>
        <pc:picChg chg="mod modCrop">
          <ac:chgData name="Daisy Clifford" userId="9ca4cb5c-a2b0-43ad-b8e2-2533db1f0563" providerId="ADAL" clId="{74EA846F-745B-4F09-8C89-3A113CAB6942}" dt="2021-10-19T07:41:57.976" v="7" actId="732"/>
          <ac:picMkLst>
            <pc:docMk/>
            <pc:sldMk cId="0" sldId="256"/>
            <ac:picMk id="3" creationId="{00000000-0000-0000-0000-000000000000}"/>
          </ac:picMkLst>
        </pc:picChg>
      </pc:sldChg>
      <pc:sldChg chg="addSp modSp">
        <pc:chgData name="Daisy Clifford" userId="9ca4cb5c-a2b0-43ad-b8e2-2533db1f0563" providerId="ADAL" clId="{74EA846F-745B-4F09-8C89-3A113CAB6942}" dt="2021-10-19T07:46:37.521" v="17" actId="164"/>
        <pc:sldMkLst>
          <pc:docMk/>
          <pc:sldMk cId="0" sldId="263"/>
        </pc:sldMkLst>
        <pc:grpChg chg="mod">
          <ac:chgData name="Daisy Clifford" userId="9ca4cb5c-a2b0-43ad-b8e2-2533db1f0563" providerId="ADAL" clId="{74EA846F-745B-4F09-8C89-3A113CAB6942}" dt="2021-10-19T07:46:37.521" v="17" actId="164"/>
          <ac:grpSpMkLst>
            <pc:docMk/>
            <pc:sldMk cId="0" sldId="263"/>
            <ac:grpSpMk id="31" creationId="{00000000-0000-0000-0000-000000000000}"/>
          </ac:grpSpMkLst>
        </pc:grpChg>
        <pc:grpChg chg="add mod">
          <ac:chgData name="Daisy Clifford" userId="9ca4cb5c-a2b0-43ad-b8e2-2533db1f0563" providerId="ADAL" clId="{74EA846F-745B-4F09-8C89-3A113CAB6942}" dt="2021-10-19T07:46:37.521" v="17" actId="164"/>
          <ac:grpSpMkLst>
            <pc:docMk/>
            <pc:sldMk cId="0" sldId="263"/>
            <ac:grpSpMk id="37" creationId="{2FD8D3FD-D879-4074-8985-3F3616472ECC}"/>
          </ac:grpSpMkLst>
        </pc:grpChg>
        <pc:picChg chg="add mod modCrop">
          <ac:chgData name="Daisy Clifford" userId="9ca4cb5c-a2b0-43ad-b8e2-2533db1f0563" providerId="ADAL" clId="{74EA846F-745B-4F09-8C89-3A113CAB6942}" dt="2021-10-19T07:46:37.521" v="17" actId="164"/>
          <ac:picMkLst>
            <pc:docMk/>
            <pc:sldMk cId="0" sldId="263"/>
            <ac:picMk id="36" creationId="{75CEB381-3494-4E64-9353-88D24C8AA12F}"/>
          </ac:picMkLst>
        </pc:picChg>
      </pc:sldChg>
    </pc:docChg>
  </pc:docChgLst>
  <pc:docChgLst>
    <pc:chgData name="Shaheen Valli" userId="ce7c2bfd-6ed8-496f-b416-4b1c4f51df2e" providerId="ADAL" clId="{13D334D9-F376-4EF8-A867-84890D7E92DC}"/>
    <pc:docChg chg="custSel delSld modSld">
      <pc:chgData name="Shaheen Valli" userId="ce7c2bfd-6ed8-496f-b416-4b1c4f51df2e" providerId="ADAL" clId="{13D334D9-F376-4EF8-A867-84890D7E92DC}" dt="2021-09-29T12:33:49.293" v="912" actId="20577"/>
      <pc:docMkLst>
        <pc:docMk/>
      </pc:docMkLst>
      <pc:sldChg chg="modNotesTx">
        <pc:chgData name="Shaheen Valli" userId="ce7c2bfd-6ed8-496f-b416-4b1c4f51df2e" providerId="ADAL" clId="{13D334D9-F376-4EF8-A867-84890D7E92DC}" dt="2021-09-29T12:33:49.293" v="912" actId="20577"/>
        <pc:sldMkLst>
          <pc:docMk/>
          <pc:sldMk cId="0" sldId="258"/>
        </pc:sldMkLst>
      </pc:sldChg>
      <pc:sldChg chg="modNotesTx">
        <pc:chgData name="Shaheen Valli" userId="ce7c2bfd-6ed8-496f-b416-4b1c4f51df2e" providerId="ADAL" clId="{13D334D9-F376-4EF8-A867-84890D7E92DC}" dt="2021-09-29T11:30:02.305" v="396" actId="20577"/>
        <pc:sldMkLst>
          <pc:docMk/>
          <pc:sldMk cId="0" sldId="259"/>
        </pc:sldMkLst>
      </pc:sldChg>
      <pc:sldChg chg="modNotesTx">
        <pc:chgData name="Shaheen Valli" userId="ce7c2bfd-6ed8-496f-b416-4b1c4f51df2e" providerId="ADAL" clId="{13D334D9-F376-4EF8-A867-84890D7E92DC}" dt="2021-09-29T11:31:11.529" v="411" actId="6549"/>
        <pc:sldMkLst>
          <pc:docMk/>
          <pc:sldMk cId="0" sldId="260"/>
        </pc:sldMkLst>
      </pc:sldChg>
      <pc:sldChg chg="modNotesTx">
        <pc:chgData name="Shaheen Valli" userId="ce7c2bfd-6ed8-496f-b416-4b1c4f51df2e" providerId="ADAL" clId="{13D334D9-F376-4EF8-A867-84890D7E92DC}" dt="2021-09-29T11:21:51.563" v="376" actId="6549"/>
        <pc:sldMkLst>
          <pc:docMk/>
          <pc:sldMk cId="0" sldId="261"/>
        </pc:sldMkLst>
      </pc:sldChg>
      <pc:sldChg chg="modNotesTx">
        <pc:chgData name="Shaheen Valli" userId="ce7c2bfd-6ed8-496f-b416-4b1c4f51df2e" providerId="ADAL" clId="{13D334D9-F376-4EF8-A867-84890D7E92DC}" dt="2021-09-29T11:22:34.010" v="378" actId="6549"/>
        <pc:sldMkLst>
          <pc:docMk/>
          <pc:sldMk cId="0" sldId="262"/>
        </pc:sldMkLst>
      </pc:sldChg>
      <pc:sldChg chg="modNotesTx">
        <pc:chgData name="Shaheen Valli" userId="ce7c2bfd-6ed8-496f-b416-4b1c4f51df2e" providerId="ADAL" clId="{13D334D9-F376-4EF8-A867-84890D7E92DC}" dt="2021-09-29T11:20:07.079" v="369" actId="20577"/>
        <pc:sldMkLst>
          <pc:docMk/>
          <pc:sldMk cId="0" sldId="263"/>
        </pc:sldMkLst>
      </pc:sldChg>
      <pc:sldChg chg="modNotesTx">
        <pc:chgData name="Shaheen Valli" userId="ce7c2bfd-6ed8-496f-b416-4b1c4f51df2e" providerId="ADAL" clId="{13D334D9-F376-4EF8-A867-84890D7E92DC}" dt="2021-09-29T12:04:06.141" v="833" actId="20577"/>
        <pc:sldMkLst>
          <pc:docMk/>
          <pc:sldMk cId="0" sldId="264"/>
        </pc:sldMkLst>
      </pc:sldChg>
      <pc:sldChg chg="modNotesTx">
        <pc:chgData name="Shaheen Valli" userId="ce7c2bfd-6ed8-496f-b416-4b1c4f51df2e" providerId="ADAL" clId="{13D334D9-F376-4EF8-A867-84890D7E92DC}" dt="2021-09-29T11:22:40.215" v="379" actId="20577"/>
        <pc:sldMkLst>
          <pc:docMk/>
          <pc:sldMk cId="0" sldId="265"/>
        </pc:sldMkLst>
      </pc:sldChg>
      <pc:sldChg chg="modSp mod modNotesTx">
        <pc:chgData name="Shaheen Valli" userId="ce7c2bfd-6ed8-496f-b416-4b1c4f51df2e" providerId="ADAL" clId="{13D334D9-F376-4EF8-A867-84890D7E92DC}" dt="2021-09-29T12:07:13.561" v="834" actId="2"/>
        <pc:sldMkLst>
          <pc:docMk/>
          <pc:sldMk cId="0" sldId="266"/>
        </pc:sldMkLst>
        <pc:spChg chg="mod">
          <ac:chgData name="Shaheen Valli" userId="ce7c2bfd-6ed8-496f-b416-4b1c4f51df2e" providerId="ADAL" clId="{13D334D9-F376-4EF8-A867-84890D7E92DC}" dt="2021-09-29T12:07:13.561" v="834" actId="2"/>
          <ac:spMkLst>
            <pc:docMk/>
            <pc:sldMk cId="0" sldId="266"/>
            <ac:spMk id="14" creationId="{00000000-0000-0000-0000-000000000000}"/>
          </ac:spMkLst>
        </pc:spChg>
      </pc:sldChg>
      <pc:sldChg chg="modSp mod modNotesTx">
        <pc:chgData name="Shaheen Valli" userId="ce7c2bfd-6ed8-496f-b416-4b1c4f51df2e" providerId="ADAL" clId="{13D334D9-F376-4EF8-A867-84890D7E92DC}" dt="2021-09-29T12:07:17.208" v="835" actId="2"/>
        <pc:sldMkLst>
          <pc:docMk/>
          <pc:sldMk cId="0" sldId="267"/>
        </pc:sldMkLst>
        <pc:spChg chg="mod">
          <ac:chgData name="Shaheen Valli" userId="ce7c2bfd-6ed8-496f-b416-4b1c4f51df2e" providerId="ADAL" clId="{13D334D9-F376-4EF8-A867-84890D7E92DC}" dt="2021-09-29T12:07:17.208" v="835" actId="2"/>
          <ac:spMkLst>
            <pc:docMk/>
            <pc:sldMk cId="0" sldId="267"/>
            <ac:spMk id="16" creationId="{00000000-0000-0000-0000-000000000000}"/>
          </ac:spMkLst>
        </pc:spChg>
      </pc:sldChg>
      <pc:sldChg chg="modNotesTx">
        <pc:chgData name="Shaheen Valli" userId="ce7c2bfd-6ed8-496f-b416-4b1c4f51df2e" providerId="ADAL" clId="{13D334D9-F376-4EF8-A867-84890D7E92DC}" dt="2021-09-29T11:24:33.933" v="387" actId="20577"/>
        <pc:sldMkLst>
          <pc:docMk/>
          <pc:sldMk cId="0" sldId="269"/>
        </pc:sldMkLst>
      </pc:sldChg>
      <pc:sldChg chg="modNotesTx">
        <pc:chgData name="Shaheen Valli" userId="ce7c2bfd-6ed8-496f-b416-4b1c4f51df2e" providerId="ADAL" clId="{13D334D9-F376-4EF8-A867-84890D7E92DC}" dt="2021-09-29T11:26:45.137" v="389" actId="20577"/>
        <pc:sldMkLst>
          <pc:docMk/>
          <pc:sldMk cId="0" sldId="270"/>
        </pc:sldMkLst>
      </pc:sldChg>
      <pc:sldChg chg="modNotesTx">
        <pc:chgData name="Shaheen Valli" userId="ce7c2bfd-6ed8-496f-b416-4b1c4f51df2e" providerId="ADAL" clId="{13D334D9-F376-4EF8-A867-84890D7E92DC}" dt="2021-09-29T11:27:16.395" v="391" actId="20577"/>
        <pc:sldMkLst>
          <pc:docMk/>
          <pc:sldMk cId="0" sldId="272"/>
        </pc:sldMkLst>
      </pc:sldChg>
      <pc:sldChg chg="modNotesTx">
        <pc:chgData name="Shaheen Valli" userId="ce7c2bfd-6ed8-496f-b416-4b1c4f51df2e" providerId="ADAL" clId="{13D334D9-F376-4EF8-A867-84890D7E92DC}" dt="2021-09-29T11:28:10.332" v="393" actId="20577"/>
        <pc:sldMkLst>
          <pc:docMk/>
          <pc:sldMk cId="0" sldId="273"/>
        </pc:sldMkLst>
      </pc:sldChg>
      <pc:sldChg chg="modNotesTx">
        <pc:chgData name="Shaheen Valli" userId="ce7c2bfd-6ed8-496f-b416-4b1c4f51df2e" providerId="ADAL" clId="{13D334D9-F376-4EF8-A867-84890D7E92DC}" dt="2021-09-29T11:29:04.258" v="394" actId="20577"/>
        <pc:sldMkLst>
          <pc:docMk/>
          <pc:sldMk cId="0" sldId="276"/>
        </pc:sldMkLst>
      </pc:sldChg>
      <pc:sldChg chg="modNotesTx">
        <pc:chgData name="Shaheen Valli" userId="ce7c2bfd-6ed8-496f-b416-4b1c4f51df2e" providerId="ADAL" clId="{13D334D9-F376-4EF8-A867-84890D7E92DC}" dt="2021-09-29T12:03:11.156" v="784" actId="20577"/>
        <pc:sldMkLst>
          <pc:docMk/>
          <pc:sldMk cId="0" sldId="277"/>
        </pc:sldMkLst>
      </pc:sldChg>
    </pc:docChg>
  </pc:docChgLst>
  <pc:docChgLst>
    <pc:chgData name="Abi Alcock" userId="aae40639-37d0-44a1-8b0a-2f32e58ae4e6" providerId="ADAL" clId="{8310267D-C9DF-4730-9B53-42DB865D478D}"/>
    <pc:docChg chg="undo modSld sldOrd">
      <pc:chgData name="Abi Alcock" userId="aae40639-37d0-44a1-8b0a-2f32e58ae4e6" providerId="ADAL" clId="{8310267D-C9DF-4730-9B53-42DB865D478D}" dt="2021-09-29T14:54:40.306" v="2"/>
      <pc:docMkLst>
        <pc:docMk/>
      </pc:docMkLst>
      <pc:sldChg chg="ord">
        <pc:chgData name="Abi Alcock" userId="aae40639-37d0-44a1-8b0a-2f32e58ae4e6" providerId="ADAL" clId="{8310267D-C9DF-4730-9B53-42DB865D478D}" dt="2021-09-29T14:54:40.306" v="2"/>
        <pc:sldMkLst>
          <pc:docMk/>
          <pc:sldMk cId="0" sldId="260"/>
        </pc:sldMkLst>
      </pc:sldChg>
      <pc:sldChg chg="modSp">
        <pc:chgData name="Abi Alcock" userId="aae40639-37d0-44a1-8b0a-2f32e58ae4e6" providerId="ADAL" clId="{8310267D-C9DF-4730-9B53-42DB865D478D}" dt="2021-09-29T12:49:57.569" v="1" actId="1076"/>
        <pc:sldMkLst>
          <pc:docMk/>
          <pc:sldMk cId="0" sldId="261"/>
        </pc:sldMkLst>
        <pc:picChg chg="mod">
          <ac:chgData name="Abi Alcock" userId="aae40639-37d0-44a1-8b0a-2f32e58ae4e6" providerId="ADAL" clId="{8310267D-C9DF-4730-9B53-42DB865D478D}" dt="2021-09-29T12:49:57.569" v="1" actId="1076"/>
          <ac:picMkLst>
            <pc:docMk/>
            <pc:sldMk cId="0" sldId="261"/>
            <ac:picMk id="1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AC573094-9800-49F6-B6FC-F9290D357900}" type="datetimeFigureOut">
              <a:rPr lang="en-GB" smtClean="0"/>
              <a:t>19/10/2021</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13EDD147-A9ED-47A6-BA42-EF3DD399A9FE}" type="slidenum">
              <a:rPr lang="en-GB" smtClean="0"/>
              <a:t>‹#›</a:t>
            </a:fld>
            <a:endParaRPr lang="en-GB"/>
          </a:p>
        </p:txBody>
      </p:sp>
    </p:spTree>
    <p:extLst>
      <p:ext uri="{BB962C8B-B14F-4D97-AF65-F5344CB8AC3E}">
        <p14:creationId xmlns:p14="http://schemas.microsoft.com/office/powerpoint/2010/main" val="184818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idcounties.coop/membership/signup/1nst0r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midcounties.coop/membership/signup/"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idcounties.coop/membership/signup/by%20phone%200800%20435%2090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idcounties.coop/membership/member-investments/share-account/%E2%80%AF%E2%80%8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Welcome to your Membership training</a:t>
            </a:r>
            <a:r>
              <a:rPr lang="en-GB" sz="1200" b="0" i="0" kern="1200">
                <a:solidFill>
                  <a:schemeClr val="tx1"/>
                </a:solidFill>
                <a:effectLst/>
                <a:latin typeface="+mn-lt"/>
                <a:ea typeface="+mn-ea"/>
                <a:cs typeface="+mn-cs"/>
              </a:rPr>
              <a:t>​</a:t>
            </a:r>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a:t>
            </a:fld>
            <a:endParaRPr lang="en-GB"/>
          </a:p>
        </p:txBody>
      </p:sp>
    </p:spTree>
    <p:extLst>
      <p:ext uri="{BB962C8B-B14F-4D97-AF65-F5344CB8AC3E}">
        <p14:creationId xmlns:p14="http://schemas.microsoft.com/office/powerpoint/2010/main" val="498165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Customer is not a member- </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Share some of the conversations </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Support and coach colleagues to overcome some of the objection</a:t>
            </a:r>
            <a:r>
              <a:rPr lang="en-GB" sz="1200" b="0" i="0" kern="1200">
                <a:solidFill>
                  <a:schemeClr val="tx1"/>
                </a:solidFill>
                <a:effectLst/>
                <a:latin typeface="+mn-lt"/>
                <a:ea typeface="+mn-ea"/>
                <a:cs typeface="+mn-cs"/>
              </a:rPr>
              <a:t> </a:t>
            </a:r>
          </a:p>
          <a:p>
            <a:pPr rtl="0" fontAlgn="base"/>
            <a:endParaRPr lang="en-GB" sz="1200" b="1"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All colleagues must ask the customer for their membership card or number -</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“Sign up today via the Your Coop membership App, it’s quick and easy to become a member, by downloading the App”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“By becoming a member, you will earn points towards our Share of the profits”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“As a member you’ll have great opportunities to be involved within your community”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“You get to have a say on how the business is run, when you become a member”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“There are many benefits in becoming a member which means that you earn points in our other businesses, you’ll have great member offers, download the Your Co-op Members app, and sign up today”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“You’ve already spent £.... you’re missing out on points, which you can later redeem here or within our other business areas for example towards a holiday, or towards your Childcare fees, phone or energy bill”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“Download the Your Coop members App, for more information”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“There are many benefits in becoming a member which means that you earn points in our other businesses also, you’ll have great member offers, download the Your coop members App, and sign up today”.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Tips   </a:t>
            </a:r>
          </a:p>
          <a:p>
            <a:pPr rtl="0" fontAlgn="base"/>
            <a:r>
              <a:rPr lang="en-GB" sz="1200" b="0" i="0" kern="1200">
                <a:solidFill>
                  <a:schemeClr val="tx1"/>
                </a:solidFill>
                <a:effectLst/>
                <a:latin typeface="+mn-lt"/>
                <a:ea typeface="+mn-ea"/>
                <a:cs typeface="+mn-cs"/>
              </a:rPr>
              <a:t>Don’t forget if the customer is in a hurry refer them to our website https://www.midcounties.coop/ or encourage them to download the App where they can sign up and find out more information about membership and how they can make the most of it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Some customers may seem to be in a hurry, have a quick conversation while you are processing their transaction.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If a customer is unable to download the App, or do not want too, may not have a smart phone as members they still receive all the benefits, membership offers.</a:t>
            </a:r>
            <a:r>
              <a:rPr lang="en-GB" sz="1200" b="0" i="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10</a:t>
            </a:fld>
            <a:endParaRPr lang="en-GB"/>
          </a:p>
        </p:txBody>
      </p:sp>
    </p:spTree>
    <p:extLst>
      <p:ext uri="{BB962C8B-B14F-4D97-AF65-F5344CB8AC3E}">
        <p14:creationId xmlns:p14="http://schemas.microsoft.com/office/powerpoint/2010/main" val="252650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Handling customers questions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Why Should I?</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(Managers to role play) allow colleagues to have a go!</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Practice</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You may come across some questions, and may need to have some additional conversations with your members and non-members for example - </a:t>
            </a:r>
          </a:p>
          <a:p>
            <a:pPr rtl="0" fontAlgn="base"/>
            <a:r>
              <a:rPr lang="en-GB" sz="1200" b="1" i="0" kern="1200">
                <a:solidFill>
                  <a:schemeClr val="tx1"/>
                </a:solidFill>
                <a:effectLst/>
                <a:latin typeface="+mn-lt"/>
                <a:ea typeface="+mn-ea"/>
                <a:cs typeface="+mn-cs"/>
              </a:rPr>
              <a:t>“You’re the only Midcounties near me, so I can only earn points with you”</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“There are many ways members can still earn points, here are some examples, within our Utilities business if a member signs up to broadband, or even mobile phone contract, they earn points throughout their contract.” </a:t>
            </a:r>
          </a:p>
          <a:p>
            <a:pPr rtl="0" fontAlgn="base"/>
            <a:r>
              <a:rPr lang="en-GB" sz="1200" b="1" i="0" kern="1200">
                <a:solidFill>
                  <a:schemeClr val="tx1"/>
                </a:solidFill>
                <a:effectLst/>
                <a:latin typeface="+mn-lt"/>
                <a:ea typeface="+mn-ea"/>
                <a:cs typeface="+mn-cs"/>
              </a:rPr>
              <a:t>Remember… </a:t>
            </a:r>
            <a:r>
              <a:rPr lang="en-GB" sz="1200" b="0" i="0" kern="1200">
                <a:solidFill>
                  <a:schemeClr val="tx1"/>
                </a:solidFill>
                <a:effectLst/>
                <a:latin typeface="+mn-lt"/>
                <a:ea typeface="+mn-ea"/>
                <a:cs typeface="+mn-cs"/>
              </a:rPr>
              <a:t>even though a member may not have many Midcounties sites nearby, members can still make the most of their membership in other ways… </a:t>
            </a:r>
          </a:p>
          <a:p>
            <a:pPr rtl="0" fontAlgn="base"/>
            <a:r>
              <a:rPr lang="en-GB" sz="1200" b="0" i="0" kern="1200">
                <a:solidFill>
                  <a:schemeClr val="tx1"/>
                </a:solidFill>
                <a:effectLst/>
                <a:latin typeface="+mn-lt"/>
                <a:ea typeface="+mn-ea"/>
                <a:cs typeface="+mn-cs"/>
              </a:rPr>
              <a:t>Members can trade and earn points through our Healthcare website, book a holiday with Travel, can be done online you don’t have to be in a Midcounties area this will help members and non-members see how membership can be meaningful for them.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“I have this card and it’s different to yours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You can be a member of more than one Co-operative Society; however, you are missing out on points with us, as well as exclusive member offers and discounts, having a say in how Midcounties run”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I don’t have a smart phone or don’t want to download the App</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If a customer/ member is unable to download the app or does not want too, reassure them, they still benefit from all membership benefits and offers.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11</a:t>
            </a:fld>
            <a:endParaRPr lang="en-GB"/>
          </a:p>
        </p:txBody>
      </p:sp>
    </p:spTree>
    <p:extLst>
      <p:ext uri="{BB962C8B-B14F-4D97-AF65-F5344CB8AC3E}">
        <p14:creationId xmlns:p14="http://schemas.microsoft.com/office/powerpoint/2010/main" val="402739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Other types of cards colleagues may come across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We work closely with other Co-operatives for example Central England, The Co-operative Group and Chelmsford Star where we have partnered enabling members and colleagues to earn points and discounts.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If a customer presents a different membership card/ number, you can still </a:t>
            </a:r>
          </a:p>
          <a:p>
            <a:pPr rtl="0" fontAlgn="base"/>
            <a:r>
              <a:rPr lang="en-GB" sz="1200" b="1" i="0" kern="1200">
                <a:solidFill>
                  <a:schemeClr val="tx1"/>
                </a:solidFill>
                <a:effectLst/>
                <a:latin typeface="+mn-lt"/>
                <a:ea typeface="+mn-ea"/>
                <a:cs typeface="+mn-cs"/>
              </a:rPr>
              <a:t>Customer Member (non Midcounties) scan</a:t>
            </a:r>
            <a:r>
              <a:rPr lang="en-GB" sz="1200" b="0" i="0" kern="1200">
                <a:solidFill>
                  <a:schemeClr val="tx1"/>
                </a:solidFill>
                <a:effectLst/>
                <a:latin typeface="+mn-lt"/>
                <a:ea typeface="+mn-ea"/>
                <a:cs typeface="+mn-cs"/>
              </a:rPr>
              <a:t> or enter the membership number they will earn membership points based on Midcounties rewards points system </a:t>
            </a:r>
          </a:p>
          <a:p>
            <a:pPr rtl="0" fontAlgn="base"/>
            <a:r>
              <a:rPr lang="en-GB" sz="1200" b="1" i="0" kern="1200">
                <a:solidFill>
                  <a:schemeClr val="tx1"/>
                </a:solidFill>
                <a:effectLst/>
                <a:latin typeface="+mn-lt"/>
                <a:ea typeface="+mn-ea"/>
                <a:cs typeface="+mn-cs"/>
              </a:rPr>
              <a:t>Colleague Member (non Midcounties) –</a:t>
            </a:r>
            <a:r>
              <a:rPr lang="en-GB" sz="1200" b="0" i="0" kern="1200">
                <a:solidFill>
                  <a:schemeClr val="tx1"/>
                </a:solidFill>
                <a:effectLst/>
                <a:latin typeface="+mn-lt"/>
                <a:ea typeface="+mn-ea"/>
                <a:cs typeface="+mn-cs"/>
              </a:rPr>
              <a:t> scan or enter the membership number, they will earn membership points based on Midcounties rewards points and receive their discount rate of the owning Co-operative in this case Midcounties </a:t>
            </a:r>
          </a:p>
          <a:p>
            <a:pPr rtl="0" fontAlgn="base"/>
            <a:r>
              <a:rPr lang="en-GB" sz="1200" b="1" i="0" kern="1200">
                <a:solidFill>
                  <a:schemeClr val="tx1"/>
                </a:solidFill>
                <a:effectLst/>
                <a:latin typeface="+mn-lt"/>
                <a:ea typeface="+mn-ea"/>
                <a:cs typeface="+mn-cs"/>
              </a:rPr>
              <a:t>In summary</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Membership card/ number will work in the same way </a:t>
            </a:r>
          </a:p>
          <a:p>
            <a:pPr rtl="0" fontAlgn="base"/>
            <a:r>
              <a:rPr lang="en-GB" sz="1200" b="0" i="0" kern="1200">
                <a:solidFill>
                  <a:schemeClr val="tx1"/>
                </a:solidFill>
                <a:effectLst/>
                <a:latin typeface="+mn-lt"/>
                <a:ea typeface="+mn-ea"/>
                <a:cs typeface="+mn-cs"/>
              </a:rPr>
              <a:t>Earn membership points on purchases made with us as we can in these Co-operative outlets - (</a:t>
            </a:r>
            <a:r>
              <a:rPr lang="en-GB" sz="1200" b="1" i="0" kern="1200">
                <a:solidFill>
                  <a:schemeClr val="tx1"/>
                </a:solidFill>
                <a:effectLst/>
                <a:latin typeface="+mn-lt"/>
                <a:ea typeface="+mn-ea"/>
                <a:cs typeface="+mn-cs"/>
              </a:rPr>
              <a:t>Central England Co-operative, Chelmsford Star Co-operative </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Points are converted into a dividend-based on profits accrued (points earned equivalent to the individual Co-operative rewards). </a:t>
            </a:r>
          </a:p>
          <a:p>
            <a:pPr rtl="0" fontAlgn="base"/>
            <a:r>
              <a:rPr lang="en-GB" sz="1200" b="0" i="0" kern="1200">
                <a:solidFill>
                  <a:schemeClr val="tx1"/>
                </a:solidFill>
                <a:effectLst/>
                <a:latin typeface="+mn-lt"/>
                <a:ea typeface="+mn-ea"/>
                <a:cs typeface="+mn-cs"/>
              </a:rPr>
              <a:t>As a colleague receive a discount rate of the owning Co-operative where the transaction was made.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 Still introduce our membership and explain how they are missing out on Midcounties membership benefits, share some examples</a:t>
            </a:r>
            <a:r>
              <a:rPr lang="en-GB" sz="1200" b="0" i="0" kern="1200">
                <a:solidFill>
                  <a:schemeClr val="tx1"/>
                </a:solidFill>
                <a:effectLst/>
                <a:latin typeface="+mn-lt"/>
                <a:ea typeface="+mn-ea"/>
                <a:cs typeface="+mn-cs"/>
              </a:rPr>
              <a:t>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Diamond discount, - 10% Diamond Day every Tuesday if 60 or over and a member will only apply in selected Co-op Midcounties Food stores. </a:t>
            </a:r>
          </a:p>
          <a:p>
            <a:pPr rtl="0" fontAlgn="base"/>
            <a:r>
              <a:rPr lang="en-GB" sz="1200" b="0" i="0" kern="1200">
                <a:solidFill>
                  <a:schemeClr val="tx1"/>
                </a:solidFill>
                <a:effectLst/>
                <a:latin typeface="+mn-lt"/>
                <a:ea typeface="+mn-ea"/>
                <a:cs typeface="+mn-cs"/>
              </a:rPr>
              <a:t>Great travel currency rates in Travel 10% Online Healthcare </a:t>
            </a:r>
          </a:p>
          <a:p>
            <a:pPr rtl="0" fontAlgn="base"/>
            <a:r>
              <a:rPr lang="en-GB" sz="1200" b="0" i="0" kern="1200">
                <a:solidFill>
                  <a:schemeClr val="tx1"/>
                </a:solidFill>
                <a:effectLst/>
                <a:latin typeface="+mn-lt"/>
                <a:ea typeface="+mn-ea"/>
                <a:cs typeface="+mn-cs"/>
              </a:rPr>
              <a:t>Attend our Annual general meeting – have a say, vote on key decisions. </a:t>
            </a:r>
          </a:p>
          <a:p>
            <a:pPr rtl="0" fontAlgn="base"/>
            <a:r>
              <a:rPr lang="en-GB" sz="1200" b="0" i="0" kern="1200">
                <a:solidFill>
                  <a:schemeClr val="tx1"/>
                </a:solidFill>
                <a:effectLst/>
                <a:latin typeface="+mn-lt"/>
                <a:ea typeface="+mn-ea"/>
                <a:cs typeface="+mn-cs"/>
              </a:rPr>
              <a:t>Half yearly – Your Coop conversations – meet the Executives, suppliers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12</a:t>
            </a:fld>
            <a:endParaRPr lang="en-GB"/>
          </a:p>
        </p:txBody>
      </p:sp>
    </p:spTree>
    <p:extLst>
      <p:ext uri="{BB962C8B-B14F-4D97-AF65-F5344CB8AC3E}">
        <p14:creationId xmlns:p14="http://schemas.microsoft.com/office/powerpoint/2010/main" val="1786523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Methods in which customers can sign up</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There are several ways in which customers can sign up to become Midcounties members </a:t>
            </a:r>
          </a:p>
          <a:p>
            <a:pPr rtl="0" fontAlgn="base"/>
            <a:r>
              <a:rPr lang="en-GB" sz="1200" b="0" i="0" kern="1200">
                <a:solidFill>
                  <a:schemeClr val="tx1"/>
                </a:solidFill>
                <a:effectLst/>
                <a:latin typeface="+mn-lt"/>
                <a:ea typeface="+mn-ea"/>
                <a:cs typeface="+mn-cs"/>
              </a:rPr>
              <a:t>If you’re in Travel/ Childcare/ Utilities use the branch sign up site </a:t>
            </a:r>
            <a:r>
              <a:rPr lang="en-GB" sz="1200" b="0" i="0" u="sng" strike="noStrike" kern="1200">
                <a:solidFill>
                  <a:schemeClr val="tx1"/>
                </a:solidFill>
                <a:effectLst/>
                <a:latin typeface="+mn-lt"/>
                <a:ea typeface="+mn-ea"/>
                <a:cs typeface="+mn-cs"/>
                <a:hlinkClick r:id="rId3"/>
              </a:rPr>
              <a:t>https://www.midcounties.coop/membership/signup/1nst0re/?</a:t>
            </a:r>
            <a:r>
              <a:rPr lang="en-GB" sz="1200" b="0" i="0" kern="1200">
                <a:solidFill>
                  <a:schemeClr val="tx1"/>
                </a:solidFill>
                <a:effectLst/>
                <a:latin typeface="+mn-lt"/>
                <a:ea typeface="+mn-ea"/>
                <a:cs typeface="+mn-cs"/>
              </a:rPr>
              <a:t> This should be the site all sites use.  It does require an email address.  If customer has no email, they are asked to use option 3. see below.  </a:t>
            </a:r>
          </a:p>
          <a:p>
            <a:pPr rtl="0" fontAlgn="base"/>
            <a:r>
              <a:rPr lang="en-GB" sz="1200" b="0" i="0" kern="1200">
                <a:solidFill>
                  <a:schemeClr val="tx1"/>
                </a:solidFill>
                <a:effectLst/>
                <a:latin typeface="+mn-lt"/>
                <a:ea typeface="+mn-ea"/>
                <a:cs typeface="+mn-cs"/>
              </a:rPr>
              <a:t>Customers can download the Your Co-op members App and sign up </a:t>
            </a:r>
          </a:p>
          <a:p>
            <a:pPr rtl="0" fontAlgn="base"/>
            <a:r>
              <a:rPr lang="en-GB" sz="1200" b="0" i="0" kern="1200">
                <a:solidFill>
                  <a:schemeClr val="tx1"/>
                </a:solidFill>
                <a:effectLst/>
                <a:latin typeface="+mn-lt"/>
                <a:ea typeface="+mn-ea"/>
                <a:cs typeface="+mn-cs"/>
              </a:rPr>
              <a:t>Customers can also sign up from home via our website they will need to verify their email details and set up a password.  </a:t>
            </a:r>
            <a:r>
              <a:rPr lang="en-GB" sz="1200" b="0" i="0" u="sng" strike="noStrike" kern="1200">
                <a:solidFill>
                  <a:schemeClr val="tx1"/>
                </a:solidFill>
                <a:effectLst/>
                <a:latin typeface="+mn-lt"/>
                <a:ea typeface="+mn-ea"/>
                <a:cs typeface="+mn-cs"/>
                <a:hlinkClick r:id="rId4"/>
              </a:rPr>
              <a:t>https://www.midcounties.coop/membership/signup/</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If the customer does not have an email address, they can call membership team, on 0800 435 902 and the membership team can sign them up. </a:t>
            </a:r>
          </a:p>
          <a:p>
            <a:pPr rtl="0" fontAlgn="base"/>
            <a:r>
              <a:rPr lang="en-GB" sz="1200" b="1" i="0" kern="1200">
                <a:solidFill>
                  <a:schemeClr val="tx1"/>
                </a:solidFill>
                <a:effectLst/>
                <a:latin typeface="+mn-lt"/>
                <a:ea typeface="+mn-ea"/>
                <a:cs typeface="+mn-cs"/>
              </a:rPr>
              <a:t>Some Food stores also have the option to sign up through QR codes from the customers receipts and also colleagues can sign customers up with the handheld terminals </a:t>
            </a:r>
            <a:r>
              <a:rPr lang="en-GB" sz="1200" b="0" i="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13</a:t>
            </a:fld>
            <a:endParaRPr lang="en-GB"/>
          </a:p>
        </p:txBody>
      </p:sp>
    </p:spTree>
    <p:extLst>
      <p:ext uri="{BB962C8B-B14F-4D97-AF65-F5344CB8AC3E}">
        <p14:creationId xmlns:p14="http://schemas.microsoft.com/office/powerpoint/2010/main" val="3452712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Every customer is a potential member, always ask if a customer is a member when processing their transactions</a:t>
            </a:r>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Recap – Why wouldn’t they want to be part of our amazing business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Members can sign up via the Your Co-op members App, and have access to all information regarding their membership and Midcounties </a:t>
            </a:r>
          </a:p>
          <a:p>
            <a:pPr rtl="0" fontAlgn="base"/>
            <a:r>
              <a:rPr lang="en-GB" sz="1200" b="0" i="0" kern="1200">
                <a:solidFill>
                  <a:schemeClr val="tx1"/>
                </a:solidFill>
                <a:effectLst/>
                <a:latin typeface="+mn-lt"/>
                <a:ea typeface="+mn-ea"/>
                <a:cs typeface="+mn-cs"/>
              </a:rPr>
              <a:t>Membership is important because our members run the society, this allows them to have a voice vote say on their business </a:t>
            </a:r>
          </a:p>
          <a:p>
            <a:pPr rtl="0" fontAlgn="base"/>
            <a:r>
              <a:rPr lang="en-GB" sz="1200" b="0" i="0" kern="1200">
                <a:solidFill>
                  <a:schemeClr val="tx1"/>
                </a:solidFill>
                <a:effectLst/>
                <a:latin typeface="+mn-lt"/>
                <a:ea typeface="+mn-ea"/>
                <a:cs typeface="+mn-cs"/>
              </a:rPr>
              <a:t>Earn points which vary to our business groups </a:t>
            </a:r>
          </a:p>
          <a:p>
            <a:pPr rtl="0" fontAlgn="base"/>
            <a:r>
              <a:rPr lang="en-GB" sz="1200" b="0" i="0" kern="1200">
                <a:solidFill>
                  <a:schemeClr val="tx1"/>
                </a:solidFill>
                <a:effectLst/>
                <a:latin typeface="+mn-lt"/>
                <a:ea typeface="+mn-ea"/>
                <a:cs typeface="+mn-cs"/>
              </a:rPr>
              <a:t>Members trade with us and take an interest in our business area’s </a:t>
            </a:r>
          </a:p>
          <a:p>
            <a:pPr rtl="0" fontAlgn="base"/>
            <a:r>
              <a:rPr lang="en-GB" sz="1200" b="0" i="0" kern="1200">
                <a:solidFill>
                  <a:schemeClr val="tx1"/>
                </a:solidFill>
                <a:effectLst/>
                <a:latin typeface="+mn-lt"/>
                <a:ea typeface="+mn-ea"/>
                <a:cs typeface="+mn-cs"/>
              </a:rPr>
              <a:t>Members can campaign with us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14</a:t>
            </a:fld>
            <a:endParaRPr lang="en-GB"/>
          </a:p>
        </p:txBody>
      </p:sp>
    </p:spTree>
    <p:extLst>
      <p:ext uri="{BB962C8B-B14F-4D97-AF65-F5344CB8AC3E}">
        <p14:creationId xmlns:p14="http://schemas.microsoft.com/office/powerpoint/2010/main" val="1354697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What you need to do next</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If you are the briefing manager, these are next steps you need to take-Membership is a key part of our strategy, and we all need to ensure we play our part if you are a manager  </a:t>
            </a:r>
          </a:p>
          <a:p>
            <a:pPr rtl="0" fontAlgn="base"/>
            <a:r>
              <a:rPr lang="en-GB" sz="1200" b="0" i="0" kern="1200">
                <a:solidFill>
                  <a:schemeClr val="tx1"/>
                </a:solidFill>
                <a:effectLst/>
                <a:latin typeface="+mn-lt"/>
                <a:ea typeface="+mn-ea"/>
                <a:cs typeface="+mn-cs"/>
              </a:rPr>
              <a:t>Encourage your teams to talk and promote membership and the Your Co-op members App </a:t>
            </a:r>
          </a:p>
          <a:p>
            <a:pPr rtl="0" fontAlgn="base"/>
            <a:r>
              <a:rPr lang="en-GB" sz="1200" b="0" i="0" kern="1200">
                <a:solidFill>
                  <a:schemeClr val="tx1"/>
                </a:solidFill>
                <a:effectLst/>
                <a:latin typeface="+mn-lt"/>
                <a:ea typeface="+mn-ea"/>
                <a:cs typeface="+mn-cs"/>
              </a:rPr>
              <a:t>Ensure all customers are prompted for a membership card or number, then continue the conversation based on response </a:t>
            </a:r>
          </a:p>
          <a:p>
            <a:pPr rtl="0" fontAlgn="base"/>
            <a:r>
              <a:rPr lang="en-GB" sz="1200" b="0" i="0" kern="1200">
                <a:solidFill>
                  <a:schemeClr val="tx1"/>
                </a:solidFill>
                <a:effectLst/>
                <a:latin typeface="+mn-lt"/>
                <a:ea typeface="+mn-ea"/>
                <a:cs typeface="+mn-cs"/>
              </a:rPr>
              <a:t>Observe and talk to your teams where they have promoted membership really well, also share some conversation tips about membership &amp; the Your Co-op members App. </a:t>
            </a:r>
          </a:p>
          <a:p>
            <a:pPr rtl="0" fontAlgn="base"/>
            <a:r>
              <a:rPr lang="en-GB" sz="1200" b="0" i="0" kern="1200">
                <a:solidFill>
                  <a:schemeClr val="tx1"/>
                </a:solidFill>
                <a:effectLst/>
                <a:latin typeface="+mn-lt"/>
                <a:ea typeface="+mn-ea"/>
                <a:cs typeface="+mn-cs"/>
              </a:rPr>
              <a:t>Ensure all teams are fully briefed and understand the benefits of membership, and the features of the Your Co-op members App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15</a:t>
            </a:fld>
            <a:endParaRPr lang="en-GB"/>
          </a:p>
        </p:txBody>
      </p:sp>
    </p:spTree>
    <p:extLst>
      <p:ext uri="{BB962C8B-B14F-4D97-AF65-F5344CB8AC3E}">
        <p14:creationId xmlns:p14="http://schemas.microsoft.com/office/powerpoint/2010/main" val="681056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Where you can find more information</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Colleagues Connect; All your questions answered.</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We have put together more helpful guidance together on Colleagues Connect, where you will find the resources, for example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Video-  </a:t>
            </a:r>
          </a:p>
          <a:p>
            <a:pPr rtl="0" fontAlgn="base"/>
            <a:r>
              <a:rPr lang="en-GB" sz="1200" b="0" i="0" kern="1200">
                <a:solidFill>
                  <a:schemeClr val="tx1"/>
                </a:solidFill>
                <a:effectLst/>
                <a:latin typeface="+mn-lt"/>
                <a:ea typeface="+mn-ea"/>
                <a:cs typeface="+mn-cs"/>
              </a:rPr>
              <a:t>The presentation slides and accompanying Brief, to be able to brief your teams in the most effective ways.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16</a:t>
            </a:fld>
            <a:endParaRPr lang="en-GB"/>
          </a:p>
        </p:txBody>
      </p:sp>
    </p:spTree>
    <p:extLst>
      <p:ext uri="{BB962C8B-B14F-4D97-AF65-F5344CB8AC3E}">
        <p14:creationId xmlns:p14="http://schemas.microsoft.com/office/powerpoint/2010/main" val="1048212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Manager to ask the question, ask colleagues to finish the sentence… </a:t>
            </a:r>
          </a:p>
          <a:p>
            <a:pPr rtl="0" fontAlgn="base"/>
            <a:r>
              <a:rPr lang="en-GB" sz="1200" b="0" i="0" kern="1200">
                <a:solidFill>
                  <a:schemeClr val="tx1"/>
                </a:solidFill>
                <a:effectLst/>
                <a:latin typeface="+mn-lt"/>
                <a:ea typeface="+mn-ea"/>
                <a:cs typeface="+mn-cs"/>
              </a:rPr>
              <a:t>A customer approaches and asks, “What are the benefits of becoming a member of the Midcounties Co-operative”. </a:t>
            </a:r>
          </a:p>
          <a:p>
            <a:pPr rtl="0" fontAlgn="base"/>
            <a:r>
              <a:rPr lang="en-GB" sz="1200" b="0" i="0" kern="1200">
                <a:solidFill>
                  <a:schemeClr val="tx1"/>
                </a:solidFill>
                <a:effectLst/>
                <a:latin typeface="+mn-lt"/>
                <a:ea typeface="+mn-ea"/>
                <a:cs typeface="+mn-cs"/>
              </a:rPr>
              <a:t> </a:t>
            </a:r>
          </a:p>
          <a:p>
            <a:pPr rtl="0" fontAlgn="base"/>
            <a:r>
              <a:rPr lang="en-GB" sz="1200" b="0" i="1" u="sng" kern="1200">
                <a:solidFill>
                  <a:schemeClr val="tx1"/>
                </a:solidFill>
                <a:effectLst/>
                <a:latin typeface="+mn-lt"/>
                <a:ea typeface="+mn-ea"/>
                <a:cs typeface="+mn-cs"/>
              </a:rPr>
              <a:t>*Manager to pause and wait for colleagues to respond with their answers*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There are many benefits to joining the Midcounties Co-operative. </a:t>
            </a:r>
          </a:p>
          <a:p>
            <a:pPr rtl="0" fontAlgn="base"/>
            <a:r>
              <a:rPr lang="en-GB" sz="1200" b="0" i="0" kern="1200">
                <a:solidFill>
                  <a:schemeClr val="tx1"/>
                </a:solidFill>
                <a:effectLst/>
                <a:latin typeface="+mn-lt"/>
                <a:ea typeface="+mn-ea"/>
                <a:cs typeface="+mn-cs"/>
              </a:rPr>
              <a:t>Some examples are:  </a:t>
            </a:r>
          </a:p>
          <a:p>
            <a:pPr rtl="0" fontAlgn="base"/>
            <a:r>
              <a:rPr lang="en-GB" sz="1200" b="0" i="0" kern="1200">
                <a:solidFill>
                  <a:schemeClr val="tx1"/>
                </a:solidFill>
                <a:effectLst/>
                <a:latin typeface="+mn-lt"/>
                <a:ea typeface="+mn-ea"/>
                <a:cs typeface="+mn-cs"/>
              </a:rPr>
              <a:t>Your Co-op members App all the information to hand </a:t>
            </a:r>
          </a:p>
          <a:p>
            <a:pPr rtl="0" fontAlgn="base"/>
            <a:r>
              <a:rPr lang="en-GB" sz="1200" b="0" i="0" kern="1200">
                <a:solidFill>
                  <a:schemeClr val="tx1"/>
                </a:solidFill>
                <a:effectLst/>
                <a:latin typeface="+mn-lt"/>
                <a:ea typeface="+mn-ea"/>
                <a:cs typeface="+mn-cs"/>
              </a:rPr>
              <a:t>Our members own Midcounties Co-op, meaning we run for their benefit and put them at the heart of everything we do. </a:t>
            </a:r>
          </a:p>
          <a:p>
            <a:pPr rtl="0" fontAlgn="base"/>
            <a:r>
              <a:rPr lang="en-GB" sz="1200" b="0" i="0" kern="1200">
                <a:solidFill>
                  <a:schemeClr val="tx1"/>
                </a:solidFill>
                <a:effectLst/>
                <a:latin typeface="+mn-lt"/>
                <a:ea typeface="+mn-ea"/>
                <a:cs typeface="+mn-cs"/>
              </a:rPr>
              <a:t>Earn points towards Share of the Profits, every time they trade with Midcounties. Which are converted into vouchers yearly. (Pay out depending on profit and points earned) </a:t>
            </a:r>
          </a:p>
          <a:p>
            <a:pPr rtl="0" fontAlgn="base"/>
            <a:r>
              <a:rPr lang="en-GB" sz="1200" b="0" i="0" kern="1200">
                <a:solidFill>
                  <a:schemeClr val="tx1"/>
                </a:solidFill>
                <a:effectLst/>
                <a:latin typeface="+mn-lt"/>
                <a:ea typeface="+mn-ea"/>
                <a:cs typeface="+mn-cs"/>
              </a:rPr>
              <a:t>Have your say- Vote on certain aspects of the business, i.e., who sits on the board of directors etc. Attend our Annual General Meeting </a:t>
            </a:r>
          </a:p>
          <a:p>
            <a:pPr rtl="0" fontAlgn="base"/>
            <a:r>
              <a:rPr lang="en-GB" sz="1200" b="0" i="0" kern="1200">
                <a:solidFill>
                  <a:schemeClr val="tx1"/>
                </a:solidFill>
                <a:effectLst/>
                <a:latin typeface="+mn-lt"/>
                <a:ea typeface="+mn-ea"/>
                <a:cs typeface="+mn-cs"/>
              </a:rPr>
              <a:t>Member exclusive discounts- currency rates in Travel, Diamond discount in food, 10% off online at Co-op Pharmacy. </a:t>
            </a:r>
          </a:p>
          <a:p>
            <a:pPr rtl="0" fontAlgn="base"/>
            <a:r>
              <a:rPr lang="en-GB" sz="1200" b="0" i="0" kern="1200">
                <a:solidFill>
                  <a:schemeClr val="tx1"/>
                </a:solidFill>
                <a:effectLst/>
                <a:latin typeface="+mn-lt"/>
                <a:ea typeface="+mn-ea"/>
                <a:cs typeface="+mn-cs"/>
              </a:rPr>
              <a:t>Give back to the community- apply for grants on behalf of your local community, donate to foodbanks and be involved in organised litter picks events.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17</a:t>
            </a:fld>
            <a:endParaRPr lang="en-GB"/>
          </a:p>
        </p:txBody>
      </p:sp>
    </p:spTree>
    <p:extLst>
      <p:ext uri="{BB962C8B-B14F-4D97-AF65-F5344CB8AC3E}">
        <p14:creationId xmlns:p14="http://schemas.microsoft.com/office/powerpoint/2010/main" val="1891671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Manager to ask the question, ask colleagues to finish the sentence… </a:t>
            </a:r>
          </a:p>
          <a:p>
            <a:pPr rtl="0" fontAlgn="base"/>
            <a:r>
              <a:rPr lang="en-GB" sz="1200" b="0" i="1" kern="1200">
                <a:solidFill>
                  <a:schemeClr val="tx1"/>
                </a:solidFill>
                <a:effectLst/>
                <a:latin typeface="+mn-lt"/>
                <a:ea typeface="+mn-ea"/>
                <a:cs typeface="+mn-cs"/>
              </a:rPr>
              <a:t>A customer phones to arrange a travel booking. During the conversation, he asks about membership.</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1" i="1" u="sng" kern="1200">
                <a:solidFill>
                  <a:schemeClr val="tx1"/>
                </a:solidFill>
                <a:effectLst/>
                <a:latin typeface="+mn-lt"/>
                <a:ea typeface="+mn-ea"/>
                <a:cs typeface="+mn-cs"/>
              </a:rPr>
              <a:t>Customer:</a:t>
            </a:r>
            <a:r>
              <a:rPr lang="en-GB" sz="1200" b="0" i="0" kern="1200">
                <a:solidFill>
                  <a:schemeClr val="tx1"/>
                </a:solidFill>
                <a:effectLst/>
                <a:latin typeface="+mn-lt"/>
                <a:ea typeface="+mn-ea"/>
                <a:cs typeface="+mn-cs"/>
              </a:rPr>
              <a:t> “I have seen that I can get great benefits from joining Midcounties Co-operative. How can I join?” </a:t>
            </a:r>
          </a:p>
          <a:p>
            <a:pPr rtl="0" fontAlgn="base"/>
            <a:r>
              <a:rPr lang="en-GB" sz="1200" b="1" i="1" u="sng" kern="1200">
                <a:solidFill>
                  <a:schemeClr val="tx1"/>
                </a:solidFill>
                <a:effectLst/>
                <a:latin typeface="+mn-lt"/>
                <a:ea typeface="+mn-ea"/>
                <a:cs typeface="+mn-cs"/>
              </a:rPr>
              <a:t>Colleague;</a:t>
            </a:r>
            <a:r>
              <a:rPr lang="en-GB" sz="1200" b="0" i="0" kern="1200">
                <a:solidFill>
                  <a:schemeClr val="tx1"/>
                </a:solidFill>
                <a:effectLst/>
                <a:latin typeface="+mn-lt"/>
                <a:ea typeface="+mn-ea"/>
                <a:cs typeface="+mn-cs"/>
              </a:rPr>
              <a:t> “That’s right you can…” </a:t>
            </a:r>
          </a:p>
          <a:p>
            <a:pPr rtl="0" fontAlgn="base"/>
            <a:r>
              <a:rPr lang="en-GB" sz="1200" b="0" i="0" kern="1200">
                <a:solidFill>
                  <a:schemeClr val="tx1"/>
                </a:solidFill>
                <a:effectLst/>
                <a:latin typeface="+mn-lt"/>
                <a:ea typeface="+mn-ea"/>
                <a:cs typeface="+mn-cs"/>
              </a:rPr>
              <a:t> </a:t>
            </a:r>
          </a:p>
          <a:p>
            <a:pPr rtl="0" fontAlgn="base"/>
            <a:r>
              <a:rPr lang="en-GB" sz="1200" b="0" i="1" u="sng" kern="1200">
                <a:solidFill>
                  <a:schemeClr val="tx1"/>
                </a:solidFill>
                <a:effectLst/>
                <a:latin typeface="+mn-lt"/>
                <a:ea typeface="+mn-ea"/>
                <a:cs typeface="+mn-cs"/>
              </a:rPr>
              <a:t>*Manager to pause and wait for colleagues to respond with their answers*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Depending on business </a:t>
            </a:r>
          </a:p>
          <a:p>
            <a:pPr rtl="0" fontAlgn="base"/>
            <a:r>
              <a:rPr lang="en-GB" sz="1200" b="1" i="0" kern="1200">
                <a:solidFill>
                  <a:schemeClr val="tx1"/>
                </a:solidFill>
                <a:effectLst/>
                <a:latin typeface="+mn-lt"/>
                <a:ea typeface="+mn-ea"/>
                <a:cs typeface="+mn-cs"/>
              </a:rPr>
              <a:t>Online by visiting: </a:t>
            </a:r>
            <a:r>
              <a:rPr lang="en-GB" sz="1200" b="1" i="0" u="sng" strike="noStrike" kern="1200">
                <a:solidFill>
                  <a:schemeClr val="tx1"/>
                </a:solidFill>
                <a:effectLst/>
                <a:latin typeface="+mn-lt"/>
                <a:ea typeface="+mn-ea"/>
                <a:cs typeface="+mn-cs"/>
                <a:hlinkClick r:id="rId3"/>
              </a:rPr>
              <a:t>https://www.midcounties.coop/membership/signup/by phone 0800 435 902</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Downloading the Your Co-op members App and signing up </a:t>
            </a:r>
          </a:p>
          <a:p>
            <a:pPr rtl="0" fontAlgn="base"/>
            <a:r>
              <a:rPr lang="en-GB" sz="1200" b="0" i="0" kern="1200">
                <a:solidFill>
                  <a:schemeClr val="tx1"/>
                </a:solidFill>
                <a:effectLst/>
                <a:latin typeface="+mn-lt"/>
                <a:ea typeface="+mn-ea"/>
                <a:cs typeface="+mn-cs"/>
              </a:rPr>
              <a:t>Food – Handheld Terminals, selected sites have QR codes on their receipts. </a:t>
            </a:r>
          </a:p>
          <a:p>
            <a:pPr rtl="0" fontAlgn="base"/>
            <a:r>
              <a:rPr lang="en-GB" sz="1200" b="0" i="0" kern="1200">
                <a:solidFill>
                  <a:schemeClr val="tx1"/>
                </a:solidFill>
                <a:effectLst/>
                <a:latin typeface="+mn-lt"/>
                <a:ea typeface="+mn-ea"/>
                <a:cs typeface="+mn-cs"/>
              </a:rPr>
              <a:t>Travel - Super Divi system </a:t>
            </a:r>
          </a:p>
          <a:p>
            <a:pPr rtl="0" fontAlgn="base"/>
            <a:r>
              <a:rPr lang="en-GB" sz="1200" b="0" i="0" kern="1200">
                <a:solidFill>
                  <a:schemeClr val="tx1"/>
                </a:solidFill>
                <a:effectLst/>
                <a:latin typeface="+mn-lt"/>
                <a:ea typeface="+mn-ea"/>
                <a:cs typeface="+mn-cs"/>
              </a:rPr>
              <a:t>Utilities – website/ telephone  </a:t>
            </a:r>
          </a:p>
          <a:p>
            <a:pPr rtl="0" fontAlgn="base"/>
            <a:r>
              <a:rPr lang="en-GB" sz="1200" b="0" i="0" kern="1200">
                <a:solidFill>
                  <a:schemeClr val="tx1"/>
                </a:solidFill>
                <a:effectLst/>
                <a:latin typeface="+mn-lt"/>
                <a:ea typeface="+mn-ea"/>
                <a:cs typeface="+mn-cs"/>
              </a:rPr>
              <a:t>Healthcare – website </a:t>
            </a:r>
          </a:p>
          <a:p>
            <a:pPr rtl="0" fontAlgn="base"/>
            <a:r>
              <a:rPr lang="en-GB" sz="1200" b="0" i="0" kern="1200">
                <a:solidFill>
                  <a:schemeClr val="tx1"/>
                </a:solidFill>
                <a:effectLst/>
                <a:latin typeface="+mn-lt"/>
                <a:ea typeface="+mn-ea"/>
                <a:cs typeface="+mn-cs"/>
              </a:rPr>
              <a:t>Funeral – Super Divi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18</a:t>
            </a:fld>
            <a:endParaRPr lang="en-GB"/>
          </a:p>
        </p:txBody>
      </p:sp>
    </p:spTree>
    <p:extLst>
      <p:ext uri="{BB962C8B-B14F-4D97-AF65-F5344CB8AC3E}">
        <p14:creationId xmlns:p14="http://schemas.microsoft.com/office/powerpoint/2010/main" val="1266917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Summary</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Finish by summarising what we have covered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Membership Your Co-op Members App </a:t>
            </a:r>
          </a:p>
          <a:p>
            <a:pPr rtl="0" fontAlgn="base"/>
            <a:r>
              <a:rPr lang="en-GB" sz="1200" b="0" i="0" kern="1200">
                <a:solidFill>
                  <a:schemeClr val="tx1"/>
                </a:solidFill>
                <a:effectLst/>
                <a:latin typeface="+mn-lt"/>
                <a:ea typeface="+mn-ea"/>
                <a:cs typeface="+mn-cs"/>
              </a:rPr>
              <a:t>Different types of conversations </a:t>
            </a:r>
          </a:p>
          <a:p>
            <a:pPr rtl="0" fontAlgn="base"/>
            <a:r>
              <a:rPr lang="en-GB" sz="1200" b="0" i="0" kern="1200">
                <a:solidFill>
                  <a:schemeClr val="tx1"/>
                </a:solidFill>
                <a:effectLst/>
                <a:latin typeface="+mn-lt"/>
                <a:ea typeface="+mn-ea"/>
                <a:cs typeface="+mn-cs"/>
              </a:rPr>
              <a:t>Roles and responsibilities </a:t>
            </a:r>
          </a:p>
          <a:p>
            <a:pPr rtl="0" fontAlgn="base"/>
            <a:r>
              <a:rPr lang="en-GB" sz="1200" b="0" i="0" kern="1200">
                <a:solidFill>
                  <a:schemeClr val="tx1"/>
                </a:solidFill>
                <a:effectLst/>
                <a:latin typeface="+mn-lt"/>
                <a:ea typeface="+mn-ea"/>
                <a:cs typeface="+mn-cs"/>
              </a:rPr>
              <a:t>Where to locate additional resources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19</a:t>
            </a:fld>
            <a:endParaRPr lang="en-GB"/>
          </a:p>
        </p:txBody>
      </p:sp>
    </p:spTree>
    <p:extLst>
      <p:ext uri="{BB962C8B-B14F-4D97-AF65-F5344CB8AC3E}">
        <p14:creationId xmlns:p14="http://schemas.microsoft.com/office/powerpoint/2010/main" val="401102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Membership makes the difference, for you , your community and your world</a:t>
            </a:r>
          </a:p>
        </p:txBody>
      </p:sp>
      <p:sp>
        <p:nvSpPr>
          <p:cNvPr id="4" name="Slide Number Placeholder 3"/>
          <p:cNvSpPr>
            <a:spLocks noGrp="1"/>
          </p:cNvSpPr>
          <p:nvPr>
            <p:ph type="sldNum" sz="quarter" idx="5"/>
          </p:nvPr>
        </p:nvSpPr>
        <p:spPr/>
        <p:txBody>
          <a:bodyPr/>
          <a:lstStyle/>
          <a:p>
            <a:fld id="{13EDD147-A9ED-47A6-BA42-EF3DD399A9FE}" type="slidenum">
              <a:rPr lang="en-GB" smtClean="0"/>
              <a:t>2</a:t>
            </a:fld>
            <a:endParaRPr lang="en-GB"/>
          </a:p>
        </p:txBody>
      </p:sp>
    </p:spTree>
    <p:extLst>
      <p:ext uri="{BB962C8B-B14F-4D97-AF65-F5344CB8AC3E}">
        <p14:creationId xmlns:p14="http://schemas.microsoft.com/office/powerpoint/2010/main" val="3270610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Thank you for listening/ reading our ambition is to increase our membership thank you for supporting us with our journey and driving it forward.</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•Wider range and access to membership </a:t>
            </a:r>
          </a:p>
          <a:p>
            <a:pPr rtl="0" fontAlgn="base"/>
            <a:r>
              <a:rPr lang="en-GB" sz="1200" b="0" i="0" kern="1200">
                <a:solidFill>
                  <a:schemeClr val="tx1"/>
                </a:solidFill>
                <a:effectLst/>
                <a:latin typeface="+mn-lt"/>
                <a:ea typeface="+mn-ea"/>
                <a:cs typeface="+mn-cs"/>
              </a:rPr>
              <a:t>•Increase our membership </a:t>
            </a:r>
          </a:p>
          <a:p>
            <a:pPr rtl="0" fontAlgn="base"/>
            <a:r>
              <a:rPr lang="en-GB" sz="1200" b="0" i="0" kern="1200">
                <a:solidFill>
                  <a:schemeClr val="tx1"/>
                </a:solidFill>
                <a:effectLst/>
                <a:latin typeface="+mn-lt"/>
                <a:ea typeface="+mn-ea"/>
                <a:cs typeface="+mn-cs"/>
              </a:rPr>
              <a:t>•Trade more with our businesses </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20</a:t>
            </a:fld>
            <a:endParaRPr lang="en-GB"/>
          </a:p>
        </p:txBody>
      </p:sp>
    </p:spTree>
    <p:extLst>
      <p:ext uri="{BB962C8B-B14F-4D97-AF65-F5344CB8AC3E}">
        <p14:creationId xmlns:p14="http://schemas.microsoft.com/office/powerpoint/2010/main" val="4061480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a:solidFill>
                  <a:schemeClr val="tx1"/>
                </a:solidFill>
                <a:effectLst/>
                <a:latin typeface="+mn-lt"/>
                <a:ea typeface="+mn-ea"/>
                <a:cs typeface="+mn-cs"/>
              </a:rPr>
              <a:t>Today's briefing will cover everything you need to know about membership and Your Co-op members app</a:t>
            </a:r>
            <a:r>
              <a:rPr lang="en-US" sz="1200" b="1"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a:solidFill>
                  <a:schemeClr val="tx1"/>
                </a:solidFill>
                <a:effectLst/>
                <a:latin typeface="+mn-lt"/>
                <a:ea typeface="+mn-ea"/>
                <a:cs typeface="+mn-cs"/>
              </a:rPr>
              <a:t>More information about membership</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a:solidFill>
                  <a:schemeClr val="tx1"/>
                </a:solidFill>
                <a:effectLst/>
                <a:latin typeface="+mn-lt"/>
                <a:ea typeface="+mn-ea"/>
                <a:cs typeface="+mn-cs"/>
              </a:rPr>
              <a:t>Benefits for membership and the App</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a:solidFill>
                  <a:schemeClr val="tx1"/>
                </a:solidFill>
                <a:effectLst/>
                <a:latin typeface="+mn-lt"/>
                <a:ea typeface="+mn-ea"/>
                <a:cs typeface="+mn-cs"/>
              </a:rPr>
              <a:t>Having great conversations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Where to find more information</a:t>
            </a:r>
          </a:p>
          <a:p>
            <a:pPr rtl="0" fontAlgn="base"/>
            <a:r>
              <a:rPr lang="en-GB" sz="1200" b="0" i="0" kern="1200">
                <a:solidFill>
                  <a:schemeClr val="tx1"/>
                </a:solidFill>
                <a:effectLst/>
                <a:latin typeface="+mn-lt"/>
                <a:ea typeface="+mn-ea"/>
                <a:cs typeface="+mn-cs"/>
              </a:rPr>
              <a:t>​</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3</a:t>
            </a:fld>
            <a:endParaRPr lang="en-GB"/>
          </a:p>
        </p:txBody>
      </p:sp>
    </p:spTree>
    <p:extLst>
      <p:ext uri="{BB962C8B-B14F-4D97-AF65-F5344CB8AC3E}">
        <p14:creationId xmlns:p14="http://schemas.microsoft.com/office/powerpoint/2010/main" val="333631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Your Membership</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Recap - </a:t>
            </a:r>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Midcounties is a consumer Co-operative owned and controlled by its members. We are part of the global Co-operative movement and subscribe to Co-operative values and principles that govern all Co- operatives around the world.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Our purpose is simple but ambitious with Co-operative values at its heart – what we do with our profits - </a:t>
            </a:r>
          </a:p>
          <a:p>
            <a:pPr rtl="0" fontAlgn="base"/>
            <a:r>
              <a:rPr lang="en-GB" sz="1200" b="0" i="0" kern="1200">
                <a:solidFill>
                  <a:schemeClr val="tx1"/>
                </a:solidFill>
                <a:effectLst/>
                <a:latin typeface="+mn-lt"/>
                <a:ea typeface="+mn-ea"/>
                <a:cs typeface="+mn-cs"/>
              </a:rPr>
              <a:t>We share with our members </a:t>
            </a:r>
          </a:p>
          <a:p>
            <a:pPr rtl="0" fontAlgn="base"/>
            <a:r>
              <a:rPr lang="en-GB" sz="1200" b="0" i="0" kern="1200">
                <a:solidFill>
                  <a:schemeClr val="tx1"/>
                </a:solidFill>
                <a:effectLst/>
                <a:latin typeface="+mn-lt"/>
                <a:ea typeface="+mn-ea"/>
                <a:cs typeface="+mn-cs"/>
              </a:rPr>
              <a:t> Invest back into our local communities  </a:t>
            </a:r>
          </a:p>
          <a:p>
            <a:pPr rtl="0" fontAlgn="base"/>
            <a:r>
              <a:rPr lang="en-GB" sz="1200" b="0" i="0" kern="1200">
                <a:solidFill>
                  <a:schemeClr val="tx1"/>
                </a:solidFill>
                <a:effectLst/>
                <a:latin typeface="+mn-lt"/>
                <a:ea typeface="+mn-ea"/>
                <a:cs typeface="+mn-cs"/>
              </a:rPr>
              <a:t>Invest back into our business. ​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We are not like other retailers.  We are a Co-operative – which means we are owned by our members and run for their benefit.</a:t>
            </a:r>
            <a:r>
              <a:rPr lang="en-GB" sz="1200" b="0" i="0" kern="1200">
                <a:solidFill>
                  <a:schemeClr val="tx1"/>
                </a:solidFill>
                <a:effectLst/>
                <a:latin typeface="+mn-lt"/>
                <a:ea typeface="+mn-ea"/>
                <a:cs typeface="+mn-cs"/>
              </a:rPr>
              <a:t> ​ </a:t>
            </a:r>
          </a:p>
          <a:p>
            <a:pPr rtl="0" fontAlgn="base"/>
            <a:r>
              <a:rPr lang="en-GB" sz="1200" b="1" i="0" kern="1200">
                <a:solidFill>
                  <a:schemeClr val="tx1"/>
                </a:solidFill>
                <a:effectLst/>
                <a:latin typeface="+mn-lt"/>
                <a:ea typeface="+mn-ea"/>
                <a:cs typeface="+mn-cs"/>
              </a:rPr>
              <a:t>And that means being a member needs to feel special – more than just being a customer.  This is their Co-op.</a:t>
            </a:r>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Our members are at the heart of everything we do to grow our businesses.</a:t>
            </a:r>
            <a:r>
              <a:rPr lang="en-GB" sz="1200" b="0" i="0" kern="1200">
                <a:solidFill>
                  <a:schemeClr val="tx1"/>
                </a:solidFill>
                <a:effectLst/>
                <a:latin typeface="+mn-lt"/>
                <a:ea typeface="+mn-ea"/>
                <a:cs typeface="+mn-cs"/>
              </a:rPr>
              <a:t> ​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Why do we need members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Members Trade with us which in turns makes us profit​ </a:t>
            </a:r>
          </a:p>
          <a:p>
            <a:pPr rtl="0" fontAlgn="base"/>
            <a:r>
              <a:rPr lang="en-GB" sz="1200" b="0" i="0" kern="1200">
                <a:solidFill>
                  <a:schemeClr val="tx1"/>
                </a:solidFill>
                <a:effectLst/>
                <a:latin typeface="+mn-lt"/>
                <a:ea typeface="+mn-ea"/>
                <a:cs typeface="+mn-cs"/>
              </a:rPr>
              <a:t>Members take an Interest in our other Trading Areas promote and shop with us​ </a:t>
            </a:r>
          </a:p>
          <a:p>
            <a:pPr rtl="0" fontAlgn="base"/>
            <a:r>
              <a:rPr lang="en-GB" sz="1200" b="0" i="0" kern="1200">
                <a:solidFill>
                  <a:schemeClr val="tx1"/>
                </a:solidFill>
                <a:effectLst/>
                <a:latin typeface="+mn-lt"/>
                <a:ea typeface="+mn-ea"/>
                <a:cs typeface="+mn-cs"/>
              </a:rPr>
              <a:t>Members can share their views through AGM/ member conversations and half yearly meetings​ </a:t>
            </a:r>
          </a:p>
          <a:p>
            <a:pPr rtl="0" fontAlgn="base"/>
            <a:r>
              <a:rPr lang="en-GB" sz="1200" b="0" i="0" kern="1200">
                <a:solidFill>
                  <a:schemeClr val="tx1"/>
                </a:solidFill>
                <a:effectLst/>
                <a:latin typeface="+mn-lt"/>
                <a:ea typeface="+mn-ea"/>
                <a:cs typeface="+mn-cs"/>
              </a:rPr>
              <a:t>Members campaign with us​ </a:t>
            </a:r>
          </a:p>
          <a:p>
            <a:pPr rtl="0" fontAlgn="base"/>
            <a:r>
              <a:rPr lang="en-GB" sz="1200" b="0" i="0" kern="1200">
                <a:solidFill>
                  <a:schemeClr val="tx1"/>
                </a:solidFill>
                <a:effectLst/>
                <a:latin typeface="+mn-lt"/>
                <a:ea typeface="+mn-ea"/>
                <a:cs typeface="+mn-cs"/>
              </a:rPr>
              <a:t>Members become our ambassadors, promote others to trade with us​ </a:t>
            </a:r>
          </a:p>
          <a:p>
            <a:pPr rtl="0" fontAlgn="base"/>
            <a:r>
              <a:rPr lang="en-GB" sz="1200" b="0" i="0" kern="1200">
                <a:solidFill>
                  <a:schemeClr val="tx1"/>
                </a:solidFill>
                <a:effectLst/>
                <a:latin typeface="+mn-lt"/>
                <a:ea typeface="+mn-ea"/>
                <a:cs typeface="+mn-cs"/>
              </a:rPr>
              <a:t>Members play an active role in our Society​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Let’s take a look at our membership benefits and what it has to offer and what it means for our member’s </a:t>
            </a:r>
            <a:r>
              <a:rPr lang="en-GB" sz="1200" b="0" i="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4</a:t>
            </a:fld>
            <a:endParaRPr lang="en-GB"/>
          </a:p>
        </p:txBody>
      </p:sp>
    </p:spTree>
    <p:extLst>
      <p:ext uri="{BB962C8B-B14F-4D97-AF65-F5344CB8AC3E}">
        <p14:creationId xmlns:p14="http://schemas.microsoft.com/office/powerpoint/2010/main" val="51830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Membership makes a difference -</a:t>
            </a:r>
            <a:r>
              <a:rPr lang="en-GB" sz="1200" b="1" i="0" u="none" strike="noStrike" kern="1200">
                <a:solidFill>
                  <a:schemeClr val="tx1"/>
                </a:solidFill>
                <a:effectLst/>
                <a:latin typeface="+mn-lt"/>
                <a:ea typeface="+mn-ea"/>
                <a:cs typeface="+mn-cs"/>
              </a:rPr>
              <a:t>Benefits of Membership </a:t>
            </a:r>
            <a:r>
              <a:rPr lang="en-GB" sz="1200" b="0" i="0" kern="1200">
                <a:solidFill>
                  <a:schemeClr val="tx1"/>
                </a:solidFill>
                <a:effectLst/>
                <a:latin typeface="+mn-lt"/>
                <a:ea typeface="+mn-ea"/>
                <a:cs typeface="+mn-cs"/>
              </a:rPr>
              <a:t>​see how membership makes a difference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Share of the profits</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which means -</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We reward our members by sharing our profits with them the value is dependent on the profit made​, making our members feel valued for the everyday ways they spend with us, the more they spend within our family of business groups the more they will benefit from membership. colleagues should talk and promote membership during each transaction.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Members can choose to use their share to spend in any of our business groups, pay it into their share account, or donate to charity​ for example credit their energy or phone bill, redeem in our Food, Childcare, Travel and online Pharmacy, or pay into their share account and withdraw when needed.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Member exclusive discounts - which means! Value </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Our members in some of our Food stores have – 10% discount known as Diamond discount 60 plus, (the member should ask for the discount) mem </a:t>
            </a:r>
          </a:p>
          <a:p>
            <a:pPr rtl="0" fontAlgn="base"/>
            <a:r>
              <a:rPr lang="en-GB" sz="1200" b="0" i="0" kern="1200">
                <a:solidFill>
                  <a:schemeClr val="tx1"/>
                </a:solidFill>
                <a:effectLst/>
                <a:latin typeface="+mn-lt"/>
                <a:ea typeface="+mn-ea"/>
                <a:cs typeface="+mn-cs"/>
              </a:rPr>
              <a:t>In Travel members receive great rates and better exchange on Travel money.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In Healthcare (online) our members receive 10% discount on all non-prescription items as well as a member’s rate for the online DR service giving members peace of mind when travelling abroad​.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Share Accounts </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which means</a:t>
            </a:r>
            <a:r>
              <a:rPr lang="en-GB" sz="1200" b="0" i="0" kern="1200">
                <a:solidFill>
                  <a:schemeClr val="tx1"/>
                </a:solidFill>
                <a:effectLst/>
                <a:latin typeface="+mn-lt"/>
                <a:ea typeface="+mn-ea"/>
                <a:cs typeface="+mn-cs"/>
              </a:rPr>
              <a:t> our members are shareholders, they can invest in and earn interest on balances over £10, invest a maximum of £100,000., it’s easy to sign up they simply call the share ledger team at Head Office, 0800 435 902 (select option 4), and they’ll do the rest!​ </a:t>
            </a:r>
          </a:p>
          <a:p>
            <a:pPr rtl="0" fontAlgn="base"/>
            <a:r>
              <a:rPr lang="en-GB" sz="1200" b="0" i="0" u="sng" strike="noStrike" kern="1200">
                <a:solidFill>
                  <a:schemeClr val="tx1"/>
                </a:solidFill>
                <a:effectLst/>
                <a:latin typeface="+mn-lt"/>
                <a:ea typeface="+mn-ea"/>
                <a:cs typeface="+mn-cs"/>
                <a:hlinkClick r:id="rId3"/>
              </a:rPr>
              <a:t>https://www.midcounties.coop/membership/member-investments/share-account/ ​</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We believe in the value of supporting the communities where we trade and getting Involved</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which means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Members can apply for grant schemes for their local communities £250, these grants are available throughout the year.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Members take part in for example, litter picking, donating to our Food banks, being part of our regional communities, members and colleagues working together to support their local community, local charities and volunteering together to help build strong local communities</a:t>
            </a:r>
            <a:r>
              <a:rPr lang="en-GB" sz="1200" b="1"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this is a great way to give back to our members and customers. ​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Annual General Meeting which means members</a:t>
            </a:r>
            <a:r>
              <a:rPr lang="en-GB" sz="1200" b="0" i="0" kern="1200">
                <a:solidFill>
                  <a:schemeClr val="tx1"/>
                </a:solidFill>
                <a:effectLst/>
                <a:latin typeface="+mn-lt"/>
                <a:ea typeface="+mn-ea"/>
                <a:cs typeface="+mn-cs"/>
              </a:rPr>
              <a:t> are invited to actively have a say on how the business is run, explain what they want, an opportunity for them to have a vote on key decisions for their Society, find out more how we are performing (unlike many businesses). </a:t>
            </a:r>
          </a:p>
          <a:p>
            <a:pPr rtl="0" fontAlgn="base"/>
            <a:r>
              <a:rPr lang="en-GB" sz="1200" b="0" i="0" kern="1200">
                <a:solidFill>
                  <a:schemeClr val="tx1"/>
                </a:solidFill>
                <a:effectLst/>
                <a:latin typeface="+mn-lt"/>
                <a:ea typeface="+mn-ea"/>
                <a:cs typeface="+mn-cs"/>
              </a:rPr>
              <a:t>We also have Half yearly meetings and member conversations are other ways members can actively get involved with us​ another great opportunity to have their questions answered by the Executives of the business groups, Phil Ponsonby our CEO meet our business senior teams, our fantastic local suppliers to the Young Co-operators within Midcounties a great chance to learn about them and members to ask their own questions. ​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An example of the recent vote on</a:t>
            </a:r>
            <a:r>
              <a:rPr lang="en-GB" sz="1200" b="0" i="0" kern="1200">
                <a:solidFill>
                  <a:schemeClr val="tx1"/>
                </a:solidFill>
                <a:effectLst/>
                <a:latin typeface="+mn-lt"/>
                <a:ea typeface="+mn-ea"/>
                <a:cs typeface="+mn-cs"/>
              </a:rPr>
              <a:t> members voted for -the SOTP to be digitalised this was put to the members at out half-yearly meetings, and they voted in favour of it. this is a great example of how our members have a say in how we run.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Remember Midcounties is democratically controlled by its members and owned by its members, we are not a PLC we are owned by members​, </a:t>
            </a:r>
          </a:p>
          <a:p>
            <a:pPr rtl="0" fontAlgn="base"/>
            <a:r>
              <a:rPr lang="en-GB" sz="1200" b="0" i="0" kern="1200">
                <a:solidFill>
                  <a:schemeClr val="tx1"/>
                </a:solidFill>
                <a:effectLst/>
                <a:latin typeface="+mn-lt"/>
                <a:ea typeface="+mn-ea"/>
                <a:cs typeface="+mn-cs"/>
              </a:rPr>
              <a:t> we make changes for the better, guided by our values and principals​.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5</a:t>
            </a:fld>
            <a:endParaRPr lang="en-GB"/>
          </a:p>
        </p:txBody>
      </p:sp>
    </p:spTree>
    <p:extLst>
      <p:ext uri="{BB962C8B-B14F-4D97-AF65-F5344CB8AC3E}">
        <p14:creationId xmlns:p14="http://schemas.microsoft.com/office/powerpoint/2010/main" val="223362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How to download the App</a:t>
            </a:r>
            <a:r>
              <a:rPr lang="en-GB" sz="1200" b="0" i="0" kern="1200">
                <a:solidFill>
                  <a:schemeClr val="tx1"/>
                </a:solidFill>
                <a:effectLst/>
                <a:latin typeface="+mn-lt"/>
                <a:ea typeface="+mn-ea"/>
                <a:cs typeface="+mn-cs"/>
              </a:rPr>
              <a:t> </a:t>
            </a:r>
            <a:endParaRPr lang="en-GB" b="0" i="0">
              <a:effectLst/>
            </a:endParaRPr>
          </a:p>
          <a:p>
            <a:pPr rtl="0" fontAlgn="base"/>
            <a:r>
              <a:rPr lang="en-GB" sz="1200" b="0" i="0" kern="1200">
                <a:solidFill>
                  <a:schemeClr val="tx1"/>
                </a:solidFill>
                <a:effectLst/>
                <a:latin typeface="+mn-lt"/>
                <a:ea typeface="+mn-ea"/>
                <a:cs typeface="+mn-cs"/>
              </a:rPr>
              <a:t>Easy access to membership Via the Your Co-op members App easy for customers and members to signs up </a:t>
            </a:r>
            <a:endParaRPr lang="en-GB" b="0" i="0">
              <a:effectLst/>
            </a:endParaRP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6</a:t>
            </a:fld>
            <a:endParaRPr lang="en-GB"/>
          </a:p>
        </p:txBody>
      </p:sp>
    </p:spTree>
    <p:extLst>
      <p:ext uri="{BB962C8B-B14F-4D97-AF65-F5344CB8AC3E}">
        <p14:creationId xmlns:p14="http://schemas.microsoft.com/office/powerpoint/2010/main" val="312507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Features and Benefits of the Your Co-op members App</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Talk through the features and benefits for the Your- Co-op members App and why customers and members should download the App </a:t>
            </a:r>
          </a:p>
          <a:p>
            <a:pPr rtl="0" fontAlgn="base"/>
            <a:endParaRPr lang="en-GB" sz="1200" b="0" i="0" kern="1200">
              <a:solidFill>
                <a:schemeClr val="tx1"/>
              </a:solidFill>
              <a:effectLst/>
              <a:latin typeface="+mn-lt"/>
              <a:ea typeface="+mn-ea"/>
              <a:cs typeface="+mn-cs"/>
            </a:endParaRP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Easy access to membership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Virtual card – never leave home without it always on hand​ </a:t>
            </a:r>
          </a:p>
          <a:p>
            <a:pPr rtl="0" fontAlgn="base"/>
            <a:r>
              <a:rPr lang="en-GB" sz="1200" b="0" i="0" kern="1200">
                <a:solidFill>
                  <a:schemeClr val="tx1"/>
                </a:solidFill>
                <a:effectLst/>
                <a:latin typeface="+mn-lt"/>
                <a:ea typeface="+mn-ea"/>
                <a:cs typeface="+mn-cs"/>
              </a:rPr>
              <a:t>Access to information such as number of points earned to date​ </a:t>
            </a:r>
          </a:p>
          <a:p>
            <a:pPr rtl="0" fontAlgn="base"/>
            <a:r>
              <a:rPr lang="en-GB" sz="1200" b="0" i="0" kern="1200">
                <a:solidFill>
                  <a:schemeClr val="tx1"/>
                </a:solidFill>
                <a:effectLst/>
                <a:latin typeface="+mn-lt"/>
                <a:ea typeface="+mn-ea"/>
                <a:cs typeface="+mn-cs"/>
              </a:rPr>
              <a:t>Offers and deals in our businesses​ </a:t>
            </a:r>
          </a:p>
          <a:p>
            <a:pPr rtl="0" fontAlgn="base"/>
            <a:r>
              <a:rPr lang="en-GB" sz="1200" b="0" i="0" kern="1200">
                <a:solidFill>
                  <a:schemeClr val="tx1"/>
                </a:solidFill>
                <a:effectLst/>
                <a:latin typeface="+mn-lt"/>
                <a:ea typeface="+mn-ea"/>
                <a:cs typeface="+mn-cs"/>
              </a:rPr>
              <a:t>Volunteering opportunities​ </a:t>
            </a:r>
          </a:p>
          <a:p>
            <a:pPr rtl="0" fontAlgn="base"/>
            <a:r>
              <a:rPr lang="en-GB" sz="1200" b="0" i="0" kern="1200">
                <a:solidFill>
                  <a:schemeClr val="tx1"/>
                </a:solidFill>
                <a:effectLst/>
                <a:latin typeface="+mn-lt"/>
                <a:ea typeface="+mn-ea"/>
                <a:cs typeface="+mn-cs"/>
              </a:rPr>
              <a:t>Share instant feedback on your recent visit​ </a:t>
            </a:r>
          </a:p>
          <a:p>
            <a:pPr rtl="0" fontAlgn="base"/>
            <a:r>
              <a:rPr lang="en-GB" sz="1200" b="0" i="0" kern="1200">
                <a:solidFill>
                  <a:schemeClr val="tx1"/>
                </a:solidFill>
                <a:effectLst/>
                <a:latin typeface="+mn-lt"/>
                <a:ea typeface="+mn-ea"/>
                <a:cs typeface="+mn-cs"/>
              </a:rPr>
              <a:t>Community updates​ </a:t>
            </a:r>
          </a:p>
          <a:p>
            <a:pPr rtl="0" fontAlgn="base"/>
            <a:r>
              <a:rPr lang="en-GB" sz="1200" b="0" i="0" kern="1200">
                <a:solidFill>
                  <a:schemeClr val="tx1"/>
                </a:solidFill>
                <a:effectLst/>
                <a:latin typeface="+mn-lt"/>
                <a:ea typeface="+mn-ea"/>
                <a:cs typeface="+mn-cs"/>
              </a:rPr>
              <a:t>Business updates​ </a:t>
            </a:r>
          </a:p>
          <a:p>
            <a:pPr rtl="0" fontAlgn="base"/>
            <a:r>
              <a:rPr lang="en-GB" sz="1200" b="0" i="0" kern="1200">
                <a:solidFill>
                  <a:schemeClr val="tx1"/>
                </a:solidFill>
                <a:effectLst/>
                <a:latin typeface="+mn-lt"/>
                <a:ea typeface="+mn-ea"/>
                <a:cs typeface="+mn-cs"/>
              </a:rPr>
              <a:t>Customers can sign up via the App​ </a:t>
            </a:r>
          </a:p>
          <a:p>
            <a:pPr rtl="0" fontAlgn="base"/>
            <a:r>
              <a:rPr lang="en-GB" sz="1200" b="0" i="0" kern="1200">
                <a:solidFill>
                  <a:schemeClr val="tx1"/>
                </a:solidFill>
                <a:effectLst/>
                <a:latin typeface="+mn-lt"/>
                <a:ea typeface="+mn-ea"/>
                <a:cs typeface="+mn-cs"/>
              </a:rPr>
              <a:t>If members already have the Your Co-op rewards app, they will see changes to the App, it is all being redesigned, to make it easier for our members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7</a:t>
            </a:fld>
            <a:endParaRPr lang="en-GB"/>
          </a:p>
        </p:txBody>
      </p:sp>
    </p:spTree>
    <p:extLst>
      <p:ext uri="{BB962C8B-B14F-4D97-AF65-F5344CB8AC3E}">
        <p14:creationId xmlns:p14="http://schemas.microsoft.com/office/powerpoint/2010/main" val="404117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Treat every customer as a potential member.</a:t>
            </a:r>
            <a:r>
              <a:rPr lang="en-GB" sz="1200" b="0" i="0" kern="1200">
                <a:solidFill>
                  <a:schemeClr val="tx1"/>
                </a:solidFill>
                <a:effectLst/>
                <a:latin typeface="+mn-lt"/>
                <a:ea typeface="+mn-ea"/>
                <a:cs typeface="+mn-cs"/>
              </a:rPr>
              <a:t> Make them feel they are missing out.</a:t>
            </a:r>
            <a:endParaRPr lang="en-GB" b="1"/>
          </a:p>
          <a:p>
            <a:endParaRPr lang="en-GB" b="1"/>
          </a:p>
          <a:p>
            <a:r>
              <a:rPr lang="en-GB" b="1"/>
              <a:t>Customer facing roles -</a:t>
            </a:r>
          </a:p>
          <a:p>
            <a:endParaRPr lang="en-GB"/>
          </a:p>
          <a:p>
            <a:r>
              <a:rPr lang="en-GB"/>
              <a:t>Every customer should be prompted for their membership card and number encourage our customers to become members and members to cross trade with us</a:t>
            </a:r>
          </a:p>
          <a:p>
            <a:endParaRPr lang="en-GB"/>
          </a:p>
          <a:p>
            <a:r>
              <a:rPr lang="en-GB" b="1"/>
              <a:t>Management roles –</a:t>
            </a:r>
          </a:p>
          <a:p>
            <a:endParaRPr lang="en-GB" b="1"/>
          </a:p>
          <a:p>
            <a:r>
              <a:rPr lang="en-GB" b="0"/>
              <a:t>Ensure your teams are having these conversations we want to increase our membership to have</a:t>
            </a:r>
          </a:p>
          <a:p>
            <a:endParaRPr lang="en-GB" b="0"/>
          </a:p>
          <a:p>
            <a:pPr marL="0" indent="0" rtl="0" fontAlgn="base">
              <a:buFont typeface="Arial" panose="020B0604020202020204" pitchFamily="34" charset="0"/>
              <a:buNone/>
            </a:pPr>
            <a:r>
              <a:rPr lang="en-GB" sz="1200" b="0" i="0" kern="1200">
                <a:solidFill>
                  <a:schemeClr val="tx1"/>
                </a:solidFill>
                <a:effectLst/>
                <a:latin typeface="+mn-lt"/>
                <a:ea typeface="+mn-ea"/>
                <a:cs typeface="+mn-cs"/>
              </a:rPr>
              <a:t>Wider range and access to membership </a:t>
            </a:r>
          </a:p>
          <a:p>
            <a:pPr rtl="0" fontAlgn="base"/>
            <a:r>
              <a:rPr lang="en-GB" sz="1200" b="0" i="0" kern="1200">
                <a:solidFill>
                  <a:schemeClr val="tx1"/>
                </a:solidFill>
                <a:effectLst/>
                <a:latin typeface="+mn-lt"/>
                <a:ea typeface="+mn-ea"/>
                <a:cs typeface="+mn-cs"/>
              </a:rPr>
              <a:t>Increase our membership </a:t>
            </a:r>
          </a:p>
          <a:p>
            <a:pPr rtl="0" fontAlgn="base"/>
            <a:r>
              <a:rPr lang="en-GB" sz="1200" b="0" i="0" kern="1200">
                <a:solidFill>
                  <a:schemeClr val="tx1"/>
                </a:solidFill>
                <a:effectLst/>
                <a:latin typeface="+mn-lt"/>
                <a:ea typeface="+mn-ea"/>
                <a:cs typeface="+mn-cs"/>
              </a:rPr>
              <a:t>Trade more with our businesses </a:t>
            </a:r>
          </a:p>
          <a:p>
            <a:endParaRPr lang="en-GB" b="0"/>
          </a:p>
        </p:txBody>
      </p:sp>
      <p:sp>
        <p:nvSpPr>
          <p:cNvPr id="4" name="Slide Number Placeholder 3"/>
          <p:cNvSpPr>
            <a:spLocks noGrp="1"/>
          </p:cNvSpPr>
          <p:nvPr>
            <p:ph type="sldNum" sz="quarter" idx="5"/>
          </p:nvPr>
        </p:nvSpPr>
        <p:spPr/>
        <p:txBody>
          <a:bodyPr/>
          <a:lstStyle/>
          <a:p>
            <a:fld id="{13EDD147-A9ED-47A6-BA42-EF3DD399A9FE}" type="slidenum">
              <a:rPr lang="en-GB" smtClean="0"/>
              <a:t>8</a:t>
            </a:fld>
            <a:endParaRPr lang="en-GB"/>
          </a:p>
        </p:txBody>
      </p:sp>
    </p:spTree>
    <p:extLst>
      <p:ext uri="{BB962C8B-B14F-4D97-AF65-F5344CB8AC3E}">
        <p14:creationId xmlns:p14="http://schemas.microsoft.com/office/powerpoint/2010/main" val="162937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Customer is a member – conversation</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All colleagues must ask the customer for their membership card or number</a:t>
            </a:r>
            <a:r>
              <a:rPr lang="en-GB" sz="1200" b="0" i="0" kern="1200">
                <a:solidFill>
                  <a:schemeClr val="tx1"/>
                </a:solidFill>
                <a:effectLst/>
                <a:latin typeface="+mn-lt"/>
                <a:ea typeface="+mn-ea"/>
                <a:cs typeface="+mn-cs"/>
              </a:rPr>
              <a:t> </a:t>
            </a:r>
          </a:p>
          <a:p>
            <a:pPr rtl="0" fontAlgn="base"/>
            <a:endParaRPr lang="en-GB" sz="1200" b="1"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Remember practice makes perfect as long as we ask all our customers for their membership card or number, you can reply with what comes more naturally to you!</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“Did you know, we are a family of businesses where you can also earn points?”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“Do you have the Your Coop Members App? it’s easy to download which means your virtual card to hand you never miss out on earning points”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“Did you know that you can download the Your Co-op Members App, and have access to your digital card view our latest offers, business updates, feedback on your experience of your recent visit, and much more”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“All the information to hand” ​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“Don’t forget as a member you have member benefits, as well as other deals, such as member currency rates with our Travel business, download the Your Coop members App, where you can find all the information, even some volunteering opportunities”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“Don’t forget can also earn points by being, ​ </a:t>
            </a:r>
          </a:p>
          <a:p>
            <a:pPr rtl="0" fontAlgn="base"/>
            <a:r>
              <a:rPr lang="en-GB" sz="1200" b="0" i="0" kern="1200">
                <a:solidFill>
                  <a:schemeClr val="tx1"/>
                </a:solidFill>
                <a:effectLst/>
                <a:latin typeface="+mn-lt"/>
                <a:ea typeface="+mn-ea"/>
                <a:cs typeface="+mn-cs"/>
              </a:rPr>
              <a:t> involved and have a say in how we run our business by taking part in our member's conversations and attending our AGM, book via Your Co-op members App take a look”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Remember practice makes perfect as long as we ask all our customers for their membership card or number, you can reply with what comes more natural to you!</a:t>
            </a:r>
            <a:r>
              <a:rPr lang="en-GB" sz="1200" b="0" i="0" kern="1200">
                <a:solidFill>
                  <a:schemeClr val="tx1"/>
                </a:solidFill>
                <a:effectLst/>
                <a:latin typeface="+mn-lt"/>
                <a:ea typeface="+mn-ea"/>
                <a:cs typeface="+mn-cs"/>
              </a:rPr>
              <a:t> ​ </a:t>
            </a:r>
          </a:p>
          <a:p>
            <a:endParaRPr lang="en-GB"/>
          </a:p>
        </p:txBody>
      </p:sp>
      <p:sp>
        <p:nvSpPr>
          <p:cNvPr id="4" name="Slide Number Placeholder 3"/>
          <p:cNvSpPr>
            <a:spLocks noGrp="1"/>
          </p:cNvSpPr>
          <p:nvPr>
            <p:ph type="sldNum" sz="quarter" idx="5"/>
          </p:nvPr>
        </p:nvSpPr>
        <p:spPr/>
        <p:txBody>
          <a:bodyPr/>
          <a:lstStyle/>
          <a:p>
            <a:fld id="{13EDD147-A9ED-47A6-BA42-EF3DD399A9FE}" type="slidenum">
              <a:rPr lang="en-GB" smtClean="0"/>
              <a:t>9</a:t>
            </a:fld>
            <a:endParaRPr lang="en-GB"/>
          </a:p>
        </p:txBody>
      </p:sp>
    </p:spTree>
    <p:extLst>
      <p:ext uri="{BB962C8B-B14F-4D97-AF65-F5344CB8AC3E}">
        <p14:creationId xmlns:p14="http://schemas.microsoft.com/office/powerpoint/2010/main" val="83035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p:txBody>
          <a:bodyPr lIns="0" tIns="0" rIns="0" bIns="0"/>
          <a:lstStyle>
            <a:lvl1pPr>
              <a:defRPr sz="2450" b="1" i="0">
                <a:solidFill>
                  <a:srgbClr val="FAB428"/>
                </a:solidFill>
                <a:latin typeface="Calibri"/>
                <a:cs typeface="Calibri"/>
              </a:defRPr>
            </a:lvl1pPr>
          </a:lstStyle>
          <a:p>
            <a:pPr marL="35560">
              <a:lnSpc>
                <a:spcPts val="2445"/>
              </a:lnSpc>
            </a:pPr>
            <a:fld id="{81D60167-4931-47E6-BA6A-407CBD079E47}" type="slidenum">
              <a:rPr spc="10" dirty="0"/>
              <a:t>‹#›</a:t>
            </a:fld>
            <a:endParaRPr spc="1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p:txBody>
          <a:bodyPr lIns="0" tIns="0" rIns="0" bIns="0"/>
          <a:lstStyle>
            <a:lvl1pPr>
              <a:defRPr sz="2450" b="1" i="0">
                <a:solidFill>
                  <a:srgbClr val="FAB428"/>
                </a:solidFill>
                <a:latin typeface="Calibri"/>
                <a:cs typeface="Calibri"/>
              </a:defRPr>
            </a:lvl1pPr>
          </a:lstStyle>
          <a:p>
            <a:pPr marL="35560">
              <a:lnSpc>
                <a:spcPts val="2445"/>
              </a:lnSpc>
            </a:pPr>
            <a:fld id="{81D60167-4931-47E6-BA6A-407CBD079E47}" type="slidenum">
              <a:rPr spc="10" dirty="0"/>
              <a:t>‹#›</a:t>
            </a:fld>
            <a:endParaRPr spc="1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948" y="0"/>
            <a:ext cx="20097141" cy="11308556"/>
          </a:xfrm>
          <a:prstGeom prst="rect">
            <a:avLst/>
          </a:prstGeom>
        </p:spPr>
      </p:pic>
      <p:sp>
        <p:nvSpPr>
          <p:cNvPr id="2" name="Holder 2"/>
          <p:cNvSpPr>
            <a:spLocks noGrp="1"/>
          </p:cNvSpPr>
          <p:nvPr>
            <p:ph type="title"/>
          </p:nvPr>
        </p:nvSpPr>
        <p:spPr/>
        <p:txBody>
          <a:bodyPr lIns="0" tIns="0" rIns="0" bIns="0"/>
          <a:lstStyle>
            <a:lvl1pPr>
              <a:defRPr sz="4100" b="1" i="0">
                <a:solidFill>
                  <a:schemeClr val="bg1"/>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7" name="Holder 7"/>
          <p:cNvSpPr>
            <a:spLocks noGrp="1"/>
          </p:cNvSpPr>
          <p:nvPr>
            <p:ph type="sldNum" sz="quarter" idx="7"/>
          </p:nvPr>
        </p:nvSpPr>
        <p:spPr/>
        <p:txBody>
          <a:bodyPr lIns="0" tIns="0" rIns="0" bIns="0"/>
          <a:lstStyle>
            <a:lvl1pPr>
              <a:defRPr sz="2450" b="1" i="0">
                <a:solidFill>
                  <a:srgbClr val="FAB428"/>
                </a:solidFill>
                <a:latin typeface="Calibri"/>
                <a:cs typeface="Calibri"/>
              </a:defRPr>
            </a:lvl1pPr>
          </a:lstStyle>
          <a:p>
            <a:pPr marL="35560">
              <a:lnSpc>
                <a:spcPts val="2445"/>
              </a:lnSpc>
            </a:pPr>
            <a:fld id="{81D60167-4931-47E6-BA6A-407CBD079E47}" type="slidenum">
              <a:rPr spc="10" dirty="0"/>
              <a:t>‹#›</a:t>
            </a:fld>
            <a:endParaRPr spc="1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5" name="Holder 5"/>
          <p:cNvSpPr>
            <a:spLocks noGrp="1"/>
          </p:cNvSpPr>
          <p:nvPr>
            <p:ph type="sldNum" sz="quarter" idx="7"/>
          </p:nvPr>
        </p:nvSpPr>
        <p:spPr/>
        <p:txBody>
          <a:bodyPr lIns="0" tIns="0" rIns="0" bIns="0"/>
          <a:lstStyle>
            <a:lvl1pPr>
              <a:defRPr sz="2450" b="1" i="0">
                <a:solidFill>
                  <a:srgbClr val="FAB428"/>
                </a:solidFill>
                <a:latin typeface="Calibri"/>
                <a:cs typeface="Calibri"/>
              </a:defRPr>
            </a:lvl1pPr>
          </a:lstStyle>
          <a:p>
            <a:pPr marL="35560">
              <a:lnSpc>
                <a:spcPts val="2445"/>
              </a:lnSpc>
            </a:pPr>
            <a:fld id="{81D60167-4931-47E6-BA6A-407CBD079E47}" type="slidenum">
              <a:rPr spc="10" dirty="0"/>
              <a:t>‹#›</a:t>
            </a:fld>
            <a:endParaRPr spc="1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9B428"/>
          </a:solidFill>
        </p:spPr>
        <p:txBody>
          <a:bodyPr wrap="square" lIns="0" tIns="0" rIns="0" bIns="0" rtlCol="0"/>
          <a:lstStyle/>
          <a:p>
            <a:endParaRPr/>
          </a:p>
        </p:txBody>
      </p:sp>
      <p:sp>
        <p:nvSpPr>
          <p:cNvPr id="17" name="bg object 17"/>
          <p:cNvSpPr/>
          <p:nvPr/>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ln w="10470">
            <a:solidFill>
              <a:srgbClr val="000000"/>
            </a:solidFill>
          </a:ln>
        </p:spPr>
        <p:txBody>
          <a:bodyPr wrap="square" lIns="0" tIns="0" rIns="0" bIns="0" rtlCol="0"/>
          <a:lstStyle/>
          <a:p>
            <a:endParaRPr/>
          </a:p>
        </p:txBody>
      </p:sp>
      <p:sp>
        <p:nvSpPr>
          <p:cNvPr id="18" name="bg object 18"/>
          <p:cNvSpPr/>
          <p:nvPr/>
        </p:nvSpPr>
        <p:spPr>
          <a:xfrm>
            <a:off x="0" y="8301869"/>
            <a:ext cx="7378065" cy="3006725"/>
          </a:xfrm>
          <a:custGeom>
            <a:avLst/>
            <a:gdLst/>
            <a:ahLst/>
            <a:cxnLst/>
            <a:rect l="l" t="t" r="r" b="b"/>
            <a:pathLst>
              <a:path w="7378065" h="3006725">
                <a:moveTo>
                  <a:pt x="7377570" y="3006687"/>
                </a:moveTo>
                <a:lnTo>
                  <a:pt x="7345997" y="2962503"/>
                </a:lnTo>
                <a:lnTo>
                  <a:pt x="7319048" y="2926423"/>
                </a:lnTo>
                <a:lnTo>
                  <a:pt x="7291464" y="2890863"/>
                </a:lnTo>
                <a:lnTo>
                  <a:pt x="7263257" y="2855811"/>
                </a:lnTo>
                <a:lnTo>
                  <a:pt x="7234441" y="2821279"/>
                </a:lnTo>
                <a:lnTo>
                  <a:pt x="7205002" y="2787281"/>
                </a:lnTo>
                <a:lnTo>
                  <a:pt x="7174979" y="2753830"/>
                </a:lnTo>
                <a:lnTo>
                  <a:pt x="7144347" y="2720924"/>
                </a:lnTo>
                <a:lnTo>
                  <a:pt x="7113143" y="2688577"/>
                </a:lnTo>
                <a:lnTo>
                  <a:pt x="7081367" y="2656802"/>
                </a:lnTo>
                <a:lnTo>
                  <a:pt x="7049021" y="2625598"/>
                </a:lnTo>
                <a:lnTo>
                  <a:pt x="7016115" y="2594978"/>
                </a:lnTo>
                <a:lnTo>
                  <a:pt x="6982663" y="2564942"/>
                </a:lnTo>
                <a:lnTo>
                  <a:pt x="6948665" y="2535517"/>
                </a:lnTo>
                <a:lnTo>
                  <a:pt x="6914147" y="2506688"/>
                </a:lnTo>
                <a:lnTo>
                  <a:pt x="6879095" y="2478481"/>
                </a:lnTo>
                <a:lnTo>
                  <a:pt x="6843522" y="2450909"/>
                </a:lnTo>
                <a:lnTo>
                  <a:pt x="6807441" y="2423960"/>
                </a:lnTo>
                <a:lnTo>
                  <a:pt x="6770865" y="2397645"/>
                </a:lnTo>
                <a:lnTo>
                  <a:pt x="6733807" y="2371991"/>
                </a:lnTo>
                <a:lnTo>
                  <a:pt x="6696253" y="2346998"/>
                </a:lnTo>
                <a:lnTo>
                  <a:pt x="6658229" y="2322665"/>
                </a:lnTo>
                <a:lnTo>
                  <a:pt x="6619735" y="2299004"/>
                </a:lnTo>
                <a:lnTo>
                  <a:pt x="6580784" y="2276030"/>
                </a:lnTo>
                <a:lnTo>
                  <a:pt x="6541389" y="2253742"/>
                </a:lnTo>
                <a:lnTo>
                  <a:pt x="6501549" y="2232164"/>
                </a:lnTo>
                <a:lnTo>
                  <a:pt x="6461277" y="2211286"/>
                </a:lnTo>
                <a:lnTo>
                  <a:pt x="6420574" y="2191131"/>
                </a:lnTo>
                <a:lnTo>
                  <a:pt x="6379464" y="2171700"/>
                </a:lnTo>
                <a:lnTo>
                  <a:pt x="6337935" y="2152993"/>
                </a:lnTo>
                <a:lnTo>
                  <a:pt x="6296025" y="2135035"/>
                </a:lnTo>
                <a:lnTo>
                  <a:pt x="6253708" y="2117826"/>
                </a:lnTo>
                <a:lnTo>
                  <a:pt x="6211011" y="2101367"/>
                </a:lnTo>
                <a:lnTo>
                  <a:pt x="6167945" y="2085682"/>
                </a:lnTo>
                <a:lnTo>
                  <a:pt x="6124511" y="2070773"/>
                </a:lnTo>
                <a:lnTo>
                  <a:pt x="6080709" y="2056650"/>
                </a:lnTo>
                <a:lnTo>
                  <a:pt x="6036564" y="2043315"/>
                </a:lnTo>
                <a:lnTo>
                  <a:pt x="5992088" y="2030780"/>
                </a:lnTo>
                <a:lnTo>
                  <a:pt x="5947270" y="2019058"/>
                </a:lnTo>
                <a:lnTo>
                  <a:pt x="5902122" y="2008149"/>
                </a:lnTo>
                <a:lnTo>
                  <a:pt x="5856668" y="1998052"/>
                </a:lnTo>
                <a:lnTo>
                  <a:pt x="5810897" y="1988807"/>
                </a:lnTo>
                <a:lnTo>
                  <a:pt x="5764835" y="1980399"/>
                </a:lnTo>
                <a:lnTo>
                  <a:pt x="5718480" y="1972830"/>
                </a:lnTo>
                <a:lnTo>
                  <a:pt x="5671845" y="1966125"/>
                </a:lnTo>
                <a:lnTo>
                  <a:pt x="5624931" y="1960295"/>
                </a:lnTo>
                <a:lnTo>
                  <a:pt x="5577751" y="1955330"/>
                </a:lnTo>
                <a:lnTo>
                  <a:pt x="5530316" y="1951253"/>
                </a:lnTo>
                <a:lnTo>
                  <a:pt x="5482628" y="1948065"/>
                </a:lnTo>
                <a:lnTo>
                  <a:pt x="5434698" y="1945779"/>
                </a:lnTo>
                <a:lnTo>
                  <a:pt x="5386540" y="1944408"/>
                </a:lnTo>
                <a:lnTo>
                  <a:pt x="5338153" y="1943950"/>
                </a:lnTo>
                <a:lnTo>
                  <a:pt x="5289766" y="1944408"/>
                </a:lnTo>
                <a:lnTo>
                  <a:pt x="5241607" y="1945779"/>
                </a:lnTo>
                <a:lnTo>
                  <a:pt x="5193677" y="1948065"/>
                </a:lnTo>
                <a:lnTo>
                  <a:pt x="5145989" y="1951253"/>
                </a:lnTo>
                <a:lnTo>
                  <a:pt x="5098554" y="1955330"/>
                </a:lnTo>
                <a:lnTo>
                  <a:pt x="5051374" y="1960295"/>
                </a:lnTo>
                <a:lnTo>
                  <a:pt x="5004460" y="1966125"/>
                </a:lnTo>
                <a:lnTo>
                  <a:pt x="4957826" y="1972830"/>
                </a:lnTo>
                <a:lnTo>
                  <a:pt x="4911471" y="1980399"/>
                </a:lnTo>
                <a:lnTo>
                  <a:pt x="4865408" y="1988807"/>
                </a:lnTo>
                <a:lnTo>
                  <a:pt x="4819637" y="1998052"/>
                </a:lnTo>
                <a:lnTo>
                  <a:pt x="4774184" y="2008149"/>
                </a:lnTo>
                <a:lnTo>
                  <a:pt x="4729035" y="2019058"/>
                </a:lnTo>
                <a:lnTo>
                  <a:pt x="4684217" y="2030780"/>
                </a:lnTo>
                <a:lnTo>
                  <a:pt x="4639742" y="2043315"/>
                </a:lnTo>
                <a:lnTo>
                  <a:pt x="4595596" y="2056650"/>
                </a:lnTo>
                <a:lnTo>
                  <a:pt x="4551807" y="2070773"/>
                </a:lnTo>
                <a:lnTo>
                  <a:pt x="4508360" y="2085682"/>
                </a:lnTo>
                <a:lnTo>
                  <a:pt x="4465294" y="2101367"/>
                </a:lnTo>
                <a:lnTo>
                  <a:pt x="4422597" y="2117826"/>
                </a:lnTo>
                <a:lnTo>
                  <a:pt x="4380293" y="2135035"/>
                </a:lnTo>
                <a:lnTo>
                  <a:pt x="4338371" y="2152993"/>
                </a:lnTo>
                <a:lnTo>
                  <a:pt x="4296842" y="2171700"/>
                </a:lnTo>
                <a:lnTo>
                  <a:pt x="4285437" y="2177097"/>
                </a:lnTo>
                <a:lnTo>
                  <a:pt x="4268089" y="2139658"/>
                </a:lnTo>
                <a:lnTo>
                  <a:pt x="4248429" y="2098560"/>
                </a:lnTo>
                <a:lnTo>
                  <a:pt x="4228274" y="2057742"/>
                </a:lnTo>
                <a:lnTo>
                  <a:pt x="4207649" y="2017217"/>
                </a:lnTo>
                <a:lnTo>
                  <a:pt x="4186529" y="1976970"/>
                </a:lnTo>
                <a:lnTo>
                  <a:pt x="4164952" y="1937016"/>
                </a:lnTo>
                <a:lnTo>
                  <a:pt x="4142892" y="1897354"/>
                </a:lnTo>
                <a:lnTo>
                  <a:pt x="4120375" y="1857997"/>
                </a:lnTo>
                <a:lnTo>
                  <a:pt x="4097388" y="1818944"/>
                </a:lnTo>
                <a:lnTo>
                  <a:pt x="4073944" y="1780197"/>
                </a:lnTo>
                <a:lnTo>
                  <a:pt x="4050042" y="1741754"/>
                </a:lnTo>
                <a:lnTo>
                  <a:pt x="4025684" y="1703616"/>
                </a:lnTo>
                <a:lnTo>
                  <a:pt x="4000881" y="1665808"/>
                </a:lnTo>
                <a:lnTo>
                  <a:pt x="3975633" y="1628317"/>
                </a:lnTo>
                <a:lnTo>
                  <a:pt x="3949954" y="1591157"/>
                </a:lnTo>
                <a:lnTo>
                  <a:pt x="3923830" y="1554314"/>
                </a:lnTo>
                <a:lnTo>
                  <a:pt x="3897274" y="1517815"/>
                </a:lnTo>
                <a:lnTo>
                  <a:pt x="3870287" y="1481645"/>
                </a:lnTo>
                <a:lnTo>
                  <a:pt x="3842880" y="1445806"/>
                </a:lnTo>
                <a:lnTo>
                  <a:pt x="3815042" y="1410322"/>
                </a:lnTo>
                <a:lnTo>
                  <a:pt x="3786784" y="1375181"/>
                </a:lnTo>
                <a:lnTo>
                  <a:pt x="3758120" y="1340396"/>
                </a:lnTo>
                <a:lnTo>
                  <a:pt x="3729050" y="1305966"/>
                </a:lnTo>
                <a:lnTo>
                  <a:pt x="3699560" y="1271892"/>
                </a:lnTo>
                <a:lnTo>
                  <a:pt x="3669677" y="1238173"/>
                </a:lnTo>
                <a:lnTo>
                  <a:pt x="3639388" y="1204823"/>
                </a:lnTo>
                <a:lnTo>
                  <a:pt x="3608705" y="1171841"/>
                </a:lnTo>
                <a:lnTo>
                  <a:pt x="3577628" y="1139240"/>
                </a:lnTo>
                <a:lnTo>
                  <a:pt x="3546170" y="1107008"/>
                </a:lnTo>
                <a:lnTo>
                  <a:pt x="3514318" y="1075169"/>
                </a:lnTo>
                <a:lnTo>
                  <a:pt x="3482098" y="1043698"/>
                </a:lnTo>
                <a:lnTo>
                  <a:pt x="3449485" y="1012634"/>
                </a:lnTo>
                <a:lnTo>
                  <a:pt x="3416516" y="981951"/>
                </a:lnTo>
                <a:lnTo>
                  <a:pt x="3383165" y="951661"/>
                </a:lnTo>
                <a:lnTo>
                  <a:pt x="3349447" y="921778"/>
                </a:lnTo>
                <a:lnTo>
                  <a:pt x="3315373" y="892289"/>
                </a:lnTo>
                <a:lnTo>
                  <a:pt x="3280943" y="863206"/>
                </a:lnTo>
                <a:lnTo>
                  <a:pt x="3246145" y="834542"/>
                </a:lnTo>
                <a:lnTo>
                  <a:pt x="3211017" y="806297"/>
                </a:lnTo>
                <a:lnTo>
                  <a:pt x="3175520" y="778459"/>
                </a:lnTo>
                <a:lnTo>
                  <a:pt x="3139694" y="751052"/>
                </a:lnTo>
                <a:lnTo>
                  <a:pt x="3103524" y="724065"/>
                </a:lnTo>
                <a:lnTo>
                  <a:pt x="3067024" y="697509"/>
                </a:lnTo>
                <a:lnTo>
                  <a:pt x="3030182" y="671385"/>
                </a:lnTo>
                <a:lnTo>
                  <a:pt x="2993021" y="645693"/>
                </a:lnTo>
                <a:lnTo>
                  <a:pt x="2955531" y="620458"/>
                </a:lnTo>
                <a:lnTo>
                  <a:pt x="2917710" y="595655"/>
                </a:lnTo>
                <a:lnTo>
                  <a:pt x="2879585" y="571296"/>
                </a:lnTo>
                <a:lnTo>
                  <a:pt x="2841142" y="547395"/>
                </a:lnTo>
                <a:lnTo>
                  <a:pt x="2802394" y="523951"/>
                </a:lnTo>
                <a:lnTo>
                  <a:pt x="2763329" y="500964"/>
                </a:lnTo>
                <a:lnTo>
                  <a:pt x="2723972" y="478447"/>
                </a:lnTo>
                <a:lnTo>
                  <a:pt x="2684322" y="456387"/>
                </a:lnTo>
                <a:lnTo>
                  <a:pt x="2644368" y="434809"/>
                </a:lnTo>
                <a:lnTo>
                  <a:pt x="2604122" y="413689"/>
                </a:lnTo>
                <a:lnTo>
                  <a:pt x="2563584" y="393065"/>
                </a:lnTo>
                <a:lnTo>
                  <a:pt x="2522778" y="372910"/>
                </a:lnTo>
                <a:lnTo>
                  <a:pt x="2481681" y="353250"/>
                </a:lnTo>
                <a:lnTo>
                  <a:pt x="2440317" y="334073"/>
                </a:lnTo>
                <a:lnTo>
                  <a:pt x="2398674" y="315391"/>
                </a:lnTo>
                <a:lnTo>
                  <a:pt x="2356764" y="297205"/>
                </a:lnTo>
                <a:lnTo>
                  <a:pt x="2314587" y="279514"/>
                </a:lnTo>
                <a:lnTo>
                  <a:pt x="2272144" y="262331"/>
                </a:lnTo>
                <a:lnTo>
                  <a:pt x="2229459" y="245656"/>
                </a:lnTo>
                <a:lnTo>
                  <a:pt x="2186508" y="229501"/>
                </a:lnTo>
                <a:lnTo>
                  <a:pt x="2143315" y="213855"/>
                </a:lnTo>
                <a:lnTo>
                  <a:pt x="2099868" y="198729"/>
                </a:lnTo>
                <a:lnTo>
                  <a:pt x="2056180" y="184124"/>
                </a:lnTo>
                <a:lnTo>
                  <a:pt x="2012264" y="170053"/>
                </a:lnTo>
                <a:lnTo>
                  <a:pt x="1968106" y="156502"/>
                </a:lnTo>
                <a:lnTo>
                  <a:pt x="1923707" y="143497"/>
                </a:lnTo>
                <a:lnTo>
                  <a:pt x="1879092" y="131025"/>
                </a:lnTo>
                <a:lnTo>
                  <a:pt x="1834261" y="119087"/>
                </a:lnTo>
                <a:lnTo>
                  <a:pt x="1789201" y="107708"/>
                </a:lnTo>
                <a:lnTo>
                  <a:pt x="1743925" y="96862"/>
                </a:lnTo>
                <a:lnTo>
                  <a:pt x="1698434" y="86588"/>
                </a:lnTo>
                <a:lnTo>
                  <a:pt x="1652739" y="76860"/>
                </a:lnTo>
                <a:lnTo>
                  <a:pt x="1606829" y="67691"/>
                </a:lnTo>
                <a:lnTo>
                  <a:pt x="1560728" y="59093"/>
                </a:lnTo>
                <a:lnTo>
                  <a:pt x="1514436" y="51054"/>
                </a:lnTo>
                <a:lnTo>
                  <a:pt x="1467942" y="43586"/>
                </a:lnTo>
                <a:lnTo>
                  <a:pt x="1421257" y="36703"/>
                </a:lnTo>
                <a:lnTo>
                  <a:pt x="1374381" y="30391"/>
                </a:lnTo>
                <a:lnTo>
                  <a:pt x="1327340" y="24676"/>
                </a:lnTo>
                <a:lnTo>
                  <a:pt x="1280109" y="19532"/>
                </a:lnTo>
                <a:lnTo>
                  <a:pt x="1232700" y="14986"/>
                </a:lnTo>
                <a:lnTo>
                  <a:pt x="1185125" y="11036"/>
                </a:lnTo>
                <a:lnTo>
                  <a:pt x="1137373" y="7670"/>
                </a:lnTo>
                <a:lnTo>
                  <a:pt x="1089469" y="4927"/>
                </a:lnTo>
                <a:lnTo>
                  <a:pt x="1041400" y="2768"/>
                </a:lnTo>
                <a:lnTo>
                  <a:pt x="993178" y="1231"/>
                </a:lnTo>
                <a:lnTo>
                  <a:pt x="944803" y="304"/>
                </a:lnTo>
                <a:lnTo>
                  <a:pt x="896277" y="0"/>
                </a:lnTo>
                <a:lnTo>
                  <a:pt x="847763" y="304"/>
                </a:lnTo>
                <a:lnTo>
                  <a:pt x="799376" y="1231"/>
                </a:lnTo>
                <a:lnTo>
                  <a:pt x="751154" y="2768"/>
                </a:lnTo>
                <a:lnTo>
                  <a:pt x="703084" y="4927"/>
                </a:lnTo>
                <a:lnTo>
                  <a:pt x="655180" y="7670"/>
                </a:lnTo>
                <a:lnTo>
                  <a:pt x="607441" y="11036"/>
                </a:lnTo>
                <a:lnTo>
                  <a:pt x="559866" y="14986"/>
                </a:lnTo>
                <a:lnTo>
                  <a:pt x="512457" y="19532"/>
                </a:lnTo>
                <a:lnTo>
                  <a:pt x="465226" y="24676"/>
                </a:lnTo>
                <a:lnTo>
                  <a:pt x="418172" y="30391"/>
                </a:lnTo>
                <a:lnTo>
                  <a:pt x="371309" y="36703"/>
                </a:lnTo>
                <a:lnTo>
                  <a:pt x="324624" y="43586"/>
                </a:lnTo>
                <a:lnTo>
                  <a:pt x="278130" y="51054"/>
                </a:lnTo>
                <a:lnTo>
                  <a:pt x="231825" y="59093"/>
                </a:lnTo>
                <a:lnTo>
                  <a:pt x="185724" y="67691"/>
                </a:lnTo>
                <a:lnTo>
                  <a:pt x="139827" y="76860"/>
                </a:lnTo>
                <a:lnTo>
                  <a:pt x="94132" y="86588"/>
                </a:lnTo>
                <a:lnTo>
                  <a:pt x="48641" y="96862"/>
                </a:lnTo>
                <a:lnTo>
                  <a:pt x="3365" y="107708"/>
                </a:lnTo>
                <a:lnTo>
                  <a:pt x="0" y="108559"/>
                </a:lnTo>
                <a:lnTo>
                  <a:pt x="0" y="3006687"/>
                </a:lnTo>
                <a:lnTo>
                  <a:pt x="3298736" y="3006687"/>
                </a:lnTo>
                <a:lnTo>
                  <a:pt x="4552086" y="3006687"/>
                </a:lnTo>
                <a:lnTo>
                  <a:pt x="7377570" y="3006687"/>
                </a:lnTo>
                <a:close/>
              </a:path>
            </a:pathLst>
          </a:custGeom>
          <a:solidFill>
            <a:srgbClr val="F9B428">
              <a:alpha val="29998"/>
            </a:srgbClr>
          </a:solidFill>
        </p:spPr>
        <p:txBody>
          <a:bodyPr wrap="square" lIns="0" tIns="0" rIns="0" bIns="0" rtlCol="0"/>
          <a:lstStyle/>
          <a:p>
            <a:endParaRPr/>
          </a:p>
        </p:txBody>
      </p:sp>
      <p:sp>
        <p:nvSpPr>
          <p:cNvPr id="19" name="bg object 19"/>
          <p:cNvSpPr/>
          <p:nvPr/>
        </p:nvSpPr>
        <p:spPr>
          <a:xfrm>
            <a:off x="10052138" y="1566267"/>
            <a:ext cx="10052050" cy="8267700"/>
          </a:xfrm>
          <a:custGeom>
            <a:avLst/>
            <a:gdLst/>
            <a:ahLst/>
            <a:cxnLst/>
            <a:rect l="l" t="t" r="r" b="b"/>
            <a:pathLst>
              <a:path w="10052050" h="8267700">
                <a:moveTo>
                  <a:pt x="4498455" y="8255000"/>
                </a:moveTo>
                <a:lnTo>
                  <a:pt x="3795053" y="8255000"/>
                </a:lnTo>
                <a:lnTo>
                  <a:pt x="3845098" y="8267700"/>
                </a:lnTo>
                <a:lnTo>
                  <a:pt x="4448715" y="8267700"/>
                </a:lnTo>
                <a:lnTo>
                  <a:pt x="4498455" y="8255000"/>
                </a:lnTo>
                <a:close/>
              </a:path>
              <a:path w="10052050" h="8267700">
                <a:moveTo>
                  <a:pt x="4647023" y="8242300"/>
                </a:moveTo>
                <a:lnTo>
                  <a:pt x="3645904" y="8242300"/>
                </a:lnTo>
                <a:lnTo>
                  <a:pt x="3695448" y="8255000"/>
                </a:lnTo>
                <a:lnTo>
                  <a:pt x="4597614" y="8255000"/>
                </a:lnTo>
                <a:lnTo>
                  <a:pt x="4647023" y="8242300"/>
                </a:lnTo>
                <a:close/>
              </a:path>
              <a:path w="10052050" h="8267700">
                <a:moveTo>
                  <a:pt x="8330138" y="6921500"/>
                </a:moveTo>
                <a:lnTo>
                  <a:pt x="7231865" y="6921500"/>
                </a:lnTo>
                <a:lnTo>
                  <a:pt x="7478684" y="7162800"/>
                </a:lnTo>
                <a:lnTo>
                  <a:pt x="7515661" y="7188200"/>
                </a:lnTo>
                <a:lnTo>
                  <a:pt x="7553039" y="7226300"/>
                </a:lnTo>
                <a:lnTo>
                  <a:pt x="7590813" y="7251700"/>
                </a:lnTo>
                <a:lnTo>
                  <a:pt x="7667530" y="7327900"/>
                </a:lnTo>
                <a:lnTo>
                  <a:pt x="7706462" y="7353300"/>
                </a:lnTo>
                <a:lnTo>
                  <a:pt x="7745769" y="7391400"/>
                </a:lnTo>
                <a:lnTo>
                  <a:pt x="7825489" y="7442200"/>
                </a:lnTo>
                <a:lnTo>
                  <a:pt x="7865891" y="7480300"/>
                </a:lnTo>
                <a:lnTo>
                  <a:pt x="7947754" y="7531100"/>
                </a:lnTo>
                <a:lnTo>
                  <a:pt x="7989203" y="7569200"/>
                </a:lnTo>
                <a:lnTo>
                  <a:pt x="8073114" y="7620000"/>
                </a:lnTo>
                <a:lnTo>
                  <a:pt x="8244832" y="7721600"/>
                </a:lnTo>
                <a:lnTo>
                  <a:pt x="8421468" y="7823200"/>
                </a:lnTo>
                <a:lnTo>
                  <a:pt x="8466356" y="7835900"/>
                </a:lnTo>
                <a:lnTo>
                  <a:pt x="8556971" y="7886700"/>
                </a:lnTo>
                <a:lnTo>
                  <a:pt x="8602687" y="7899400"/>
                </a:lnTo>
                <a:lnTo>
                  <a:pt x="8694910" y="7950200"/>
                </a:lnTo>
                <a:lnTo>
                  <a:pt x="8741407" y="7962900"/>
                </a:lnTo>
                <a:lnTo>
                  <a:pt x="8788153" y="7988300"/>
                </a:lnTo>
                <a:lnTo>
                  <a:pt x="8882375" y="8013700"/>
                </a:lnTo>
                <a:lnTo>
                  <a:pt x="8929839" y="8039100"/>
                </a:lnTo>
                <a:lnTo>
                  <a:pt x="9073585" y="8077200"/>
                </a:lnTo>
                <a:lnTo>
                  <a:pt x="9121933" y="8102600"/>
                </a:lnTo>
                <a:lnTo>
                  <a:pt x="9366690" y="8166100"/>
                </a:lnTo>
                <a:lnTo>
                  <a:pt x="9415619" y="8166100"/>
                </a:lnTo>
                <a:lnTo>
                  <a:pt x="9563032" y="8204200"/>
                </a:lnTo>
                <a:lnTo>
                  <a:pt x="9612353" y="8204200"/>
                </a:lnTo>
                <a:lnTo>
                  <a:pt x="9711224" y="8229600"/>
                </a:lnTo>
                <a:lnTo>
                  <a:pt x="9760759" y="8229600"/>
                </a:lnTo>
                <a:lnTo>
                  <a:pt x="9810349" y="8242300"/>
                </a:lnTo>
                <a:lnTo>
                  <a:pt x="9859987" y="8242300"/>
                </a:lnTo>
                <a:lnTo>
                  <a:pt x="9909666" y="8255000"/>
                </a:lnTo>
                <a:lnTo>
                  <a:pt x="10051961" y="8255000"/>
                </a:lnTo>
                <a:lnTo>
                  <a:pt x="10051961" y="7531100"/>
                </a:lnTo>
                <a:lnTo>
                  <a:pt x="9941098" y="7531100"/>
                </a:lnTo>
                <a:lnTo>
                  <a:pt x="9889632" y="7518400"/>
                </a:lnTo>
                <a:lnTo>
                  <a:pt x="9838218" y="7518400"/>
                </a:lnTo>
                <a:lnTo>
                  <a:pt x="9735589" y="7493000"/>
                </a:lnTo>
                <a:lnTo>
                  <a:pt x="9684394" y="7493000"/>
                </a:lnTo>
                <a:lnTo>
                  <a:pt x="9531407" y="7454900"/>
                </a:lnTo>
                <a:lnTo>
                  <a:pt x="9202065" y="7366000"/>
                </a:lnTo>
                <a:lnTo>
                  <a:pt x="9156203" y="7340600"/>
                </a:lnTo>
                <a:lnTo>
                  <a:pt x="9065420" y="7315200"/>
                </a:lnTo>
                <a:lnTo>
                  <a:pt x="9020507" y="7289800"/>
                </a:lnTo>
                <a:lnTo>
                  <a:pt x="8975920" y="7277100"/>
                </a:lnTo>
                <a:lnTo>
                  <a:pt x="8931664" y="7251700"/>
                </a:lnTo>
                <a:lnTo>
                  <a:pt x="8887744" y="7239000"/>
                </a:lnTo>
                <a:lnTo>
                  <a:pt x="8844163" y="7213600"/>
                </a:lnTo>
                <a:lnTo>
                  <a:pt x="8800928" y="7200900"/>
                </a:lnTo>
                <a:lnTo>
                  <a:pt x="8673341" y="7124700"/>
                </a:lnTo>
                <a:lnTo>
                  <a:pt x="8631535" y="7112000"/>
                </a:lnTo>
                <a:lnTo>
                  <a:pt x="8508350" y="7035800"/>
                </a:lnTo>
                <a:lnTo>
                  <a:pt x="8388618" y="6959600"/>
                </a:lnTo>
                <a:lnTo>
                  <a:pt x="8330138" y="6921500"/>
                </a:lnTo>
                <a:close/>
              </a:path>
              <a:path w="10052050" h="8267700">
                <a:moveTo>
                  <a:pt x="4745478" y="8229600"/>
                </a:moveTo>
                <a:lnTo>
                  <a:pt x="3547371" y="8229600"/>
                </a:lnTo>
                <a:lnTo>
                  <a:pt x="3596542" y="8242300"/>
                </a:lnTo>
                <a:lnTo>
                  <a:pt x="4696313" y="8242300"/>
                </a:lnTo>
                <a:lnTo>
                  <a:pt x="4745478" y="8229600"/>
                </a:lnTo>
                <a:close/>
              </a:path>
              <a:path w="10052050" h="8267700">
                <a:moveTo>
                  <a:pt x="4892188" y="8204200"/>
                </a:moveTo>
                <a:lnTo>
                  <a:pt x="3401072" y="8204200"/>
                </a:lnTo>
                <a:lnTo>
                  <a:pt x="3498397" y="8229600"/>
                </a:lnTo>
                <a:lnTo>
                  <a:pt x="4794516" y="8229600"/>
                </a:lnTo>
                <a:lnTo>
                  <a:pt x="4892188" y="8204200"/>
                </a:lnTo>
                <a:close/>
              </a:path>
              <a:path w="10052050" h="8267700">
                <a:moveTo>
                  <a:pt x="4893121" y="63500"/>
                </a:moveTo>
                <a:lnTo>
                  <a:pt x="3400499" y="63500"/>
                </a:lnTo>
                <a:lnTo>
                  <a:pt x="2820552" y="215900"/>
                </a:lnTo>
                <a:lnTo>
                  <a:pt x="2773285" y="241300"/>
                </a:lnTo>
                <a:lnTo>
                  <a:pt x="2679334" y="266700"/>
                </a:lnTo>
                <a:lnTo>
                  <a:pt x="2632660" y="292100"/>
                </a:lnTo>
                <a:lnTo>
                  <a:pt x="2586197" y="304800"/>
                </a:lnTo>
                <a:lnTo>
                  <a:pt x="2539949" y="330200"/>
                </a:lnTo>
                <a:lnTo>
                  <a:pt x="2493923" y="342900"/>
                </a:lnTo>
                <a:lnTo>
                  <a:pt x="2448125" y="368300"/>
                </a:lnTo>
                <a:lnTo>
                  <a:pt x="2402560" y="381000"/>
                </a:lnTo>
                <a:lnTo>
                  <a:pt x="2267331" y="457200"/>
                </a:lnTo>
                <a:lnTo>
                  <a:pt x="2222763" y="469900"/>
                </a:lnTo>
                <a:lnTo>
                  <a:pt x="2047190" y="571500"/>
                </a:lnTo>
                <a:lnTo>
                  <a:pt x="1876229" y="673100"/>
                </a:lnTo>
                <a:lnTo>
                  <a:pt x="1834254" y="711200"/>
                </a:lnTo>
                <a:lnTo>
                  <a:pt x="1710265" y="787400"/>
                </a:lnTo>
                <a:lnTo>
                  <a:pt x="1669600" y="825500"/>
                </a:lnTo>
                <a:lnTo>
                  <a:pt x="1629277" y="850900"/>
                </a:lnTo>
                <a:lnTo>
                  <a:pt x="1589304" y="889000"/>
                </a:lnTo>
                <a:lnTo>
                  <a:pt x="1549291" y="914400"/>
                </a:lnTo>
                <a:lnTo>
                  <a:pt x="1509738" y="952500"/>
                </a:lnTo>
                <a:lnTo>
                  <a:pt x="1470647" y="977900"/>
                </a:lnTo>
                <a:lnTo>
                  <a:pt x="1432021" y="1016000"/>
                </a:lnTo>
                <a:lnTo>
                  <a:pt x="1393860" y="1041400"/>
                </a:lnTo>
                <a:lnTo>
                  <a:pt x="1356167" y="1079500"/>
                </a:lnTo>
                <a:lnTo>
                  <a:pt x="1318944" y="1117600"/>
                </a:lnTo>
                <a:lnTo>
                  <a:pt x="1282192" y="1143000"/>
                </a:lnTo>
                <a:lnTo>
                  <a:pt x="1245913" y="1181100"/>
                </a:lnTo>
                <a:lnTo>
                  <a:pt x="1210110" y="1219200"/>
                </a:lnTo>
                <a:lnTo>
                  <a:pt x="1174784" y="1257300"/>
                </a:lnTo>
                <a:lnTo>
                  <a:pt x="1139938" y="1295400"/>
                </a:lnTo>
                <a:lnTo>
                  <a:pt x="1105572" y="1320800"/>
                </a:lnTo>
                <a:lnTo>
                  <a:pt x="1071689" y="1358900"/>
                </a:lnTo>
                <a:lnTo>
                  <a:pt x="1038290" y="1397000"/>
                </a:lnTo>
                <a:lnTo>
                  <a:pt x="1005379" y="1435100"/>
                </a:lnTo>
                <a:lnTo>
                  <a:pt x="972956" y="1473200"/>
                </a:lnTo>
                <a:lnTo>
                  <a:pt x="941023" y="1511300"/>
                </a:lnTo>
                <a:lnTo>
                  <a:pt x="909583" y="1549400"/>
                </a:lnTo>
                <a:lnTo>
                  <a:pt x="878636" y="1587500"/>
                </a:lnTo>
                <a:lnTo>
                  <a:pt x="848186" y="1625600"/>
                </a:lnTo>
                <a:lnTo>
                  <a:pt x="818234" y="1663700"/>
                </a:lnTo>
                <a:lnTo>
                  <a:pt x="788782" y="1714500"/>
                </a:lnTo>
                <a:lnTo>
                  <a:pt x="759831" y="1752600"/>
                </a:lnTo>
                <a:lnTo>
                  <a:pt x="731384" y="1790700"/>
                </a:lnTo>
                <a:lnTo>
                  <a:pt x="703443" y="1828800"/>
                </a:lnTo>
                <a:lnTo>
                  <a:pt x="676008" y="1866900"/>
                </a:lnTo>
                <a:lnTo>
                  <a:pt x="649083" y="1917700"/>
                </a:lnTo>
                <a:lnTo>
                  <a:pt x="622670" y="1955800"/>
                </a:lnTo>
                <a:lnTo>
                  <a:pt x="596769" y="1993900"/>
                </a:lnTo>
                <a:lnTo>
                  <a:pt x="571383" y="2044700"/>
                </a:lnTo>
                <a:lnTo>
                  <a:pt x="546514" y="2082800"/>
                </a:lnTo>
                <a:lnTo>
                  <a:pt x="522164" y="2120900"/>
                </a:lnTo>
                <a:lnTo>
                  <a:pt x="498334" y="2171700"/>
                </a:lnTo>
                <a:lnTo>
                  <a:pt x="475027" y="2209800"/>
                </a:lnTo>
                <a:lnTo>
                  <a:pt x="452244" y="2260600"/>
                </a:lnTo>
                <a:lnTo>
                  <a:pt x="429988" y="2298700"/>
                </a:lnTo>
                <a:lnTo>
                  <a:pt x="408260" y="2349500"/>
                </a:lnTo>
                <a:lnTo>
                  <a:pt x="387061" y="2387600"/>
                </a:lnTo>
                <a:lnTo>
                  <a:pt x="366395" y="2438400"/>
                </a:lnTo>
                <a:lnTo>
                  <a:pt x="346262" y="2476500"/>
                </a:lnTo>
                <a:lnTo>
                  <a:pt x="326665" y="2527300"/>
                </a:lnTo>
                <a:lnTo>
                  <a:pt x="307606" y="2578100"/>
                </a:lnTo>
                <a:lnTo>
                  <a:pt x="289086" y="2616200"/>
                </a:lnTo>
                <a:lnTo>
                  <a:pt x="271107" y="2667000"/>
                </a:lnTo>
                <a:lnTo>
                  <a:pt x="253672" y="2717800"/>
                </a:lnTo>
                <a:lnTo>
                  <a:pt x="236781" y="2755900"/>
                </a:lnTo>
                <a:lnTo>
                  <a:pt x="220438" y="2806700"/>
                </a:lnTo>
                <a:lnTo>
                  <a:pt x="204644" y="2857500"/>
                </a:lnTo>
                <a:lnTo>
                  <a:pt x="189400" y="2908300"/>
                </a:lnTo>
                <a:lnTo>
                  <a:pt x="174709" y="2959100"/>
                </a:lnTo>
                <a:lnTo>
                  <a:pt x="160573" y="2997200"/>
                </a:lnTo>
                <a:lnTo>
                  <a:pt x="146993" y="3048000"/>
                </a:lnTo>
                <a:lnTo>
                  <a:pt x="133971" y="3098800"/>
                </a:lnTo>
                <a:lnTo>
                  <a:pt x="121510" y="3149600"/>
                </a:lnTo>
                <a:lnTo>
                  <a:pt x="109610" y="3200400"/>
                </a:lnTo>
                <a:lnTo>
                  <a:pt x="98480" y="3251200"/>
                </a:lnTo>
                <a:lnTo>
                  <a:pt x="87949" y="3302000"/>
                </a:lnTo>
                <a:lnTo>
                  <a:pt x="78016" y="3340100"/>
                </a:lnTo>
                <a:lnTo>
                  <a:pt x="68682" y="3390900"/>
                </a:lnTo>
                <a:lnTo>
                  <a:pt x="59944" y="3441700"/>
                </a:lnTo>
                <a:lnTo>
                  <a:pt x="51803" y="3492500"/>
                </a:lnTo>
                <a:lnTo>
                  <a:pt x="44258" y="3543300"/>
                </a:lnTo>
                <a:lnTo>
                  <a:pt x="37308" y="3594100"/>
                </a:lnTo>
                <a:lnTo>
                  <a:pt x="30953" y="3644900"/>
                </a:lnTo>
                <a:lnTo>
                  <a:pt x="25191" y="3683000"/>
                </a:lnTo>
                <a:lnTo>
                  <a:pt x="20022" y="3733800"/>
                </a:lnTo>
                <a:lnTo>
                  <a:pt x="15445" y="3784600"/>
                </a:lnTo>
                <a:lnTo>
                  <a:pt x="11460" y="3835400"/>
                </a:lnTo>
                <a:lnTo>
                  <a:pt x="8066" y="3886200"/>
                </a:lnTo>
                <a:lnTo>
                  <a:pt x="5262" y="3937000"/>
                </a:lnTo>
                <a:lnTo>
                  <a:pt x="3047" y="3987800"/>
                </a:lnTo>
                <a:lnTo>
                  <a:pt x="1421" y="4025900"/>
                </a:lnTo>
                <a:lnTo>
                  <a:pt x="382" y="4076700"/>
                </a:lnTo>
                <a:lnTo>
                  <a:pt x="44" y="4114800"/>
                </a:lnTo>
                <a:lnTo>
                  <a:pt x="0" y="4152900"/>
                </a:lnTo>
                <a:lnTo>
                  <a:pt x="67" y="4178300"/>
                </a:lnTo>
                <a:lnTo>
                  <a:pt x="789" y="4229100"/>
                </a:lnTo>
                <a:lnTo>
                  <a:pt x="2096" y="4279900"/>
                </a:lnTo>
                <a:lnTo>
                  <a:pt x="3987" y="4330700"/>
                </a:lnTo>
                <a:lnTo>
                  <a:pt x="6462" y="4368800"/>
                </a:lnTo>
                <a:lnTo>
                  <a:pt x="9520" y="4419600"/>
                </a:lnTo>
                <a:lnTo>
                  <a:pt x="13160" y="4470400"/>
                </a:lnTo>
                <a:lnTo>
                  <a:pt x="17382" y="4521200"/>
                </a:lnTo>
                <a:lnTo>
                  <a:pt x="22185" y="4572000"/>
                </a:lnTo>
                <a:lnTo>
                  <a:pt x="27568" y="4622800"/>
                </a:lnTo>
                <a:lnTo>
                  <a:pt x="33530" y="4660900"/>
                </a:lnTo>
                <a:lnTo>
                  <a:pt x="40071" y="4711700"/>
                </a:lnTo>
                <a:lnTo>
                  <a:pt x="47190" y="4762500"/>
                </a:lnTo>
                <a:lnTo>
                  <a:pt x="54887" y="4813300"/>
                </a:lnTo>
                <a:lnTo>
                  <a:pt x="63160" y="4864100"/>
                </a:lnTo>
                <a:lnTo>
                  <a:pt x="72009" y="4902200"/>
                </a:lnTo>
                <a:lnTo>
                  <a:pt x="81434" y="4953000"/>
                </a:lnTo>
                <a:lnTo>
                  <a:pt x="91432" y="5003800"/>
                </a:lnTo>
                <a:lnTo>
                  <a:pt x="102005" y="5054600"/>
                </a:lnTo>
                <a:lnTo>
                  <a:pt x="113151" y="5092700"/>
                </a:lnTo>
                <a:lnTo>
                  <a:pt x="124869" y="5143500"/>
                </a:lnTo>
                <a:lnTo>
                  <a:pt x="137159" y="5194300"/>
                </a:lnTo>
                <a:lnTo>
                  <a:pt x="150019" y="5232400"/>
                </a:lnTo>
                <a:lnTo>
                  <a:pt x="163450" y="5283200"/>
                </a:lnTo>
                <a:lnTo>
                  <a:pt x="177451" y="5334000"/>
                </a:lnTo>
                <a:lnTo>
                  <a:pt x="192020" y="5384800"/>
                </a:lnTo>
                <a:lnTo>
                  <a:pt x="207158" y="5422900"/>
                </a:lnTo>
                <a:lnTo>
                  <a:pt x="222862" y="5473700"/>
                </a:lnTo>
                <a:lnTo>
                  <a:pt x="239134" y="5524500"/>
                </a:lnTo>
                <a:lnTo>
                  <a:pt x="255972" y="5562600"/>
                </a:lnTo>
                <a:lnTo>
                  <a:pt x="273374" y="5613400"/>
                </a:lnTo>
                <a:lnTo>
                  <a:pt x="291342" y="5651500"/>
                </a:lnTo>
                <a:lnTo>
                  <a:pt x="309873" y="5702300"/>
                </a:lnTo>
                <a:lnTo>
                  <a:pt x="328967" y="5753100"/>
                </a:lnTo>
                <a:lnTo>
                  <a:pt x="348624" y="5791200"/>
                </a:lnTo>
                <a:lnTo>
                  <a:pt x="368843" y="5842000"/>
                </a:lnTo>
                <a:lnTo>
                  <a:pt x="389622" y="5880100"/>
                </a:lnTo>
                <a:lnTo>
                  <a:pt x="410962" y="5930900"/>
                </a:lnTo>
                <a:lnTo>
                  <a:pt x="432862" y="5969000"/>
                </a:lnTo>
                <a:lnTo>
                  <a:pt x="455320" y="6019800"/>
                </a:lnTo>
                <a:lnTo>
                  <a:pt x="478337" y="6057900"/>
                </a:lnTo>
                <a:lnTo>
                  <a:pt x="501911" y="6108700"/>
                </a:lnTo>
                <a:lnTo>
                  <a:pt x="526042" y="6146800"/>
                </a:lnTo>
                <a:lnTo>
                  <a:pt x="550728" y="6197600"/>
                </a:lnTo>
                <a:lnTo>
                  <a:pt x="575971" y="6235700"/>
                </a:lnTo>
                <a:lnTo>
                  <a:pt x="601767" y="6273800"/>
                </a:lnTo>
                <a:lnTo>
                  <a:pt x="628118" y="6324600"/>
                </a:lnTo>
                <a:lnTo>
                  <a:pt x="654984" y="6362700"/>
                </a:lnTo>
                <a:lnTo>
                  <a:pt x="682302" y="6400800"/>
                </a:lnTo>
                <a:lnTo>
                  <a:pt x="710067" y="6451600"/>
                </a:lnTo>
                <a:lnTo>
                  <a:pt x="738276" y="6489700"/>
                </a:lnTo>
                <a:lnTo>
                  <a:pt x="766927" y="6527800"/>
                </a:lnTo>
                <a:lnTo>
                  <a:pt x="796014" y="6565900"/>
                </a:lnTo>
                <a:lnTo>
                  <a:pt x="825535" y="6616700"/>
                </a:lnTo>
                <a:lnTo>
                  <a:pt x="855487" y="6654800"/>
                </a:lnTo>
                <a:lnTo>
                  <a:pt x="885865" y="6692900"/>
                </a:lnTo>
                <a:lnTo>
                  <a:pt x="916667" y="6731000"/>
                </a:lnTo>
                <a:lnTo>
                  <a:pt x="947888" y="6769100"/>
                </a:lnTo>
                <a:lnTo>
                  <a:pt x="979526" y="6807200"/>
                </a:lnTo>
                <a:lnTo>
                  <a:pt x="1011576" y="6845300"/>
                </a:lnTo>
                <a:lnTo>
                  <a:pt x="1044036" y="6883400"/>
                </a:lnTo>
                <a:lnTo>
                  <a:pt x="1076901" y="6921500"/>
                </a:lnTo>
                <a:lnTo>
                  <a:pt x="1110169" y="6946900"/>
                </a:lnTo>
                <a:lnTo>
                  <a:pt x="1143835" y="6985000"/>
                </a:lnTo>
                <a:lnTo>
                  <a:pt x="1177897" y="7023100"/>
                </a:lnTo>
                <a:lnTo>
                  <a:pt x="1212351" y="7061200"/>
                </a:lnTo>
                <a:lnTo>
                  <a:pt x="1247192" y="7099300"/>
                </a:lnTo>
                <a:lnTo>
                  <a:pt x="1282419" y="7124700"/>
                </a:lnTo>
                <a:lnTo>
                  <a:pt x="1318027" y="7162800"/>
                </a:lnTo>
                <a:lnTo>
                  <a:pt x="1354013" y="7200900"/>
                </a:lnTo>
                <a:lnTo>
                  <a:pt x="1390373" y="7226300"/>
                </a:lnTo>
                <a:lnTo>
                  <a:pt x="1427103" y="7264400"/>
                </a:lnTo>
                <a:lnTo>
                  <a:pt x="1464201" y="7289800"/>
                </a:lnTo>
                <a:lnTo>
                  <a:pt x="1501663" y="7327900"/>
                </a:lnTo>
                <a:lnTo>
                  <a:pt x="1539485" y="7353300"/>
                </a:lnTo>
                <a:lnTo>
                  <a:pt x="1577664" y="7391400"/>
                </a:lnTo>
                <a:lnTo>
                  <a:pt x="1655078" y="7442200"/>
                </a:lnTo>
                <a:lnTo>
                  <a:pt x="1694307" y="7480300"/>
                </a:lnTo>
                <a:lnTo>
                  <a:pt x="1814034" y="7556500"/>
                </a:lnTo>
                <a:lnTo>
                  <a:pt x="1936752" y="7632700"/>
                </a:lnTo>
                <a:lnTo>
                  <a:pt x="1978307" y="7670800"/>
                </a:lnTo>
                <a:lnTo>
                  <a:pt x="2020179" y="7696200"/>
                </a:lnTo>
                <a:lnTo>
                  <a:pt x="2062367" y="7708900"/>
                </a:lnTo>
                <a:lnTo>
                  <a:pt x="2104866" y="7734300"/>
                </a:lnTo>
                <a:lnTo>
                  <a:pt x="2277904" y="7835900"/>
                </a:lnTo>
                <a:lnTo>
                  <a:pt x="2321906" y="7848600"/>
                </a:lnTo>
                <a:lnTo>
                  <a:pt x="2410779" y="7899400"/>
                </a:lnTo>
                <a:lnTo>
                  <a:pt x="2455643" y="7912100"/>
                </a:lnTo>
                <a:lnTo>
                  <a:pt x="2500786" y="7937500"/>
                </a:lnTo>
                <a:lnTo>
                  <a:pt x="2546205" y="7950200"/>
                </a:lnTo>
                <a:lnTo>
                  <a:pt x="2591897" y="7975600"/>
                </a:lnTo>
                <a:lnTo>
                  <a:pt x="2637858" y="7988300"/>
                </a:lnTo>
                <a:lnTo>
                  <a:pt x="2684086" y="8013700"/>
                </a:lnTo>
                <a:lnTo>
                  <a:pt x="2777324" y="8039100"/>
                </a:lnTo>
                <a:lnTo>
                  <a:pt x="2824327" y="8064500"/>
                </a:lnTo>
                <a:lnTo>
                  <a:pt x="3352736" y="8204200"/>
                </a:lnTo>
                <a:lnTo>
                  <a:pt x="4940814" y="8204200"/>
                </a:lnTo>
                <a:lnTo>
                  <a:pt x="5465073" y="8064500"/>
                </a:lnTo>
                <a:lnTo>
                  <a:pt x="5511651" y="8039100"/>
                </a:lnTo>
                <a:lnTo>
                  <a:pt x="5604205" y="8013700"/>
                </a:lnTo>
                <a:lnTo>
                  <a:pt x="5650171" y="7988300"/>
                </a:lnTo>
                <a:lnTo>
                  <a:pt x="5741460" y="7962900"/>
                </a:lnTo>
                <a:lnTo>
                  <a:pt x="5786774" y="7937500"/>
                </a:lnTo>
                <a:lnTo>
                  <a:pt x="5831862" y="7924800"/>
                </a:lnTo>
                <a:lnTo>
                  <a:pt x="5921341" y="7874000"/>
                </a:lnTo>
                <a:lnTo>
                  <a:pt x="5965724" y="7861300"/>
                </a:lnTo>
                <a:lnTo>
                  <a:pt x="6097388" y="7785100"/>
                </a:lnTo>
                <a:lnTo>
                  <a:pt x="6140767" y="7772400"/>
                </a:lnTo>
                <a:lnTo>
                  <a:pt x="6353646" y="7645400"/>
                </a:lnTo>
                <a:lnTo>
                  <a:pt x="6395387" y="7620000"/>
                </a:lnTo>
                <a:lnTo>
                  <a:pt x="6436839" y="7581900"/>
                </a:lnTo>
                <a:lnTo>
                  <a:pt x="6498430" y="7543800"/>
                </a:lnTo>
                <a:lnTo>
                  <a:pt x="3884779" y="7543800"/>
                </a:lnTo>
                <a:lnTo>
                  <a:pt x="3832941" y="7531100"/>
                </a:lnTo>
                <a:lnTo>
                  <a:pt x="3781161" y="7531100"/>
                </a:lnTo>
                <a:lnTo>
                  <a:pt x="3729454" y="7518400"/>
                </a:lnTo>
                <a:lnTo>
                  <a:pt x="3677829" y="7518400"/>
                </a:lnTo>
                <a:lnTo>
                  <a:pt x="3626300" y="7505700"/>
                </a:lnTo>
                <a:lnTo>
                  <a:pt x="3574878" y="7505700"/>
                </a:lnTo>
                <a:lnTo>
                  <a:pt x="3370506" y="7454900"/>
                </a:lnTo>
                <a:lnTo>
                  <a:pt x="3323656" y="7454900"/>
                </a:lnTo>
                <a:lnTo>
                  <a:pt x="3184946" y="7416800"/>
                </a:lnTo>
                <a:lnTo>
                  <a:pt x="3139334" y="7391400"/>
                </a:lnTo>
                <a:lnTo>
                  <a:pt x="2960097" y="7340600"/>
                </a:lnTo>
                <a:lnTo>
                  <a:pt x="2916108" y="7315200"/>
                </a:lnTo>
                <a:lnTo>
                  <a:pt x="2829135" y="7289800"/>
                </a:lnTo>
                <a:lnTo>
                  <a:pt x="2786158" y="7264400"/>
                </a:lnTo>
                <a:lnTo>
                  <a:pt x="2743526" y="7251700"/>
                </a:lnTo>
                <a:lnTo>
                  <a:pt x="2701241" y="7226300"/>
                </a:lnTo>
                <a:lnTo>
                  <a:pt x="2659307" y="7213600"/>
                </a:lnTo>
                <a:lnTo>
                  <a:pt x="2576506" y="7162800"/>
                </a:lnTo>
                <a:lnTo>
                  <a:pt x="2535644" y="7150100"/>
                </a:lnTo>
                <a:lnTo>
                  <a:pt x="2415259" y="7073900"/>
                </a:lnTo>
                <a:lnTo>
                  <a:pt x="2375874" y="7061200"/>
                </a:lnTo>
                <a:lnTo>
                  <a:pt x="2259998" y="6985000"/>
                </a:lnTo>
                <a:lnTo>
                  <a:pt x="2184678" y="6934200"/>
                </a:lnTo>
                <a:lnTo>
                  <a:pt x="2147607" y="6908800"/>
                </a:lnTo>
                <a:lnTo>
                  <a:pt x="2110934" y="6870700"/>
                </a:lnTo>
                <a:lnTo>
                  <a:pt x="2038792" y="6819900"/>
                </a:lnTo>
                <a:lnTo>
                  <a:pt x="1968279" y="6769100"/>
                </a:lnTo>
                <a:lnTo>
                  <a:pt x="1933641" y="6731000"/>
                </a:lnTo>
                <a:lnTo>
                  <a:pt x="1865621" y="6680200"/>
                </a:lnTo>
                <a:lnTo>
                  <a:pt x="1832245" y="6642100"/>
                </a:lnTo>
                <a:lnTo>
                  <a:pt x="1799296" y="6616700"/>
                </a:lnTo>
                <a:lnTo>
                  <a:pt x="1766777" y="6578600"/>
                </a:lnTo>
                <a:lnTo>
                  <a:pt x="1734691" y="6553200"/>
                </a:lnTo>
                <a:lnTo>
                  <a:pt x="1703043" y="6515100"/>
                </a:lnTo>
                <a:lnTo>
                  <a:pt x="1671835" y="6489700"/>
                </a:lnTo>
                <a:lnTo>
                  <a:pt x="1641071" y="6451600"/>
                </a:lnTo>
                <a:lnTo>
                  <a:pt x="1610753" y="6426200"/>
                </a:lnTo>
                <a:lnTo>
                  <a:pt x="1580886" y="6388100"/>
                </a:lnTo>
                <a:lnTo>
                  <a:pt x="1551472" y="6350000"/>
                </a:lnTo>
                <a:lnTo>
                  <a:pt x="1522515" y="6324600"/>
                </a:lnTo>
                <a:lnTo>
                  <a:pt x="1494018" y="6286500"/>
                </a:lnTo>
                <a:lnTo>
                  <a:pt x="1465985" y="6248400"/>
                </a:lnTo>
                <a:lnTo>
                  <a:pt x="1438418" y="6210300"/>
                </a:lnTo>
                <a:lnTo>
                  <a:pt x="1411321" y="6172200"/>
                </a:lnTo>
                <a:lnTo>
                  <a:pt x="1384698" y="6146800"/>
                </a:lnTo>
                <a:lnTo>
                  <a:pt x="1358552" y="6108700"/>
                </a:lnTo>
                <a:lnTo>
                  <a:pt x="1332885" y="6070600"/>
                </a:lnTo>
                <a:lnTo>
                  <a:pt x="1307702" y="6032500"/>
                </a:lnTo>
                <a:lnTo>
                  <a:pt x="1283005" y="5994400"/>
                </a:lnTo>
                <a:lnTo>
                  <a:pt x="1258798" y="5956300"/>
                </a:lnTo>
                <a:lnTo>
                  <a:pt x="1235084" y="5918200"/>
                </a:lnTo>
                <a:lnTo>
                  <a:pt x="1211867" y="5880100"/>
                </a:lnTo>
                <a:lnTo>
                  <a:pt x="1189150" y="5842000"/>
                </a:lnTo>
                <a:lnTo>
                  <a:pt x="1166936" y="5803900"/>
                </a:lnTo>
                <a:lnTo>
                  <a:pt x="1145228" y="5765800"/>
                </a:lnTo>
                <a:lnTo>
                  <a:pt x="1124031" y="5727700"/>
                </a:lnTo>
                <a:lnTo>
                  <a:pt x="1103346" y="5689600"/>
                </a:lnTo>
                <a:lnTo>
                  <a:pt x="1083177" y="5638800"/>
                </a:lnTo>
                <a:lnTo>
                  <a:pt x="1063529" y="5600700"/>
                </a:lnTo>
                <a:lnTo>
                  <a:pt x="1044403" y="5562600"/>
                </a:lnTo>
                <a:lnTo>
                  <a:pt x="1025804" y="5524500"/>
                </a:lnTo>
                <a:lnTo>
                  <a:pt x="1007734" y="5486400"/>
                </a:lnTo>
                <a:lnTo>
                  <a:pt x="990197" y="5435600"/>
                </a:lnTo>
                <a:lnTo>
                  <a:pt x="973196" y="5397500"/>
                </a:lnTo>
                <a:lnTo>
                  <a:pt x="956735" y="5359400"/>
                </a:lnTo>
                <a:lnTo>
                  <a:pt x="940817" y="5308600"/>
                </a:lnTo>
                <a:lnTo>
                  <a:pt x="925445" y="5270500"/>
                </a:lnTo>
                <a:lnTo>
                  <a:pt x="910622" y="5232400"/>
                </a:lnTo>
                <a:lnTo>
                  <a:pt x="896353" y="5181600"/>
                </a:lnTo>
                <a:lnTo>
                  <a:pt x="882639" y="5143500"/>
                </a:lnTo>
                <a:lnTo>
                  <a:pt x="869485" y="5105400"/>
                </a:lnTo>
                <a:lnTo>
                  <a:pt x="856893" y="5054600"/>
                </a:lnTo>
                <a:lnTo>
                  <a:pt x="844868" y="5016500"/>
                </a:lnTo>
                <a:lnTo>
                  <a:pt x="833411" y="4965700"/>
                </a:lnTo>
                <a:lnTo>
                  <a:pt x="822528" y="4927600"/>
                </a:lnTo>
                <a:lnTo>
                  <a:pt x="812220" y="4876800"/>
                </a:lnTo>
                <a:lnTo>
                  <a:pt x="802492" y="4838700"/>
                </a:lnTo>
                <a:lnTo>
                  <a:pt x="793346" y="4787900"/>
                </a:lnTo>
                <a:lnTo>
                  <a:pt x="784786" y="4749800"/>
                </a:lnTo>
                <a:lnTo>
                  <a:pt x="776815" y="4699000"/>
                </a:lnTo>
                <a:lnTo>
                  <a:pt x="769437" y="4660900"/>
                </a:lnTo>
                <a:lnTo>
                  <a:pt x="762655" y="4610100"/>
                </a:lnTo>
                <a:lnTo>
                  <a:pt x="756471" y="4572000"/>
                </a:lnTo>
                <a:lnTo>
                  <a:pt x="750890" y="4521200"/>
                </a:lnTo>
                <a:lnTo>
                  <a:pt x="745915" y="4470400"/>
                </a:lnTo>
                <a:lnTo>
                  <a:pt x="741549" y="4432300"/>
                </a:lnTo>
                <a:lnTo>
                  <a:pt x="737795" y="4381500"/>
                </a:lnTo>
                <a:lnTo>
                  <a:pt x="734657" y="4343400"/>
                </a:lnTo>
                <a:lnTo>
                  <a:pt x="732138" y="4292600"/>
                </a:lnTo>
                <a:lnTo>
                  <a:pt x="730241" y="4241800"/>
                </a:lnTo>
                <a:lnTo>
                  <a:pt x="728970" y="4203700"/>
                </a:lnTo>
                <a:lnTo>
                  <a:pt x="728328" y="4152900"/>
                </a:lnTo>
                <a:lnTo>
                  <a:pt x="728317" y="4114800"/>
                </a:lnTo>
                <a:lnTo>
                  <a:pt x="728943" y="4064000"/>
                </a:lnTo>
                <a:lnTo>
                  <a:pt x="730207" y="4013200"/>
                </a:lnTo>
                <a:lnTo>
                  <a:pt x="734665" y="3924300"/>
                </a:lnTo>
                <a:lnTo>
                  <a:pt x="737865" y="3873500"/>
                </a:lnTo>
                <a:lnTo>
                  <a:pt x="741718" y="3835400"/>
                </a:lnTo>
                <a:lnTo>
                  <a:pt x="746226" y="3784600"/>
                </a:lnTo>
                <a:lnTo>
                  <a:pt x="751393" y="3733800"/>
                </a:lnTo>
                <a:lnTo>
                  <a:pt x="757221" y="3683000"/>
                </a:lnTo>
                <a:lnTo>
                  <a:pt x="763715" y="3644900"/>
                </a:lnTo>
                <a:lnTo>
                  <a:pt x="770877" y="3594100"/>
                </a:lnTo>
                <a:lnTo>
                  <a:pt x="778712" y="3543300"/>
                </a:lnTo>
                <a:lnTo>
                  <a:pt x="787222" y="3505200"/>
                </a:lnTo>
                <a:lnTo>
                  <a:pt x="796410" y="3454400"/>
                </a:lnTo>
                <a:lnTo>
                  <a:pt x="806280" y="3403600"/>
                </a:lnTo>
                <a:lnTo>
                  <a:pt x="816835" y="3365500"/>
                </a:lnTo>
                <a:lnTo>
                  <a:pt x="828761" y="3314700"/>
                </a:lnTo>
                <a:lnTo>
                  <a:pt x="841410" y="3263900"/>
                </a:lnTo>
                <a:lnTo>
                  <a:pt x="854777" y="3213100"/>
                </a:lnTo>
                <a:lnTo>
                  <a:pt x="868856" y="3162300"/>
                </a:lnTo>
                <a:lnTo>
                  <a:pt x="883643" y="3111500"/>
                </a:lnTo>
                <a:lnTo>
                  <a:pt x="899133" y="3073400"/>
                </a:lnTo>
                <a:lnTo>
                  <a:pt x="915322" y="3022600"/>
                </a:lnTo>
                <a:lnTo>
                  <a:pt x="932203" y="2971800"/>
                </a:lnTo>
                <a:lnTo>
                  <a:pt x="949772" y="2933700"/>
                </a:lnTo>
                <a:lnTo>
                  <a:pt x="968025" y="2882900"/>
                </a:lnTo>
                <a:lnTo>
                  <a:pt x="986956" y="2832100"/>
                </a:lnTo>
                <a:lnTo>
                  <a:pt x="1006560" y="2794000"/>
                </a:lnTo>
                <a:lnTo>
                  <a:pt x="1026833" y="2743200"/>
                </a:lnTo>
                <a:lnTo>
                  <a:pt x="1047770" y="2692400"/>
                </a:lnTo>
                <a:lnTo>
                  <a:pt x="1069364" y="2654300"/>
                </a:lnTo>
                <a:lnTo>
                  <a:pt x="1091613" y="2603500"/>
                </a:lnTo>
                <a:lnTo>
                  <a:pt x="1114511" y="2565400"/>
                </a:lnTo>
                <a:lnTo>
                  <a:pt x="1138052" y="2514600"/>
                </a:lnTo>
                <a:lnTo>
                  <a:pt x="1162232" y="2476500"/>
                </a:lnTo>
                <a:lnTo>
                  <a:pt x="1187046" y="2425700"/>
                </a:lnTo>
                <a:lnTo>
                  <a:pt x="1212489" y="2387600"/>
                </a:lnTo>
                <a:lnTo>
                  <a:pt x="1238556" y="2349500"/>
                </a:lnTo>
                <a:lnTo>
                  <a:pt x="1265243" y="2298700"/>
                </a:lnTo>
                <a:lnTo>
                  <a:pt x="1292543" y="2260600"/>
                </a:lnTo>
                <a:lnTo>
                  <a:pt x="1320453" y="2222500"/>
                </a:lnTo>
                <a:lnTo>
                  <a:pt x="1348968" y="2171700"/>
                </a:lnTo>
                <a:lnTo>
                  <a:pt x="1378082" y="2133600"/>
                </a:lnTo>
                <a:lnTo>
                  <a:pt x="1407790" y="2095500"/>
                </a:lnTo>
                <a:lnTo>
                  <a:pt x="1438089" y="2057400"/>
                </a:lnTo>
                <a:lnTo>
                  <a:pt x="1468971" y="2019300"/>
                </a:lnTo>
                <a:lnTo>
                  <a:pt x="1500434" y="1981200"/>
                </a:lnTo>
                <a:lnTo>
                  <a:pt x="1532472" y="1943100"/>
                </a:lnTo>
                <a:lnTo>
                  <a:pt x="1565079" y="1905000"/>
                </a:lnTo>
                <a:lnTo>
                  <a:pt x="1598252" y="1866900"/>
                </a:lnTo>
                <a:lnTo>
                  <a:pt x="1631984" y="1828800"/>
                </a:lnTo>
                <a:lnTo>
                  <a:pt x="1666272" y="1790700"/>
                </a:lnTo>
                <a:lnTo>
                  <a:pt x="1701110" y="1752600"/>
                </a:lnTo>
                <a:lnTo>
                  <a:pt x="1736493" y="1714500"/>
                </a:lnTo>
                <a:lnTo>
                  <a:pt x="1772417" y="1689100"/>
                </a:lnTo>
                <a:lnTo>
                  <a:pt x="1808876" y="1651000"/>
                </a:lnTo>
                <a:lnTo>
                  <a:pt x="1845865" y="1612900"/>
                </a:lnTo>
                <a:lnTo>
                  <a:pt x="1883380" y="1574800"/>
                </a:lnTo>
                <a:lnTo>
                  <a:pt x="1921416" y="1549400"/>
                </a:lnTo>
                <a:lnTo>
                  <a:pt x="1959968" y="1511300"/>
                </a:lnTo>
                <a:lnTo>
                  <a:pt x="1999030" y="1485900"/>
                </a:lnTo>
                <a:lnTo>
                  <a:pt x="2038599" y="1447800"/>
                </a:lnTo>
                <a:lnTo>
                  <a:pt x="2117963" y="1397000"/>
                </a:lnTo>
                <a:lnTo>
                  <a:pt x="2158252" y="1358900"/>
                </a:lnTo>
                <a:lnTo>
                  <a:pt x="2281443" y="1282700"/>
                </a:lnTo>
                <a:lnTo>
                  <a:pt x="2450802" y="1181100"/>
                </a:lnTo>
                <a:lnTo>
                  <a:pt x="2625498" y="1079500"/>
                </a:lnTo>
                <a:lnTo>
                  <a:pt x="2669941" y="1066800"/>
                </a:lnTo>
                <a:lnTo>
                  <a:pt x="2759692" y="1016000"/>
                </a:lnTo>
                <a:lnTo>
                  <a:pt x="2804983" y="1003300"/>
                </a:lnTo>
                <a:lnTo>
                  <a:pt x="2850539" y="977900"/>
                </a:lnTo>
                <a:lnTo>
                  <a:pt x="2896352" y="965200"/>
                </a:lnTo>
                <a:lnTo>
                  <a:pt x="2942413" y="939800"/>
                </a:lnTo>
                <a:lnTo>
                  <a:pt x="3035246" y="914400"/>
                </a:lnTo>
                <a:lnTo>
                  <a:pt x="3082001" y="889000"/>
                </a:lnTo>
                <a:lnTo>
                  <a:pt x="3463040" y="787400"/>
                </a:lnTo>
                <a:lnTo>
                  <a:pt x="3511416" y="787400"/>
                </a:lnTo>
                <a:lnTo>
                  <a:pt x="3608574" y="762000"/>
                </a:lnTo>
                <a:lnTo>
                  <a:pt x="3657338" y="762000"/>
                </a:lnTo>
                <a:lnTo>
                  <a:pt x="3706215" y="749300"/>
                </a:lnTo>
                <a:lnTo>
                  <a:pt x="3755194" y="749300"/>
                </a:lnTo>
                <a:lnTo>
                  <a:pt x="3804269" y="736600"/>
                </a:lnTo>
                <a:lnTo>
                  <a:pt x="3902670" y="736600"/>
                </a:lnTo>
                <a:lnTo>
                  <a:pt x="3951979" y="723900"/>
                </a:lnTo>
                <a:lnTo>
                  <a:pt x="6486203" y="723900"/>
                </a:lnTo>
                <a:lnTo>
                  <a:pt x="6465339" y="711200"/>
                </a:lnTo>
                <a:lnTo>
                  <a:pt x="6423294" y="673100"/>
                </a:lnTo>
                <a:lnTo>
                  <a:pt x="6252050" y="571500"/>
                </a:lnTo>
                <a:lnTo>
                  <a:pt x="6031497" y="444500"/>
                </a:lnTo>
                <a:lnTo>
                  <a:pt x="5986572" y="431800"/>
                </a:lnTo>
                <a:lnTo>
                  <a:pt x="5895952" y="381000"/>
                </a:lnTo>
                <a:lnTo>
                  <a:pt x="5850267" y="368300"/>
                </a:lnTo>
                <a:lnTo>
                  <a:pt x="5758173" y="317500"/>
                </a:lnTo>
                <a:lnTo>
                  <a:pt x="5665148" y="292100"/>
                </a:lnTo>
                <a:lnTo>
                  <a:pt x="5618300" y="266700"/>
                </a:lnTo>
                <a:lnTo>
                  <a:pt x="5571235" y="254000"/>
                </a:lnTo>
                <a:lnTo>
                  <a:pt x="5523959" y="228600"/>
                </a:lnTo>
                <a:lnTo>
                  <a:pt x="5332844" y="177800"/>
                </a:lnTo>
                <a:lnTo>
                  <a:pt x="5284590" y="152400"/>
                </a:lnTo>
                <a:lnTo>
                  <a:pt x="5138768" y="114300"/>
                </a:lnTo>
                <a:lnTo>
                  <a:pt x="5089825" y="114300"/>
                </a:lnTo>
                <a:lnTo>
                  <a:pt x="4893121" y="63500"/>
                </a:lnTo>
                <a:close/>
              </a:path>
              <a:path w="10052050" h="8267700">
                <a:moveTo>
                  <a:pt x="6682041" y="4457700"/>
                </a:moveTo>
                <a:lnTo>
                  <a:pt x="6518337" y="4457700"/>
                </a:lnTo>
                <a:lnTo>
                  <a:pt x="6472313" y="4470400"/>
                </a:lnTo>
                <a:lnTo>
                  <a:pt x="6428688" y="4483100"/>
                </a:lnTo>
                <a:lnTo>
                  <a:pt x="6387881" y="4508500"/>
                </a:lnTo>
                <a:lnTo>
                  <a:pt x="6350315" y="4533900"/>
                </a:lnTo>
                <a:lnTo>
                  <a:pt x="6316409" y="4572000"/>
                </a:lnTo>
                <a:lnTo>
                  <a:pt x="6286585" y="4610100"/>
                </a:lnTo>
                <a:lnTo>
                  <a:pt x="6261865" y="4648200"/>
                </a:lnTo>
                <a:lnTo>
                  <a:pt x="6242991" y="4686300"/>
                </a:lnTo>
                <a:lnTo>
                  <a:pt x="6230073" y="4737100"/>
                </a:lnTo>
                <a:lnTo>
                  <a:pt x="6223222" y="4775200"/>
                </a:lnTo>
                <a:lnTo>
                  <a:pt x="6222546" y="4826000"/>
                </a:lnTo>
                <a:lnTo>
                  <a:pt x="6228157" y="4876800"/>
                </a:lnTo>
                <a:lnTo>
                  <a:pt x="6237525" y="4927600"/>
                </a:lnTo>
                <a:lnTo>
                  <a:pt x="6247470" y="4978400"/>
                </a:lnTo>
                <a:lnTo>
                  <a:pt x="6257991" y="5016500"/>
                </a:lnTo>
                <a:lnTo>
                  <a:pt x="6269087" y="5067300"/>
                </a:lnTo>
                <a:lnTo>
                  <a:pt x="6280756" y="5118100"/>
                </a:lnTo>
                <a:lnTo>
                  <a:pt x="6292998" y="5168900"/>
                </a:lnTo>
                <a:lnTo>
                  <a:pt x="6305810" y="5219700"/>
                </a:lnTo>
                <a:lnTo>
                  <a:pt x="6319192" y="5270500"/>
                </a:lnTo>
                <a:lnTo>
                  <a:pt x="6333141" y="5308600"/>
                </a:lnTo>
                <a:lnTo>
                  <a:pt x="6347657" y="5359400"/>
                </a:lnTo>
                <a:lnTo>
                  <a:pt x="6362739" y="5410200"/>
                </a:lnTo>
                <a:lnTo>
                  <a:pt x="6378384" y="5461000"/>
                </a:lnTo>
                <a:lnTo>
                  <a:pt x="6394592" y="5499100"/>
                </a:lnTo>
                <a:lnTo>
                  <a:pt x="6411361" y="5549900"/>
                </a:lnTo>
                <a:lnTo>
                  <a:pt x="6428690" y="5600700"/>
                </a:lnTo>
                <a:lnTo>
                  <a:pt x="6446577" y="5638800"/>
                </a:lnTo>
                <a:lnTo>
                  <a:pt x="6465021" y="5689600"/>
                </a:lnTo>
                <a:lnTo>
                  <a:pt x="6484021" y="5740400"/>
                </a:lnTo>
                <a:lnTo>
                  <a:pt x="6503575" y="5778500"/>
                </a:lnTo>
                <a:lnTo>
                  <a:pt x="6523682" y="5829300"/>
                </a:lnTo>
                <a:lnTo>
                  <a:pt x="6544341" y="5880100"/>
                </a:lnTo>
                <a:lnTo>
                  <a:pt x="6565550" y="5918200"/>
                </a:lnTo>
                <a:lnTo>
                  <a:pt x="6587308" y="5969000"/>
                </a:lnTo>
                <a:lnTo>
                  <a:pt x="6609613" y="6007100"/>
                </a:lnTo>
                <a:lnTo>
                  <a:pt x="6632465" y="6057900"/>
                </a:lnTo>
                <a:lnTo>
                  <a:pt x="6655861" y="6096000"/>
                </a:lnTo>
                <a:lnTo>
                  <a:pt x="6781805" y="6324600"/>
                </a:lnTo>
                <a:lnTo>
                  <a:pt x="6596324" y="6515100"/>
                </a:lnTo>
                <a:lnTo>
                  <a:pt x="6561138" y="6553200"/>
                </a:lnTo>
                <a:lnTo>
                  <a:pt x="6525457" y="6591300"/>
                </a:lnTo>
                <a:lnTo>
                  <a:pt x="6489292" y="6629400"/>
                </a:lnTo>
                <a:lnTo>
                  <a:pt x="6452649" y="6654800"/>
                </a:lnTo>
                <a:lnTo>
                  <a:pt x="6415536" y="6692900"/>
                </a:lnTo>
                <a:lnTo>
                  <a:pt x="6377964" y="6718300"/>
                </a:lnTo>
                <a:lnTo>
                  <a:pt x="6339938" y="6756400"/>
                </a:lnTo>
                <a:lnTo>
                  <a:pt x="6301468" y="6781800"/>
                </a:lnTo>
                <a:lnTo>
                  <a:pt x="6262562" y="6819900"/>
                </a:lnTo>
                <a:lnTo>
                  <a:pt x="6223229" y="6845300"/>
                </a:lnTo>
                <a:lnTo>
                  <a:pt x="6183476" y="6883400"/>
                </a:lnTo>
                <a:lnTo>
                  <a:pt x="6143311" y="6908800"/>
                </a:lnTo>
                <a:lnTo>
                  <a:pt x="6020433" y="6985000"/>
                </a:lnTo>
                <a:lnTo>
                  <a:pt x="5978707" y="7023100"/>
                </a:lnTo>
                <a:lnTo>
                  <a:pt x="5851340" y="7099300"/>
                </a:lnTo>
                <a:lnTo>
                  <a:pt x="5808183" y="7112000"/>
                </a:lnTo>
                <a:lnTo>
                  <a:pt x="5632269" y="7213600"/>
                </a:lnTo>
                <a:lnTo>
                  <a:pt x="5587510" y="7226300"/>
                </a:lnTo>
                <a:lnTo>
                  <a:pt x="5542456" y="7251700"/>
                </a:lnTo>
                <a:lnTo>
                  <a:pt x="5497114" y="7264400"/>
                </a:lnTo>
                <a:lnTo>
                  <a:pt x="5451494" y="7289800"/>
                </a:lnTo>
                <a:lnTo>
                  <a:pt x="5405602" y="7302500"/>
                </a:lnTo>
                <a:lnTo>
                  <a:pt x="5359448" y="7327900"/>
                </a:lnTo>
                <a:lnTo>
                  <a:pt x="5266386" y="7353300"/>
                </a:lnTo>
                <a:lnTo>
                  <a:pt x="5219494" y="7378700"/>
                </a:lnTo>
                <a:lnTo>
                  <a:pt x="4788130" y="7493000"/>
                </a:lnTo>
                <a:lnTo>
                  <a:pt x="4739315" y="7493000"/>
                </a:lnTo>
                <a:lnTo>
                  <a:pt x="4641252" y="7518400"/>
                </a:lnTo>
                <a:lnTo>
                  <a:pt x="4592021" y="7518400"/>
                </a:lnTo>
                <a:lnTo>
                  <a:pt x="4542668" y="7531100"/>
                </a:lnTo>
                <a:lnTo>
                  <a:pt x="4443629" y="7531100"/>
                </a:lnTo>
                <a:lnTo>
                  <a:pt x="4393959" y="7543800"/>
                </a:lnTo>
                <a:lnTo>
                  <a:pt x="6498430" y="7543800"/>
                </a:lnTo>
                <a:lnTo>
                  <a:pt x="6599674" y="7480300"/>
                </a:lnTo>
                <a:lnTo>
                  <a:pt x="6639616" y="7442200"/>
                </a:lnTo>
                <a:lnTo>
                  <a:pt x="6679244" y="7416800"/>
                </a:lnTo>
                <a:lnTo>
                  <a:pt x="6718551" y="7378700"/>
                </a:lnTo>
                <a:lnTo>
                  <a:pt x="6757534" y="7353300"/>
                </a:lnTo>
                <a:lnTo>
                  <a:pt x="6796189" y="7315200"/>
                </a:lnTo>
                <a:lnTo>
                  <a:pt x="6834510" y="7289800"/>
                </a:lnTo>
                <a:lnTo>
                  <a:pt x="6872494" y="7251700"/>
                </a:lnTo>
                <a:lnTo>
                  <a:pt x="6910135" y="7226300"/>
                </a:lnTo>
                <a:lnTo>
                  <a:pt x="6984375" y="7150100"/>
                </a:lnTo>
                <a:lnTo>
                  <a:pt x="7231865" y="6921500"/>
                </a:lnTo>
                <a:lnTo>
                  <a:pt x="8330138" y="6921500"/>
                </a:lnTo>
                <a:lnTo>
                  <a:pt x="8310779" y="6908800"/>
                </a:lnTo>
                <a:lnTo>
                  <a:pt x="8272469" y="6870700"/>
                </a:lnTo>
                <a:lnTo>
                  <a:pt x="8197092" y="6819900"/>
                </a:lnTo>
                <a:lnTo>
                  <a:pt x="8160034" y="6794500"/>
                </a:lnTo>
                <a:lnTo>
                  <a:pt x="8123404" y="6756400"/>
                </a:lnTo>
                <a:lnTo>
                  <a:pt x="8087205" y="6731000"/>
                </a:lnTo>
                <a:lnTo>
                  <a:pt x="8051443" y="6692900"/>
                </a:lnTo>
                <a:lnTo>
                  <a:pt x="8016122" y="6667500"/>
                </a:lnTo>
                <a:lnTo>
                  <a:pt x="7981248" y="6629400"/>
                </a:lnTo>
                <a:lnTo>
                  <a:pt x="7946825" y="6604000"/>
                </a:lnTo>
                <a:lnTo>
                  <a:pt x="7912858" y="6565900"/>
                </a:lnTo>
                <a:lnTo>
                  <a:pt x="7879352" y="6540500"/>
                </a:lnTo>
                <a:lnTo>
                  <a:pt x="7846311" y="6502400"/>
                </a:lnTo>
                <a:lnTo>
                  <a:pt x="7813741" y="6464300"/>
                </a:lnTo>
                <a:lnTo>
                  <a:pt x="7781646" y="6438900"/>
                </a:lnTo>
                <a:lnTo>
                  <a:pt x="7750031" y="6400800"/>
                </a:lnTo>
                <a:lnTo>
                  <a:pt x="7718901" y="6362700"/>
                </a:lnTo>
                <a:lnTo>
                  <a:pt x="7688261" y="6324600"/>
                </a:lnTo>
                <a:lnTo>
                  <a:pt x="7658115" y="6286500"/>
                </a:lnTo>
                <a:lnTo>
                  <a:pt x="7628469" y="6248400"/>
                </a:lnTo>
                <a:lnTo>
                  <a:pt x="7599327" y="6210300"/>
                </a:lnTo>
                <a:lnTo>
                  <a:pt x="7570694" y="6184900"/>
                </a:lnTo>
                <a:lnTo>
                  <a:pt x="7542575" y="6146800"/>
                </a:lnTo>
                <a:lnTo>
                  <a:pt x="7514974" y="6108700"/>
                </a:lnTo>
                <a:lnTo>
                  <a:pt x="7487897" y="6057900"/>
                </a:lnTo>
                <a:lnTo>
                  <a:pt x="7461348" y="6019800"/>
                </a:lnTo>
                <a:lnTo>
                  <a:pt x="7435332" y="5981700"/>
                </a:lnTo>
                <a:lnTo>
                  <a:pt x="7409854" y="5943600"/>
                </a:lnTo>
                <a:lnTo>
                  <a:pt x="7384919" y="5905500"/>
                </a:lnTo>
                <a:lnTo>
                  <a:pt x="7360532" y="5867400"/>
                </a:lnTo>
                <a:lnTo>
                  <a:pt x="7336696" y="5829300"/>
                </a:lnTo>
                <a:lnTo>
                  <a:pt x="7313418" y="5778500"/>
                </a:lnTo>
                <a:lnTo>
                  <a:pt x="7290702" y="5740400"/>
                </a:lnTo>
                <a:lnTo>
                  <a:pt x="7268553" y="5702300"/>
                </a:lnTo>
                <a:lnTo>
                  <a:pt x="7246976" y="5651500"/>
                </a:lnTo>
                <a:lnTo>
                  <a:pt x="7225975" y="5613400"/>
                </a:lnTo>
                <a:lnTo>
                  <a:pt x="7205555" y="5575300"/>
                </a:lnTo>
                <a:lnTo>
                  <a:pt x="7185722" y="5524500"/>
                </a:lnTo>
                <a:lnTo>
                  <a:pt x="7166479" y="5486400"/>
                </a:lnTo>
                <a:lnTo>
                  <a:pt x="7147832" y="5435600"/>
                </a:lnTo>
                <a:lnTo>
                  <a:pt x="7129786" y="5397500"/>
                </a:lnTo>
                <a:lnTo>
                  <a:pt x="7112345" y="5346700"/>
                </a:lnTo>
                <a:lnTo>
                  <a:pt x="7095515" y="5308600"/>
                </a:lnTo>
                <a:lnTo>
                  <a:pt x="7079299" y="5257800"/>
                </a:lnTo>
                <a:lnTo>
                  <a:pt x="7063704" y="5219700"/>
                </a:lnTo>
                <a:lnTo>
                  <a:pt x="7048733" y="5168900"/>
                </a:lnTo>
                <a:lnTo>
                  <a:pt x="7034391" y="5118100"/>
                </a:lnTo>
                <a:lnTo>
                  <a:pt x="7020684" y="5080000"/>
                </a:lnTo>
                <a:lnTo>
                  <a:pt x="7007616" y="5029200"/>
                </a:lnTo>
                <a:lnTo>
                  <a:pt x="6995192" y="4978400"/>
                </a:lnTo>
                <a:lnTo>
                  <a:pt x="6983417" y="4940300"/>
                </a:lnTo>
                <a:lnTo>
                  <a:pt x="6972295" y="4889500"/>
                </a:lnTo>
                <a:lnTo>
                  <a:pt x="6961832" y="4838700"/>
                </a:lnTo>
                <a:lnTo>
                  <a:pt x="6952032" y="4787900"/>
                </a:lnTo>
                <a:lnTo>
                  <a:pt x="6942900" y="4737100"/>
                </a:lnTo>
                <a:lnTo>
                  <a:pt x="6931750" y="4699000"/>
                </a:lnTo>
                <a:lnTo>
                  <a:pt x="6915170" y="4660900"/>
                </a:lnTo>
                <a:lnTo>
                  <a:pt x="6893577" y="4610100"/>
                </a:lnTo>
                <a:lnTo>
                  <a:pt x="6867386" y="4584700"/>
                </a:lnTo>
                <a:lnTo>
                  <a:pt x="6837014" y="4546600"/>
                </a:lnTo>
                <a:lnTo>
                  <a:pt x="6802877" y="4521200"/>
                </a:lnTo>
                <a:lnTo>
                  <a:pt x="6765392" y="4495800"/>
                </a:lnTo>
                <a:lnTo>
                  <a:pt x="6724975" y="4470400"/>
                </a:lnTo>
                <a:lnTo>
                  <a:pt x="6682041" y="4457700"/>
                </a:lnTo>
                <a:close/>
              </a:path>
              <a:path w="10052050" h="8267700">
                <a:moveTo>
                  <a:pt x="6590293" y="4445000"/>
                </a:moveTo>
                <a:lnTo>
                  <a:pt x="6555940" y="4445000"/>
                </a:lnTo>
                <a:lnTo>
                  <a:pt x="6537720" y="4457700"/>
                </a:lnTo>
                <a:lnTo>
                  <a:pt x="6637009" y="4457700"/>
                </a:lnTo>
                <a:lnTo>
                  <a:pt x="6590293" y="4445000"/>
                </a:lnTo>
                <a:close/>
              </a:path>
              <a:path w="10052050" h="8267700">
                <a:moveTo>
                  <a:pt x="6486203" y="723900"/>
                </a:moveTo>
                <a:lnTo>
                  <a:pt x="4353078" y="723900"/>
                </a:lnTo>
                <a:lnTo>
                  <a:pt x="4404345" y="736600"/>
                </a:lnTo>
                <a:lnTo>
                  <a:pt x="4507305" y="736600"/>
                </a:lnTo>
                <a:lnTo>
                  <a:pt x="4558973" y="749300"/>
                </a:lnTo>
                <a:lnTo>
                  <a:pt x="4610749" y="749300"/>
                </a:lnTo>
                <a:lnTo>
                  <a:pt x="4714574" y="774700"/>
                </a:lnTo>
                <a:lnTo>
                  <a:pt x="4766596" y="774700"/>
                </a:lnTo>
                <a:lnTo>
                  <a:pt x="4922951" y="812800"/>
                </a:lnTo>
                <a:lnTo>
                  <a:pt x="5210509" y="889000"/>
                </a:lnTo>
                <a:lnTo>
                  <a:pt x="5257387" y="914400"/>
                </a:lnTo>
                <a:lnTo>
                  <a:pt x="5350200" y="939800"/>
                </a:lnTo>
                <a:lnTo>
                  <a:pt x="5396123" y="965200"/>
                </a:lnTo>
                <a:lnTo>
                  <a:pt x="5486978" y="990600"/>
                </a:lnTo>
                <a:lnTo>
                  <a:pt x="5576477" y="1041400"/>
                </a:lnTo>
                <a:lnTo>
                  <a:pt x="5620705" y="1054100"/>
                </a:lnTo>
                <a:lnTo>
                  <a:pt x="5708092" y="1104900"/>
                </a:lnTo>
                <a:lnTo>
                  <a:pt x="5751241" y="1117600"/>
                </a:lnTo>
                <a:lnTo>
                  <a:pt x="5794019" y="1143000"/>
                </a:lnTo>
                <a:lnTo>
                  <a:pt x="5920082" y="1219200"/>
                </a:lnTo>
                <a:lnTo>
                  <a:pt x="6042628" y="1295400"/>
                </a:lnTo>
                <a:lnTo>
                  <a:pt x="6161517" y="1371600"/>
                </a:lnTo>
                <a:lnTo>
                  <a:pt x="6200310" y="1409700"/>
                </a:lnTo>
                <a:lnTo>
                  <a:pt x="6276609" y="1460500"/>
                </a:lnTo>
                <a:lnTo>
                  <a:pt x="6314106" y="1498600"/>
                </a:lnTo>
                <a:lnTo>
                  <a:pt x="6351159" y="1524000"/>
                </a:lnTo>
                <a:lnTo>
                  <a:pt x="6387765" y="1562100"/>
                </a:lnTo>
                <a:lnTo>
                  <a:pt x="6423918" y="1587500"/>
                </a:lnTo>
                <a:lnTo>
                  <a:pt x="6459613" y="1625600"/>
                </a:lnTo>
                <a:lnTo>
                  <a:pt x="6494845" y="1651000"/>
                </a:lnTo>
                <a:lnTo>
                  <a:pt x="6529609" y="1689100"/>
                </a:lnTo>
                <a:lnTo>
                  <a:pt x="6563898" y="1714500"/>
                </a:lnTo>
                <a:lnTo>
                  <a:pt x="6597709" y="1752600"/>
                </a:lnTo>
                <a:lnTo>
                  <a:pt x="6631037" y="1790700"/>
                </a:lnTo>
                <a:lnTo>
                  <a:pt x="6663875" y="1828800"/>
                </a:lnTo>
                <a:lnTo>
                  <a:pt x="6696218" y="1854200"/>
                </a:lnTo>
                <a:lnTo>
                  <a:pt x="6728063" y="1892300"/>
                </a:lnTo>
                <a:lnTo>
                  <a:pt x="6759402" y="1930400"/>
                </a:lnTo>
                <a:lnTo>
                  <a:pt x="6790232" y="1968500"/>
                </a:lnTo>
                <a:lnTo>
                  <a:pt x="6820547" y="2006600"/>
                </a:lnTo>
                <a:lnTo>
                  <a:pt x="6850342" y="2044700"/>
                </a:lnTo>
                <a:lnTo>
                  <a:pt x="6879611" y="2082800"/>
                </a:lnTo>
                <a:lnTo>
                  <a:pt x="6908350" y="2120900"/>
                </a:lnTo>
                <a:lnTo>
                  <a:pt x="6936554" y="2159000"/>
                </a:lnTo>
                <a:lnTo>
                  <a:pt x="6964216" y="2197100"/>
                </a:lnTo>
                <a:lnTo>
                  <a:pt x="6991333" y="2235200"/>
                </a:lnTo>
                <a:lnTo>
                  <a:pt x="7017898" y="2273300"/>
                </a:lnTo>
                <a:lnTo>
                  <a:pt x="7043907" y="2324100"/>
                </a:lnTo>
                <a:lnTo>
                  <a:pt x="7069354" y="2362200"/>
                </a:lnTo>
                <a:lnTo>
                  <a:pt x="7094235" y="2400300"/>
                </a:lnTo>
                <a:lnTo>
                  <a:pt x="7118544" y="2438400"/>
                </a:lnTo>
                <a:lnTo>
                  <a:pt x="7142275" y="2489200"/>
                </a:lnTo>
                <a:lnTo>
                  <a:pt x="7165425" y="2527300"/>
                </a:lnTo>
                <a:lnTo>
                  <a:pt x="7187987" y="2578100"/>
                </a:lnTo>
                <a:lnTo>
                  <a:pt x="7209956" y="2616200"/>
                </a:lnTo>
                <a:lnTo>
                  <a:pt x="7231328" y="2654300"/>
                </a:lnTo>
                <a:lnTo>
                  <a:pt x="7252097" y="2705100"/>
                </a:lnTo>
                <a:lnTo>
                  <a:pt x="7272258" y="2743200"/>
                </a:lnTo>
                <a:lnTo>
                  <a:pt x="7291805" y="2794000"/>
                </a:lnTo>
                <a:lnTo>
                  <a:pt x="7310735" y="2844800"/>
                </a:lnTo>
                <a:lnTo>
                  <a:pt x="7329040" y="2882900"/>
                </a:lnTo>
                <a:lnTo>
                  <a:pt x="7346717" y="2933700"/>
                </a:lnTo>
                <a:lnTo>
                  <a:pt x="7363759" y="2971800"/>
                </a:lnTo>
                <a:lnTo>
                  <a:pt x="7380163" y="3022600"/>
                </a:lnTo>
                <a:lnTo>
                  <a:pt x="7395922" y="3073400"/>
                </a:lnTo>
                <a:lnTo>
                  <a:pt x="7411032" y="3111500"/>
                </a:lnTo>
                <a:lnTo>
                  <a:pt x="7425487" y="3162300"/>
                </a:lnTo>
                <a:lnTo>
                  <a:pt x="7439283" y="3213100"/>
                </a:lnTo>
                <a:lnTo>
                  <a:pt x="7452413" y="3263900"/>
                </a:lnTo>
                <a:lnTo>
                  <a:pt x="7468239" y="3302000"/>
                </a:lnTo>
                <a:lnTo>
                  <a:pt x="7489754" y="3352800"/>
                </a:lnTo>
                <a:lnTo>
                  <a:pt x="7516461" y="3390900"/>
                </a:lnTo>
                <a:lnTo>
                  <a:pt x="7547862" y="3429000"/>
                </a:lnTo>
                <a:lnTo>
                  <a:pt x="7583460" y="3454400"/>
                </a:lnTo>
                <a:lnTo>
                  <a:pt x="7622758" y="3479800"/>
                </a:lnTo>
                <a:lnTo>
                  <a:pt x="7665259" y="3505200"/>
                </a:lnTo>
                <a:lnTo>
                  <a:pt x="7710467" y="3517900"/>
                </a:lnTo>
                <a:lnTo>
                  <a:pt x="7757882" y="3530600"/>
                </a:lnTo>
                <a:lnTo>
                  <a:pt x="7874264" y="3530600"/>
                </a:lnTo>
                <a:lnTo>
                  <a:pt x="7896473" y="3517900"/>
                </a:lnTo>
                <a:lnTo>
                  <a:pt x="7943454" y="3505200"/>
                </a:lnTo>
                <a:lnTo>
                  <a:pt x="7986879" y="3479800"/>
                </a:lnTo>
                <a:lnTo>
                  <a:pt x="8026435" y="3454400"/>
                </a:lnTo>
                <a:lnTo>
                  <a:pt x="8061813" y="3416300"/>
                </a:lnTo>
                <a:lnTo>
                  <a:pt x="8092700" y="3390900"/>
                </a:lnTo>
                <a:lnTo>
                  <a:pt x="8118785" y="3352800"/>
                </a:lnTo>
                <a:lnTo>
                  <a:pt x="8139757" y="3302000"/>
                </a:lnTo>
                <a:lnTo>
                  <a:pt x="8155305" y="3263900"/>
                </a:lnTo>
                <a:lnTo>
                  <a:pt x="8165116" y="3213100"/>
                </a:lnTo>
                <a:lnTo>
                  <a:pt x="8168880" y="3175000"/>
                </a:lnTo>
                <a:lnTo>
                  <a:pt x="8166285" y="3124200"/>
                </a:lnTo>
                <a:lnTo>
                  <a:pt x="8157020" y="3073400"/>
                </a:lnTo>
                <a:lnTo>
                  <a:pt x="8143222" y="3022600"/>
                </a:lnTo>
                <a:lnTo>
                  <a:pt x="8128857" y="2971800"/>
                </a:lnTo>
                <a:lnTo>
                  <a:pt x="8113929" y="2921000"/>
                </a:lnTo>
                <a:lnTo>
                  <a:pt x="8098440" y="2870200"/>
                </a:lnTo>
                <a:lnTo>
                  <a:pt x="8082394" y="2832100"/>
                </a:lnTo>
                <a:lnTo>
                  <a:pt x="8065793" y="2781300"/>
                </a:lnTo>
                <a:lnTo>
                  <a:pt x="8048640" y="2730500"/>
                </a:lnTo>
                <a:lnTo>
                  <a:pt x="8030938" y="2679700"/>
                </a:lnTo>
                <a:lnTo>
                  <a:pt x="8012690" y="2628900"/>
                </a:lnTo>
                <a:lnTo>
                  <a:pt x="7993899" y="2590800"/>
                </a:lnTo>
                <a:lnTo>
                  <a:pt x="7974567" y="2540000"/>
                </a:lnTo>
                <a:lnTo>
                  <a:pt x="7954698" y="2489200"/>
                </a:lnTo>
                <a:lnTo>
                  <a:pt x="7934295" y="2451100"/>
                </a:lnTo>
                <a:lnTo>
                  <a:pt x="7913360" y="2400300"/>
                </a:lnTo>
                <a:lnTo>
                  <a:pt x="7891896" y="2349500"/>
                </a:lnTo>
                <a:lnTo>
                  <a:pt x="7869906" y="2311400"/>
                </a:lnTo>
                <a:lnTo>
                  <a:pt x="7847393" y="2260600"/>
                </a:lnTo>
                <a:lnTo>
                  <a:pt x="7824361" y="2222500"/>
                </a:lnTo>
                <a:lnTo>
                  <a:pt x="7800811" y="2171700"/>
                </a:lnTo>
                <a:lnTo>
                  <a:pt x="7675411" y="1943100"/>
                </a:lnTo>
                <a:lnTo>
                  <a:pt x="7860296" y="1752600"/>
                </a:lnTo>
                <a:lnTo>
                  <a:pt x="7895427" y="1714500"/>
                </a:lnTo>
                <a:lnTo>
                  <a:pt x="7931050" y="1676400"/>
                </a:lnTo>
                <a:lnTo>
                  <a:pt x="7967157" y="1651000"/>
                </a:lnTo>
                <a:lnTo>
                  <a:pt x="8003740" y="1612900"/>
                </a:lnTo>
                <a:lnTo>
                  <a:pt x="8040789" y="1574800"/>
                </a:lnTo>
                <a:lnTo>
                  <a:pt x="8078298" y="1549400"/>
                </a:lnTo>
                <a:lnTo>
                  <a:pt x="8116258" y="1511300"/>
                </a:lnTo>
                <a:lnTo>
                  <a:pt x="8154660" y="1485900"/>
                </a:lnTo>
                <a:lnTo>
                  <a:pt x="8193497" y="1447800"/>
                </a:lnTo>
                <a:lnTo>
                  <a:pt x="8272440" y="1397000"/>
                </a:lnTo>
                <a:lnTo>
                  <a:pt x="8312530" y="1358900"/>
                </a:lnTo>
                <a:lnTo>
                  <a:pt x="8332776" y="1346200"/>
                </a:lnTo>
                <a:lnTo>
                  <a:pt x="7228032" y="1346200"/>
                </a:lnTo>
                <a:lnTo>
                  <a:pt x="6981171" y="1117600"/>
                </a:lnTo>
                <a:lnTo>
                  <a:pt x="6943656" y="1079500"/>
                </a:lnTo>
                <a:lnTo>
                  <a:pt x="6905762" y="1041400"/>
                </a:lnTo>
                <a:lnTo>
                  <a:pt x="6867492" y="1016000"/>
                </a:lnTo>
                <a:lnTo>
                  <a:pt x="6828853" y="977900"/>
                </a:lnTo>
                <a:lnTo>
                  <a:pt x="6789850" y="952500"/>
                </a:lnTo>
                <a:lnTo>
                  <a:pt x="6750487" y="914400"/>
                </a:lnTo>
                <a:lnTo>
                  <a:pt x="6710771" y="889000"/>
                </a:lnTo>
                <a:lnTo>
                  <a:pt x="6670706" y="850900"/>
                </a:lnTo>
                <a:lnTo>
                  <a:pt x="6630298" y="825500"/>
                </a:lnTo>
                <a:lnTo>
                  <a:pt x="6589552" y="787400"/>
                </a:lnTo>
                <a:lnTo>
                  <a:pt x="6486203" y="723900"/>
                </a:lnTo>
                <a:close/>
              </a:path>
              <a:path w="10052050" h="8267700">
                <a:moveTo>
                  <a:pt x="10051961" y="0"/>
                </a:moveTo>
                <a:lnTo>
                  <a:pt x="10004195" y="0"/>
                </a:lnTo>
                <a:lnTo>
                  <a:pt x="9954598" y="12700"/>
                </a:lnTo>
                <a:lnTo>
                  <a:pt x="9855723" y="12700"/>
                </a:lnTo>
                <a:lnTo>
                  <a:pt x="9806453" y="25400"/>
                </a:lnTo>
                <a:lnTo>
                  <a:pt x="9757301" y="25400"/>
                </a:lnTo>
                <a:lnTo>
                  <a:pt x="9708272" y="38100"/>
                </a:lnTo>
                <a:lnTo>
                  <a:pt x="9659369" y="38100"/>
                </a:lnTo>
                <a:lnTo>
                  <a:pt x="9561961" y="63500"/>
                </a:lnTo>
                <a:lnTo>
                  <a:pt x="9513464" y="63500"/>
                </a:lnTo>
                <a:lnTo>
                  <a:pt x="8990518" y="203200"/>
                </a:lnTo>
                <a:lnTo>
                  <a:pt x="8944048" y="228600"/>
                </a:lnTo>
                <a:lnTo>
                  <a:pt x="8851707" y="254000"/>
                </a:lnTo>
                <a:lnTo>
                  <a:pt x="8805844" y="279400"/>
                </a:lnTo>
                <a:lnTo>
                  <a:pt x="8714756" y="304800"/>
                </a:lnTo>
                <a:lnTo>
                  <a:pt x="8669540" y="330200"/>
                </a:lnTo>
                <a:lnTo>
                  <a:pt x="8624548" y="342900"/>
                </a:lnTo>
                <a:lnTo>
                  <a:pt x="8535256" y="393700"/>
                </a:lnTo>
                <a:lnTo>
                  <a:pt x="8490964" y="406400"/>
                </a:lnTo>
                <a:lnTo>
                  <a:pt x="8316263" y="508000"/>
                </a:lnTo>
                <a:lnTo>
                  <a:pt x="8273226" y="520700"/>
                </a:lnTo>
                <a:lnTo>
                  <a:pt x="8062099" y="647700"/>
                </a:lnTo>
                <a:lnTo>
                  <a:pt x="8020715" y="685800"/>
                </a:lnTo>
                <a:lnTo>
                  <a:pt x="7858137" y="787400"/>
                </a:lnTo>
                <a:lnTo>
                  <a:pt x="7818253" y="825500"/>
                </a:lnTo>
                <a:lnTo>
                  <a:pt x="7778683" y="850900"/>
                </a:lnTo>
                <a:lnTo>
                  <a:pt x="7739430" y="889000"/>
                </a:lnTo>
                <a:lnTo>
                  <a:pt x="7700500" y="914400"/>
                </a:lnTo>
                <a:lnTo>
                  <a:pt x="7661896" y="952500"/>
                </a:lnTo>
                <a:lnTo>
                  <a:pt x="7623623" y="977900"/>
                </a:lnTo>
                <a:lnTo>
                  <a:pt x="7585685" y="1016000"/>
                </a:lnTo>
                <a:lnTo>
                  <a:pt x="7548088" y="1041400"/>
                </a:lnTo>
                <a:lnTo>
                  <a:pt x="7473931" y="1117600"/>
                </a:lnTo>
                <a:lnTo>
                  <a:pt x="7228032" y="1346200"/>
                </a:lnTo>
                <a:lnTo>
                  <a:pt x="8332776" y="1346200"/>
                </a:lnTo>
                <a:lnTo>
                  <a:pt x="8435175" y="1282700"/>
                </a:lnTo>
                <a:lnTo>
                  <a:pt x="8561210" y="1206500"/>
                </a:lnTo>
                <a:lnTo>
                  <a:pt x="8734144" y="1104900"/>
                </a:lnTo>
                <a:lnTo>
                  <a:pt x="8778195" y="1079500"/>
                </a:lnTo>
                <a:lnTo>
                  <a:pt x="8822557" y="1066800"/>
                </a:lnTo>
                <a:lnTo>
                  <a:pt x="8912179" y="1016000"/>
                </a:lnTo>
                <a:lnTo>
                  <a:pt x="8957424" y="1003300"/>
                </a:lnTo>
                <a:lnTo>
                  <a:pt x="9002946" y="977900"/>
                </a:lnTo>
                <a:lnTo>
                  <a:pt x="9048737" y="965200"/>
                </a:lnTo>
                <a:lnTo>
                  <a:pt x="9094789" y="939800"/>
                </a:lnTo>
                <a:lnTo>
                  <a:pt x="9187645" y="914400"/>
                </a:lnTo>
                <a:lnTo>
                  <a:pt x="9234431" y="889000"/>
                </a:lnTo>
                <a:lnTo>
                  <a:pt x="9616243" y="787400"/>
                </a:lnTo>
                <a:lnTo>
                  <a:pt x="9664786" y="787400"/>
                </a:lnTo>
                <a:lnTo>
                  <a:pt x="9762325" y="762000"/>
                </a:lnTo>
                <a:lnTo>
                  <a:pt x="9811305" y="762000"/>
                </a:lnTo>
                <a:lnTo>
                  <a:pt x="9860414" y="749300"/>
                </a:lnTo>
                <a:lnTo>
                  <a:pt x="9909644" y="749300"/>
                </a:lnTo>
                <a:lnTo>
                  <a:pt x="9958987" y="736600"/>
                </a:lnTo>
                <a:lnTo>
                  <a:pt x="10051961" y="736600"/>
                </a:lnTo>
                <a:lnTo>
                  <a:pt x="10051961" y="0"/>
                </a:lnTo>
                <a:close/>
              </a:path>
              <a:path w="10052050" h="8267700">
                <a:moveTo>
                  <a:pt x="4744652" y="38100"/>
                </a:moveTo>
                <a:lnTo>
                  <a:pt x="3548440" y="38100"/>
                </a:lnTo>
                <a:lnTo>
                  <a:pt x="3449708" y="63500"/>
                </a:lnTo>
                <a:lnTo>
                  <a:pt x="4843708" y="63500"/>
                </a:lnTo>
                <a:lnTo>
                  <a:pt x="4744652" y="38100"/>
                </a:lnTo>
                <a:close/>
              </a:path>
              <a:path w="10052050" h="8267700">
                <a:moveTo>
                  <a:pt x="4645341" y="25400"/>
                </a:moveTo>
                <a:lnTo>
                  <a:pt x="3647553" y="25400"/>
                </a:lnTo>
                <a:lnTo>
                  <a:pt x="3597952" y="38100"/>
                </a:lnTo>
                <a:lnTo>
                  <a:pt x="4695025" y="38100"/>
                </a:lnTo>
                <a:lnTo>
                  <a:pt x="4645341" y="25400"/>
                </a:lnTo>
                <a:close/>
              </a:path>
              <a:path w="10052050" h="8267700">
                <a:moveTo>
                  <a:pt x="4545837" y="12700"/>
                </a:moveTo>
                <a:lnTo>
                  <a:pt x="3796829" y="12700"/>
                </a:lnTo>
                <a:lnTo>
                  <a:pt x="3746998" y="25400"/>
                </a:lnTo>
                <a:lnTo>
                  <a:pt x="4595609" y="25400"/>
                </a:lnTo>
                <a:lnTo>
                  <a:pt x="4545837" y="12700"/>
                </a:lnTo>
                <a:close/>
              </a:path>
              <a:path w="10052050" h="8267700">
                <a:moveTo>
                  <a:pt x="4346498" y="0"/>
                </a:moveTo>
                <a:lnTo>
                  <a:pt x="3946690" y="0"/>
                </a:lnTo>
                <a:lnTo>
                  <a:pt x="3896682" y="12700"/>
                </a:lnTo>
                <a:lnTo>
                  <a:pt x="4396355" y="12700"/>
                </a:lnTo>
                <a:lnTo>
                  <a:pt x="4346498" y="0"/>
                </a:lnTo>
                <a:close/>
              </a:path>
            </a:pathLst>
          </a:custGeom>
          <a:solidFill>
            <a:srgbClr val="FCC356">
              <a:alpha val="54998"/>
            </a:srgbClr>
          </a:solidFill>
        </p:spPr>
        <p:txBody>
          <a:bodyPr wrap="square" lIns="0" tIns="0" rIns="0" bIns="0" rtlCol="0"/>
          <a:lstStyle/>
          <a:p>
            <a:endParaRPr/>
          </a:p>
        </p:txBody>
      </p:sp>
      <p:pic>
        <p:nvPicPr>
          <p:cNvPr id="20" name="bg object 20"/>
          <p:cNvPicPr/>
          <p:nvPr/>
        </p:nvPicPr>
        <p:blipFill>
          <a:blip r:embed="rId2" cstate="print"/>
          <a:stretch>
            <a:fillRect/>
          </a:stretch>
        </p:blipFill>
        <p:spPr>
          <a:xfrm>
            <a:off x="896286" y="837681"/>
            <a:ext cx="2384415" cy="1236255"/>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4" name="Holder 4"/>
          <p:cNvSpPr>
            <a:spLocks noGrp="1"/>
          </p:cNvSpPr>
          <p:nvPr>
            <p:ph type="sldNum" sz="quarter" idx="7"/>
          </p:nvPr>
        </p:nvSpPr>
        <p:spPr/>
        <p:txBody>
          <a:bodyPr lIns="0" tIns="0" rIns="0" bIns="0"/>
          <a:lstStyle>
            <a:lvl1pPr>
              <a:defRPr sz="2450" b="1" i="0">
                <a:solidFill>
                  <a:srgbClr val="FAB428"/>
                </a:solidFill>
                <a:latin typeface="Calibri"/>
                <a:cs typeface="Calibri"/>
              </a:defRPr>
            </a:lvl1pPr>
          </a:lstStyle>
          <a:p>
            <a:pPr marL="35560">
              <a:lnSpc>
                <a:spcPts val="2445"/>
              </a:lnSpc>
            </a:pPr>
            <a:fld id="{81D60167-4931-47E6-BA6A-407CBD079E47}" type="slidenum">
              <a:rPr spc="10" dirty="0"/>
              <a:t>‹#›</a:t>
            </a:fld>
            <a:endParaRPr spc="1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77090" y="1413854"/>
            <a:ext cx="12749919" cy="1125220"/>
          </a:xfrm>
          <a:prstGeom prst="rect">
            <a:avLst/>
          </a:prstGeom>
        </p:spPr>
        <p:txBody>
          <a:bodyPr wrap="square" lIns="0" tIns="0" rIns="0" bIns="0">
            <a:spAutoFit/>
          </a:bodyPr>
          <a:lstStyle>
            <a:lvl1pPr>
              <a:defRPr sz="4100" b="1" i="0">
                <a:solidFill>
                  <a:schemeClr val="bg1"/>
                </a:solidFill>
                <a:latin typeface="Calibri"/>
                <a:cs typeface="Calibri"/>
              </a:defRPr>
            </a:lvl1pPr>
          </a:lstStyle>
          <a:p>
            <a:endParaRPr/>
          </a:p>
        </p:txBody>
      </p:sp>
      <p:sp>
        <p:nvSpPr>
          <p:cNvPr id="3" name="Holder 3"/>
          <p:cNvSpPr>
            <a:spLocks noGrp="1"/>
          </p:cNvSpPr>
          <p:nvPr>
            <p:ph type="body" idx="1"/>
          </p:nvPr>
        </p:nvSpPr>
        <p:spPr>
          <a:xfrm>
            <a:off x="824970" y="3128565"/>
            <a:ext cx="18454158" cy="68529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a:xfrm>
            <a:off x="18919488" y="10458185"/>
            <a:ext cx="391159" cy="339725"/>
          </a:xfrm>
          <a:prstGeom prst="rect">
            <a:avLst/>
          </a:prstGeom>
        </p:spPr>
        <p:txBody>
          <a:bodyPr wrap="square" lIns="0" tIns="0" rIns="0" bIns="0">
            <a:spAutoFit/>
          </a:bodyPr>
          <a:lstStyle>
            <a:lvl1pPr>
              <a:defRPr sz="2450" b="1" i="0">
                <a:solidFill>
                  <a:srgbClr val="FAB428"/>
                </a:solidFill>
                <a:latin typeface="Calibri"/>
                <a:cs typeface="Calibri"/>
              </a:defRPr>
            </a:lvl1pPr>
          </a:lstStyle>
          <a:p>
            <a:pPr marL="35560">
              <a:lnSpc>
                <a:spcPts val="2445"/>
              </a:lnSpc>
            </a:pPr>
            <a:fld id="{81D60167-4931-47E6-BA6A-407CBD079E47}" type="slidenum">
              <a:rPr spc="10" dirty="0"/>
              <a:t>‹#›</a:t>
            </a:fld>
            <a:endParaRPr spc="1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hyperlink" Target="http://www.midcounties.coop/membership/signup/1nst0re" TargetMode="External"/><Relationship Id="rId3" Type="http://schemas.openxmlformats.org/officeDocument/2006/relationships/image" Target="../media/image31.png"/><Relationship Id="rId7" Type="http://schemas.openxmlformats.org/officeDocument/2006/relationships/hyperlink" Target="http://www.midcounties.coop/membership/signu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3583" y="4502869"/>
            <a:ext cx="10677525" cy="3020695"/>
          </a:xfrm>
          <a:prstGeom prst="rect">
            <a:avLst/>
          </a:prstGeom>
        </p:spPr>
        <p:txBody>
          <a:bodyPr vert="horz" wrap="square" lIns="0" tIns="284480" rIns="0" bIns="0" rtlCol="0">
            <a:spAutoFit/>
          </a:bodyPr>
          <a:lstStyle/>
          <a:p>
            <a:pPr marL="12700" marR="5080">
              <a:lnSpc>
                <a:spcPts val="10720"/>
              </a:lnSpc>
              <a:spcBef>
                <a:spcPts val="2240"/>
              </a:spcBef>
            </a:pPr>
            <a:r>
              <a:rPr sz="10700" b="1" spc="-254">
                <a:solidFill>
                  <a:srgbClr val="FFFFFF"/>
                </a:solidFill>
                <a:latin typeface="Calibri"/>
                <a:cs typeface="Calibri"/>
              </a:rPr>
              <a:t>Membership </a:t>
            </a:r>
            <a:r>
              <a:rPr sz="10700" b="1" spc="-275">
                <a:solidFill>
                  <a:srgbClr val="FFFFFF"/>
                </a:solidFill>
                <a:latin typeface="Calibri"/>
                <a:cs typeface="Calibri"/>
              </a:rPr>
              <a:t>makes </a:t>
            </a:r>
            <a:r>
              <a:rPr sz="10700" b="1" spc="-2410">
                <a:solidFill>
                  <a:srgbClr val="FFFFFF"/>
                </a:solidFill>
                <a:latin typeface="Calibri"/>
                <a:cs typeface="Calibri"/>
              </a:rPr>
              <a:t> </a:t>
            </a:r>
            <a:r>
              <a:rPr sz="10700" b="1" spc="-185">
                <a:solidFill>
                  <a:srgbClr val="FFFFFF"/>
                </a:solidFill>
                <a:latin typeface="Calibri"/>
                <a:cs typeface="Calibri"/>
              </a:rPr>
              <a:t>the</a:t>
            </a:r>
            <a:r>
              <a:rPr sz="10700" b="1" spc="-220">
                <a:solidFill>
                  <a:srgbClr val="FFFFFF"/>
                </a:solidFill>
                <a:latin typeface="Calibri"/>
                <a:cs typeface="Calibri"/>
              </a:rPr>
              <a:t> </a:t>
            </a:r>
            <a:r>
              <a:rPr sz="10700" b="1" spc="-300">
                <a:solidFill>
                  <a:srgbClr val="FFFFFF"/>
                </a:solidFill>
                <a:latin typeface="Calibri"/>
                <a:cs typeface="Calibri"/>
              </a:rPr>
              <a:t>difference</a:t>
            </a:r>
            <a:endParaRPr sz="10700">
              <a:latin typeface="Calibri"/>
              <a:cs typeface="Calibri"/>
            </a:endParaRPr>
          </a:p>
        </p:txBody>
      </p:sp>
      <p:pic>
        <p:nvPicPr>
          <p:cNvPr id="3" name="object 3"/>
          <p:cNvPicPr/>
          <p:nvPr/>
        </p:nvPicPr>
        <p:blipFill>
          <a:blip r:embed="rId3" cstate="print"/>
          <a:stretch>
            <a:fillRect/>
          </a:stretch>
        </p:blipFill>
        <p:spPr>
          <a:xfrm>
            <a:off x="12707163" y="1673594"/>
            <a:ext cx="6709167" cy="9034039"/>
          </a:xfrm>
          <a:prstGeom prst="rect">
            <a:avLst/>
          </a:prstGeom>
        </p:spPr>
      </p:pic>
      <p:sp>
        <p:nvSpPr>
          <p:cNvPr id="4" name="object 4"/>
          <p:cNvSpPr txBox="1"/>
          <p:nvPr/>
        </p:nvSpPr>
        <p:spPr>
          <a:xfrm>
            <a:off x="883583" y="10476493"/>
            <a:ext cx="2686685" cy="462280"/>
          </a:xfrm>
          <a:prstGeom prst="rect">
            <a:avLst/>
          </a:prstGeom>
        </p:spPr>
        <p:txBody>
          <a:bodyPr vert="horz" wrap="square" lIns="0" tIns="0" rIns="0" bIns="0" rtlCol="0">
            <a:spAutoFit/>
          </a:bodyPr>
          <a:lstStyle/>
          <a:p>
            <a:pPr marL="12700">
              <a:lnSpc>
                <a:spcPct val="100000"/>
              </a:lnSpc>
            </a:pPr>
            <a:r>
              <a:rPr sz="2850" spc="-15">
                <a:solidFill>
                  <a:srgbClr val="FFFFFF"/>
                </a:solidFill>
                <a:latin typeface="MuseoSansRounded-500"/>
                <a:cs typeface="MuseoSansRounded-500"/>
              </a:rPr>
              <a:t>September</a:t>
            </a:r>
            <a:r>
              <a:rPr sz="2850" spc="-55">
                <a:solidFill>
                  <a:srgbClr val="FFFFFF"/>
                </a:solidFill>
                <a:latin typeface="MuseoSansRounded-500"/>
                <a:cs typeface="MuseoSansRounded-500"/>
              </a:rPr>
              <a:t> </a:t>
            </a:r>
            <a:r>
              <a:rPr sz="2850" spc="-30">
                <a:solidFill>
                  <a:srgbClr val="FFFFFF"/>
                </a:solidFill>
                <a:latin typeface="MuseoSansRounded-500"/>
                <a:cs typeface="MuseoSansRounded-500"/>
              </a:rPr>
              <a:t>2021</a:t>
            </a:r>
            <a:endParaRPr sz="2850">
              <a:latin typeface="MuseoSansRounded-500"/>
              <a:cs typeface="MuseoSansRounded-50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
            <a:ext cx="20104100" cy="11308715"/>
            <a:chOff x="0" y="1"/>
            <a:chExt cx="20104100" cy="11308715"/>
          </a:xfrm>
        </p:grpSpPr>
        <p:pic>
          <p:nvPicPr>
            <p:cNvPr id="3" name="object 3"/>
            <p:cNvPicPr/>
            <p:nvPr/>
          </p:nvPicPr>
          <p:blipFill>
            <a:blip r:embed="rId3" cstate="print"/>
            <a:stretch>
              <a:fillRect/>
            </a:stretch>
          </p:blipFill>
          <p:spPr>
            <a:xfrm>
              <a:off x="0" y="1"/>
              <a:ext cx="20104099" cy="11308554"/>
            </a:xfrm>
            <a:prstGeom prst="rect">
              <a:avLst/>
            </a:prstGeom>
          </p:spPr>
        </p:pic>
        <p:sp>
          <p:nvSpPr>
            <p:cNvPr id="4" name="object 4"/>
            <p:cNvSpPr/>
            <p:nvPr/>
          </p:nvSpPr>
          <p:spPr>
            <a:xfrm>
              <a:off x="3350684" y="2848080"/>
              <a:ext cx="6544309" cy="3325495"/>
            </a:xfrm>
            <a:custGeom>
              <a:avLst/>
              <a:gdLst/>
              <a:ahLst/>
              <a:cxnLst/>
              <a:rect l="l" t="t" r="r" b="b"/>
              <a:pathLst>
                <a:path w="6544309" h="3325495">
                  <a:moveTo>
                    <a:pt x="6252469"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3033195"/>
                  </a:lnTo>
                  <a:lnTo>
                    <a:pt x="3819" y="3080533"/>
                  </a:lnTo>
                  <a:lnTo>
                    <a:pt x="14877" y="3125438"/>
                  </a:lnTo>
                  <a:lnTo>
                    <a:pt x="32573" y="3167311"/>
                  </a:lnTo>
                  <a:lnTo>
                    <a:pt x="56306" y="3205550"/>
                  </a:lnTo>
                  <a:lnTo>
                    <a:pt x="85475" y="3239554"/>
                  </a:lnTo>
                  <a:lnTo>
                    <a:pt x="119479" y="3268723"/>
                  </a:lnTo>
                  <a:lnTo>
                    <a:pt x="157718" y="3292456"/>
                  </a:lnTo>
                  <a:lnTo>
                    <a:pt x="199590" y="3310152"/>
                  </a:lnTo>
                  <a:lnTo>
                    <a:pt x="244496" y="3321210"/>
                  </a:lnTo>
                  <a:lnTo>
                    <a:pt x="291834" y="3325029"/>
                  </a:lnTo>
                  <a:lnTo>
                    <a:pt x="6252469" y="3325029"/>
                  </a:lnTo>
                  <a:lnTo>
                    <a:pt x="6299806" y="3321210"/>
                  </a:lnTo>
                  <a:lnTo>
                    <a:pt x="6344712" y="3310152"/>
                  </a:lnTo>
                  <a:lnTo>
                    <a:pt x="6386585" y="3292456"/>
                  </a:lnTo>
                  <a:lnTo>
                    <a:pt x="6424823" y="3268723"/>
                  </a:lnTo>
                  <a:lnTo>
                    <a:pt x="6458828" y="3239554"/>
                  </a:lnTo>
                  <a:lnTo>
                    <a:pt x="6487997" y="3205550"/>
                  </a:lnTo>
                  <a:lnTo>
                    <a:pt x="6511729" y="3167311"/>
                  </a:lnTo>
                  <a:lnTo>
                    <a:pt x="6529425" y="3125438"/>
                  </a:lnTo>
                  <a:lnTo>
                    <a:pt x="6540483" y="3080533"/>
                  </a:lnTo>
                  <a:lnTo>
                    <a:pt x="6544303" y="3033195"/>
                  </a:lnTo>
                  <a:lnTo>
                    <a:pt x="6544303" y="291834"/>
                  </a:lnTo>
                  <a:lnTo>
                    <a:pt x="6540483" y="244498"/>
                  </a:lnTo>
                  <a:lnTo>
                    <a:pt x="6529425" y="199594"/>
                  </a:lnTo>
                  <a:lnTo>
                    <a:pt x="6511729" y="157722"/>
                  </a:lnTo>
                  <a:lnTo>
                    <a:pt x="6487997" y="119483"/>
                  </a:lnTo>
                  <a:lnTo>
                    <a:pt x="6458828" y="85479"/>
                  </a:lnTo>
                  <a:lnTo>
                    <a:pt x="6424823" y="56309"/>
                  </a:lnTo>
                  <a:lnTo>
                    <a:pt x="6386585" y="32575"/>
                  </a:lnTo>
                  <a:lnTo>
                    <a:pt x="6344712" y="14878"/>
                  </a:lnTo>
                  <a:lnTo>
                    <a:pt x="6299806" y="3819"/>
                  </a:lnTo>
                  <a:lnTo>
                    <a:pt x="6252469" y="0"/>
                  </a:lnTo>
                  <a:close/>
                </a:path>
              </a:pathLst>
            </a:custGeom>
            <a:solidFill>
              <a:srgbClr val="FFFFFF"/>
            </a:solidFill>
          </p:spPr>
          <p:txBody>
            <a:bodyPr wrap="square" lIns="0" tIns="0" rIns="0" bIns="0" rtlCol="0"/>
            <a:lstStyle/>
            <a:p>
              <a:endParaRPr/>
            </a:p>
          </p:txBody>
        </p:sp>
      </p:grpSp>
      <p:sp>
        <p:nvSpPr>
          <p:cNvPr id="5" name="object 5"/>
          <p:cNvSpPr txBox="1"/>
          <p:nvPr/>
        </p:nvSpPr>
        <p:spPr>
          <a:xfrm>
            <a:off x="3756857" y="3183798"/>
            <a:ext cx="5686425" cy="2639060"/>
          </a:xfrm>
          <a:prstGeom prst="rect">
            <a:avLst/>
          </a:prstGeom>
        </p:spPr>
        <p:txBody>
          <a:bodyPr vert="horz" wrap="square" lIns="0" tIns="45720" rIns="0" bIns="0" rtlCol="0">
            <a:spAutoFit/>
          </a:bodyPr>
          <a:lstStyle/>
          <a:p>
            <a:pPr marL="212090" marR="158750" indent="-635" algn="ctr">
              <a:lnSpc>
                <a:spcPts val="2560"/>
              </a:lnSpc>
              <a:spcBef>
                <a:spcPts val="360"/>
              </a:spcBef>
            </a:pPr>
            <a:r>
              <a:rPr sz="2300" spc="-20">
                <a:solidFill>
                  <a:srgbClr val="747678"/>
                </a:solidFill>
                <a:latin typeface="Calibri"/>
                <a:cs typeface="Calibri"/>
              </a:rPr>
              <a:t>“Sign</a:t>
            </a:r>
            <a:r>
              <a:rPr sz="2300" spc="-5">
                <a:solidFill>
                  <a:srgbClr val="747678"/>
                </a:solidFill>
                <a:latin typeface="Calibri"/>
                <a:cs typeface="Calibri"/>
              </a:rPr>
              <a:t> </a:t>
            </a:r>
            <a:r>
              <a:rPr sz="2300" spc="-15">
                <a:solidFill>
                  <a:srgbClr val="747678"/>
                </a:solidFill>
                <a:latin typeface="Calibri"/>
                <a:cs typeface="Calibri"/>
              </a:rPr>
              <a:t>up</a:t>
            </a:r>
            <a:r>
              <a:rPr sz="2300" spc="-5">
                <a:solidFill>
                  <a:srgbClr val="747678"/>
                </a:solidFill>
                <a:latin typeface="Calibri"/>
                <a:cs typeface="Calibri"/>
              </a:rPr>
              <a:t> </a:t>
            </a:r>
            <a:r>
              <a:rPr sz="2300" spc="-25">
                <a:solidFill>
                  <a:srgbClr val="747678"/>
                </a:solidFill>
                <a:latin typeface="Calibri"/>
                <a:cs typeface="Calibri"/>
              </a:rPr>
              <a:t>today</a:t>
            </a:r>
            <a:r>
              <a:rPr sz="2300" spc="-5">
                <a:solidFill>
                  <a:srgbClr val="747678"/>
                </a:solidFill>
                <a:latin typeface="Calibri"/>
                <a:cs typeface="Calibri"/>
              </a:rPr>
              <a:t> </a:t>
            </a:r>
            <a:r>
              <a:rPr sz="2300" spc="-15">
                <a:solidFill>
                  <a:srgbClr val="747678"/>
                </a:solidFill>
                <a:latin typeface="Calibri"/>
                <a:cs typeface="Calibri"/>
              </a:rPr>
              <a:t>via</a:t>
            </a:r>
            <a:r>
              <a:rPr sz="2300" spc="-5">
                <a:solidFill>
                  <a:srgbClr val="747678"/>
                </a:solidFill>
                <a:latin typeface="Calibri"/>
                <a:cs typeface="Calibri"/>
              </a:rPr>
              <a:t> </a:t>
            </a:r>
            <a:r>
              <a:rPr sz="2300" spc="-45">
                <a:solidFill>
                  <a:srgbClr val="747678"/>
                </a:solidFill>
                <a:latin typeface="Calibri"/>
                <a:cs typeface="Calibri"/>
              </a:rPr>
              <a:t>Your</a:t>
            </a:r>
            <a:r>
              <a:rPr sz="2300" spc="-5">
                <a:solidFill>
                  <a:srgbClr val="747678"/>
                </a:solidFill>
                <a:latin typeface="Calibri"/>
                <a:cs typeface="Calibri"/>
              </a:rPr>
              <a:t> </a:t>
            </a:r>
            <a:r>
              <a:rPr sz="2300" spc="10">
                <a:solidFill>
                  <a:srgbClr val="747678"/>
                </a:solidFill>
                <a:latin typeface="Calibri"/>
                <a:cs typeface="Calibri"/>
              </a:rPr>
              <a:t>Co-op</a:t>
            </a:r>
            <a:r>
              <a:rPr sz="2300">
                <a:solidFill>
                  <a:srgbClr val="747678"/>
                </a:solidFill>
                <a:latin typeface="Calibri"/>
                <a:cs typeface="Calibri"/>
              </a:rPr>
              <a:t> </a:t>
            </a:r>
            <a:r>
              <a:rPr sz="2300" spc="-20">
                <a:solidFill>
                  <a:srgbClr val="747678"/>
                </a:solidFill>
                <a:latin typeface="Calibri"/>
                <a:cs typeface="Calibri"/>
              </a:rPr>
              <a:t>membership </a:t>
            </a:r>
            <a:r>
              <a:rPr sz="2300" spc="-15">
                <a:solidFill>
                  <a:srgbClr val="747678"/>
                </a:solidFill>
                <a:latin typeface="Calibri"/>
                <a:cs typeface="Calibri"/>
              </a:rPr>
              <a:t> </a:t>
            </a:r>
            <a:r>
              <a:rPr sz="2300" spc="-30">
                <a:solidFill>
                  <a:srgbClr val="747678"/>
                </a:solidFill>
                <a:latin typeface="Calibri"/>
                <a:cs typeface="Calibri"/>
              </a:rPr>
              <a:t>app,</a:t>
            </a:r>
            <a:r>
              <a:rPr sz="2300" spc="-5">
                <a:solidFill>
                  <a:srgbClr val="747678"/>
                </a:solidFill>
                <a:latin typeface="Calibri"/>
                <a:cs typeface="Calibri"/>
              </a:rPr>
              <a:t> </a:t>
            </a:r>
            <a:r>
              <a:rPr sz="2300" spc="-25">
                <a:solidFill>
                  <a:srgbClr val="747678"/>
                </a:solidFill>
                <a:latin typeface="Calibri"/>
                <a:cs typeface="Calibri"/>
              </a:rPr>
              <a:t>It’s</a:t>
            </a:r>
            <a:r>
              <a:rPr sz="2300">
                <a:solidFill>
                  <a:srgbClr val="747678"/>
                </a:solidFill>
                <a:latin typeface="Calibri"/>
                <a:cs typeface="Calibri"/>
              </a:rPr>
              <a:t> </a:t>
            </a:r>
            <a:r>
              <a:rPr sz="2300" spc="-20">
                <a:solidFill>
                  <a:srgbClr val="747678"/>
                </a:solidFill>
                <a:latin typeface="Calibri"/>
                <a:cs typeface="Calibri"/>
              </a:rPr>
              <a:t>quick</a:t>
            </a:r>
            <a:r>
              <a:rPr sz="2300">
                <a:solidFill>
                  <a:srgbClr val="747678"/>
                </a:solidFill>
                <a:latin typeface="Calibri"/>
                <a:cs typeface="Calibri"/>
              </a:rPr>
              <a:t> </a:t>
            </a:r>
            <a:r>
              <a:rPr sz="2300" spc="-20">
                <a:solidFill>
                  <a:srgbClr val="747678"/>
                </a:solidFill>
                <a:latin typeface="Calibri"/>
                <a:cs typeface="Calibri"/>
              </a:rPr>
              <a:t>and</a:t>
            </a:r>
            <a:r>
              <a:rPr sz="2300" spc="-5">
                <a:solidFill>
                  <a:srgbClr val="747678"/>
                </a:solidFill>
                <a:latin typeface="Calibri"/>
                <a:cs typeface="Calibri"/>
              </a:rPr>
              <a:t> </a:t>
            </a:r>
            <a:r>
              <a:rPr sz="2300" spc="-20">
                <a:solidFill>
                  <a:srgbClr val="747678"/>
                </a:solidFill>
                <a:latin typeface="Calibri"/>
                <a:cs typeface="Calibri"/>
              </a:rPr>
              <a:t>easy</a:t>
            </a:r>
            <a:r>
              <a:rPr sz="2300">
                <a:solidFill>
                  <a:srgbClr val="747678"/>
                </a:solidFill>
                <a:latin typeface="Calibri"/>
                <a:cs typeface="Calibri"/>
              </a:rPr>
              <a:t> </a:t>
            </a:r>
            <a:r>
              <a:rPr sz="2300" spc="-20">
                <a:solidFill>
                  <a:srgbClr val="747678"/>
                </a:solidFill>
                <a:latin typeface="Calibri"/>
                <a:cs typeface="Calibri"/>
              </a:rPr>
              <a:t>to</a:t>
            </a:r>
            <a:r>
              <a:rPr sz="2300">
                <a:solidFill>
                  <a:srgbClr val="747678"/>
                </a:solidFill>
                <a:latin typeface="Calibri"/>
                <a:cs typeface="Calibri"/>
              </a:rPr>
              <a:t> </a:t>
            </a:r>
            <a:r>
              <a:rPr sz="2300" spc="-15">
                <a:solidFill>
                  <a:srgbClr val="747678"/>
                </a:solidFill>
                <a:latin typeface="Calibri"/>
                <a:cs typeface="Calibri"/>
              </a:rPr>
              <a:t>become</a:t>
            </a:r>
            <a:r>
              <a:rPr sz="2300" spc="-5">
                <a:solidFill>
                  <a:srgbClr val="747678"/>
                </a:solidFill>
                <a:latin typeface="Calibri"/>
                <a:cs typeface="Calibri"/>
              </a:rPr>
              <a:t> </a:t>
            </a:r>
            <a:r>
              <a:rPr sz="2300">
                <a:solidFill>
                  <a:srgbClr val="747678"/>
                </a:solidFill>
                <a:latin typeface="Calibri"/>
                <a:cs typeface="Calibri"/>
              </a:rPr>
              <a:t>a </a:t>
            </a:r>
            <a:r>
              <a:rPr sz="2300" spc="-20">
                <a:solidFill>
                  <a:srgbClr val="747678"/>
                </a:solidFill>
                <a:latin typeface="Calibri"/>
                <a:cs typeface="Calibri"/>
              </a:rPr>
              <a:t>member </a:t>
            </a:r>
            <a:r>
              <a:rPr sz="2300" spc="-505">
                <a:solidFill>
                  <a:srgbClr val="747678"/>
                </a:solidFill>
                <a:latin typeface="Calibri"/>
                <a:cs typeface="Calibri"/>
              </a:rPr>
              <a:t> </a:t>
            </a:r>
            <a:r>
              <a:rPr sz="2300" spc="-25">
                <a:solidFill>
                  <a:srgbClr val="747678"/>
                </a:solidFill>
                <a:latin typeface="Calibri"/>
                <a:cs typeface="Calibri"/>
              </a:rPr>
              <a:t>download</a:t>
            </a:r>
            <a:r>
              <a:rPr sz="2300" spc="-5">
                <a:solidFill>
                  <a:srgbClr val="747678"/>
                </a:solidFill>
                <a:latin typeface="Calibri"/>
                <a:cs typeface="Calibri"/>
              </a:rPr>
              <a:t> </a:t>
            </a:r>
            <a:r>
              <a:rPr sz="2300" spc="-20">
                <a:solidFill>
                  <a:srgbClr val="747678"/>
                </a:solidFill>
                <a:latin typeface="Calibri"/>
                <a:cs typeface="Calibri"/>
              </a:rPr>
              <a:t>the</a:t>
            </a:r>
            <a:r>
              <a:rPr sz="2300">
                <a:solidFill>
                  <a:srgbClr val="747678"/>
                </a:solidFill>
                <a:latin typeface="Calibri"/>
                <a:cs typeface="Calibri"/>
              </a:rPr>
              <a:t> </a:t>
            </a:r>
            <a:r>
              <a:rPr sz="2300" spc="-50">
                <a:solidFill>
                  <a:srgbClr val="747678"/>
                </a:solidFill>
                <a:latin typeface="Calibri"/>
                <a:cs typeface="Calibri"/>
              </a:rPr>
              <a:t>Your</a:t>
            </a:r>
            <a:r>
              <a:rPr sz="2300">
                <a:solidFill>
                  <a:srgbClr val="747678"/>
                </a:solidFill>
                <a:latin typeface="Calibri"/>
                <a:cs typeface="Calibri"/>
              </a:rPr>
              <a:t> </a:t>
            </a:r>
            <a:r>
              <a:rPr sz="2300" spc="10">
                <a:solidFill>
                  <a:srgbClr val="747678"/>
                </a:solidFill>
                <a:latin typeface="Calibri"/>
                <a:cs typeface="Calibri"/>
              </a:rPr>
              <a:t>Co-op</a:t>
            </a:r>
            <a:r>
              <a:rPr sz="2300">
                <a:solidFill>
                  <a:srgbClr val="747678"/>
                </a:solidFill>
                <a:latin typeface="Calibri"/>
                <a:cs typeface="Calibri"/>
              </a:rPr>
              <a:t> </a:t>
            </a:r>
            <a:r>
              <a:rPr sz="2300" spc="-15">
                <a:solidFill>
                  <a:srgbClr val="747678"/>
                </a:solidFill>
                <a:latin typeface="Calibri"/>
                <a:cs typeface="Calibri"/>
              </a:rPr>
              <a:t>members</a:t>
            </a:r>
            <a:r>
              <a:rPr sz="2300" spc="-5">
                <a:solidFill>
                  <a:srgbClr val="747678"/>
                </a:solidFill>
                <a:latin typeface="Calibri"/>
                <a:cs typeface="Calibri"/>
              </a:rPr>
              <a:t> </a:t>
            </a:r>
            <a:r>
              <a:rPr sz="2300" spc="-20">
                <a:solidFill>
                  <a:srgbClr val="747678"/>
                </a:solidFill>
                <a:latin typeface="Calibri"/>
                <a:cs typeface="Calibri"/>
              </a:rPr>
              <a:t>app</a:t>
            </a:r>
            <a:r>
              <a:rPr sz="2300">
                <a:solidFill>
                  <a:srgbClr val="747678"/>
                </a:solidFill>
                <a:latin typeface="Calibri"/>
                <a:cs typeface="Calibri"/>
              </a:rPr>
              <a:t> -</a:t>
            </a:r>
            <a:endParaRPr sz="2300">
              <a:latin typeface="Calibri"/>
              <a:cs typeface="Calibri"/>
            </a:endParaRPr>
          </a:p>
          <a:p>
            <a:pPr marL="224790" indent="-212725">
              <a:lnSpc>
                <a:spcPct val="100000"/>
              </a:lnSpc>
              <a:spcBef>
                <a:spcPts val="560"/>
              </a:spcBef>
              <a:buChar char="•"/>
              <a:tabLst>
                <a:tab pos="225425" algn="l"/>
              </a:tabLst>
            </a:pPr>
            <a:r>
              <a:rPr sz="2300" spc="-45">
                <a:solidFill>
                  <a:srgbClr val="747678"/>
                </a:solidFill>
                <a:latin typeface="Calibri"/>
                <a:cs typeface="Calibri"/>
              </a:rPr>
              <a:t>You’ll</a:t>
            </a:r>
            <a:r>
              <a:rPr sz="2300" spc="-5">
                <a:solidFill>
                  <a:srgbClr val="747678"/>
                </a:solidFill>
                <a:latin typeface="Calibri"/>
                <a:cs typeface="Calibri"/>
              </a:rPr>
              <a:t> </a:t>
            </a:r>
            <a:r>
              <a:rPr sz="2300" spc="-25">
                <a:solidFill>
                  <a:srgbClr val="747678"/>
                </a:solidFill>
                <a:latin typeface="Calibri"/>
                <a:cs typeface="Calibri"/>
              </a:rPr>
              <a:t>earn</a:t>
            </a:r>
            <a:r>
              <a:rPr sz="2300">
                <a:solidFill>
                  <a:srgbClr val="747678"/>
                </a:solidFill>
                <a:latin typeface="Calibri"/>
                <a:cs typeface="Calibri"/>
              </a:rPr>
              <a:t> </a:t>
            </a:r>
            <a:r>
              <a:rPr sz="2300" spc="-15">
                <a:solidFill>
                  <a:srgbClr val="747678"/>
                </a:solidFill>
                <a:latin typeface="Calibri"/>
                <a:cs typeface="Calibri"/>
              </a:rPr>
              <a:t>points</a:t>
            </a:r>
            <a:r>
              <a:rPr sz="2300" spc="5">
                <a:solidFill>
                  <a:srgbClr val="747678"/>
                </a:solidFill>
                <a:latin typeface="Calibri"/>
                <a:cs typeface="Calibri"/>
              </a:rPr>
              <a:t> </a:t>
            </a:r>
            <a:r>
              <a:rPr sz="2300" spc="-25">
                <a:solidFill>
                  <a:srgbClr val="747678"/>
                </a:solidFill>
                <a:latin typeface="Calibri"/>
                <a:cs typeface="Calibri"/>
              </a:rPr>
              <a:t>towards</a:t>
            </a:r>
            <a:r>
              <a:rPr sz="2300">
                <a:solidFill>
                  <a:srgbClr val="747678"/>
                </a:solidFill>
                <a:latin typeface="Calibri"/>
                <a:cs typeface="Calibri"/>
              </a:rPr>
              <a:t> </a:t>
            </a:r>
            <a:r>
              <a:rPr sz="2300" spc="-20">
                <a:solidFill>
                  <a:srgbClr val="747678"/>
                </a:solidFill>
                <a:latin typeface="Calibri"/>
                <a:cs typeface="Calibri"/>
              </a:rPr>
              <a:t>our</a:t>
            </a:r>
            <a:r>
              <a:rPr sz="2300" spc="5">
                <a:solidFill>
                  <a:srgbClr val="747678"/>
                </a:solidFill>
                <a:latin typeface="Calibri"/>
                <a:cs typeface="Calibri"/>
              </a:rPr>
              <a:t> </a:t>
            </a:r>
            <a:r>
              <a:rPr sz="2300" spc="-25">
                <a:solidFill>
                  <a:srgbClr val="747678"/>
                </a:solidFill>
                <a:latin typeface="Calibri"/>
                <a:cs typeface="Calibri"/>
              </a:rPr>
              <a:t>share</a:t>
            </a:r>
            <a:r>
              <a:rPr sz="2300">
                <a:solidFill>
                  <a:srgbClr val="747678"/>
                </a:solidFill>
                <a:latin typeface="Calibri"/>
                <a:cs typeface="Calibri"/>
              </a:rPr>
              <a:t> </a:t>
            </a:r>
            <a:r>
              <a:rPr sz="2300" spc="-15">
                <a:solidFill>
                  <a:srgbClr val="747678"/>
                </a:solidFill>
                <a:latin typeface="Calibri"/>
                <a:cs typeface="Calibri"/>
              </a:rPr>
              <a:t>of</a:t>
            </a:r>
            <a:r>
              <a:rPr sz="2300">
                <a:solidFill>
                  <a:srgbClr val="747678"/>
                </a:solidFill>
                <a:latin typeface="Calibri"/>
                <a:cs typeface="Calibri"/>
              </a:rPr>
              <a:t> </a:t>
            </a:r>
            <a:r>
              <a:rPr sz="2300" spc="-15">
                <a:solidFill>
                  <a:srgbClr val="747678"/>
                </a:solidFill>
                <a:latin typeface="Calibri"/>
                <a:cs typeface="Calibri"/>
              </a:rPr>
              <a:t>profits.</a:t>
            </a:r>
            <a:endParaRPr sz="2300">
              <a:latin typeface="Calibri"/>
              <a:cs typeface="Calibri"/>
            </a:endParaRPr>
          </a:p>
          <a:p>
            <a:pPr marL="224790" marR="610870" indent="-212725">
              <a:lnSpc>
                <a:spcPts val="2560"/>
              </a:lnSpc>
              <a:spcBef>
                <a:spcPts val="869"/>
              </a:spcBef>
              <a:buChar char="•"/>
              <a:tabLst>
                <a:tab pos="225425" algn="l"/>
              </a:tabLst>
            </a:pPr>
            <a:r>
              <a:rPr sz="2300" spc="-25">
                <a:solidFill>
                  <a:srgbClr val="747678"/>
                </a:solidFill>
                <a:latin typeface="Calibri"/>
                <a:cs typeface="Calibri"/>
              </a:rPr>
              <a:t>Great</a:t>
            </a:r>
            <a:r>
              <a:rPr sz="2300" spc="-10">
                <a:solidFill>
                  <a:srgbClr val="747678"/>
                </a:solidFill>
                <a:latin typeface="Calibri"/>
                <a:cs typeface="Calibri"/>
              </a:rPr>
              <a:t> </a:t>
            </a:r>
            <a:r>
              <a:rPr sz="2300" spc="-15">
                <a:solidFill>
                  <a:srgbClr val="747678"/>
                </a:solidFill>
                <a:latin typeface="Calibri"/>
                <a:cs typeface="Calibri"/>
              </a:rPr>
              <a:t>opportunities</a:t>
            </a:r>
            <a:r>
              <a:rPr sz="2300" spc="-5">
                <a:solidFill>
                  <a:srgbClr val="747678"/>
                </a:solidFill>
                <a:latin typeface="Calibri"/>
                <a:cs typeface="Calibri"/>
              </a:rPr>
              <a:t> </a:t>
            </a:r>
            <a:r>
              <a:rPr sz="2300" spc="-20">
                <a:solidFill>
                  <a:srgbClr val="747678"/>
                </a:solidFill>
                <a:latin typeface="Calibri"/>
                <a:cs typeface="Calibri"/>
              </a:rPr>
              <a:t>to</a:t>
            </a:r>
            <a:r>
              <a:rPr sz="2300" spc="-5">
                <a:solidFill>
                  <a:srgbClr val="747678"/>
                </a:solidFill>
                <a:latin typeface="Calibri"/>
                <a:cs typeface="Calibri"/>
              </a:rPr>
              <a:t> be</a:t>
            </a:r>
            <a:r>
              <a:rPr sz="2300" spc="-10">
                <a:solidFill>
                  <a:srgbClr val="747678"/>
                </a:solidFill>
                <a:latin typeface="Calibri"/>
                <a:cs typeface="Calibri"/>
              </a:rPr>
              <a:t> </a:t>
            </a:r>
            <a:r>
              <a:rPr sz="2300" spc="-25">
                <a:solidFill>
                  <a:srgbClr val="747678"/>
                </a:solidFill>
                <a:latin typeface="Calibri"/>
                <a:cs typeface="Calibri"/>
              </a:rPr>
              <a:t>involved</a:t>
            </a:r>
            <a:r>
              <a:rPr sz="2300" spc="-5">
                <a:solidFill>
                  <a:srgbClr val="747678"/>
                </a:solidFill>
                <a:latin typeface="Calibri"/>
                <a:cs typeface="Calibri"/>
              </a:rPr>
              <a:t> </a:t>
            </a:r>
            <a:r>
              <a:rPr sz="2300" spc="-25">
                <a:solidFill>
                  <a:srgbClr val="747678"/>
                </a:solidFill>
                <a:latin typeface="Calibri"/>
                <a:cs typeface="Calibri"/>
              </a:rPr>
              <a:t>within </a:t>
            </a:r>
            <a:r>
              <a:rPr sz="2300" spc="-505">
                <a:solidFill>
                  <a:srgbClr val="747678"/>
                </a:solidFill>
                <a:latin typeface="Calibri"/>
                <a:cs typeface="Calibri"/>
              </a:rPr>
              <a:t> </a:t>
            </a:r>
            <a:r>
              <a:rPr sz="2300" spc="-25">
                <a:solidFill>
                  <a:srgbClr val="747678"/>
                </a:solidFill>
                <a:latin typeface="Calibri"/>
                <a:cs typeface="Calibri"/>
              </a:rPr>
              <a:t>your</a:t>
            </a:r>
            <a:r>
              <a:rPr sz="2300" spc="-5">
                <a:solidFill>
                  <a:srgbClr val="747678"/>
                </a:solidFill>
                <a:latin typeface="Calibri"/>
                <a:cs typeface="Calibri"/>
              </a:rPr>
              <a:t> </a:t>
            </a:r>
            <a:r>
              <a:rPr sz="2300" spc="-15">
                <a:solidFill>
                  <a:srgbClr val="747678"/>
                </a:solidFill>
                <a:latin typeface="Calibri"/>
                <a:cs typeface="Calibri"/>
              </a:rPr>
              <a:t>community</a:t>
            </a:r>
            <a:endParaRPr sz="2300">
              <a:latin typeface="Calibri"/>
              <a:cs typeface="Calibri"/>
            </a:endParaRPr>
          </a:p>
          <a:p>
            <a:pPr marL="224790" indent="-212725">
              <a:lnSpc>
                <a:spcPct val="100000"/>
              </a:lnSpc>
              <a:spcBef>
                <a:spcPts val="565"/>
              </a:spcBef>
              <a:buChar char="•"/>
              <a:tabLst>
                <a:tab pos="225425" algn="l"/>
              </a:tabLst>
            </a:pPr>
            <a:r>
              <a:rPr sz="2300" spc="-10">
                <a:solidFill>
                  <a:srgbClr val="747678"/>
                </a:solidFill>
                <a:latin typeface="Calibri"/>
                <a:cs typeface="Calibri"/>
              </a:rPr>
              <a:t>And</a:t>
            </a:r>
            <a:r>
              <a:rPr sz="2300" spc="-5">
                <a:solidFill>
                  <a:srgbClr val="747678"/>
                </a:solidFill>
                <a:latin typeface="Calibri"/>
                <a:cs typeface="Calibri"/>
              </a:rPr>
              <a:t> </a:t>
            </a:r>
            <a:r>
              <a:rPr sz="2300" spc="-30">
                <a:solidFill>
                  <a:srgbClr val="747678"/>
                </a:solidFill>
                <a:latin typeface="Calibri"/>
                <a:cs typeface="Calibri"/>
              </a:rPr>
              <a:t>have</a:t>
            </a:r>
            <a:r>
              <a:rPr sz="2300">
                <a:solidFill>
                  <a:srgbClr val="747678"/>
                </a:solidFill>
                <a:latin typeface="Calibri"/>
                <a:cs typeface="Calibri"/>
              </a:rPr>
              <a:t> </a:t>
            </a:r>
            <a:r>
              <a:rPr sz="2300" spc="-25">
                <a:solidFill>
                  <a:srgbClr val="747678"/>
                </a:solidFill>
                <a:latin typeface="Calibri"/>
                <a:cs typeface="Calibri"/>
              </a:rPr>
              <a:t>your</a:t>
            </a:r>
            <a:r>
              <a:rPr sz="2300" spc="-5">
                <a:solidFill>
                  <a:srgbClr val="747678"/>
                </a:solidFill>
                <a:latin typeface="Calibri"/>
                <a:cs typeface="Calibri"/>
              </a:rPr>
              <a:t> </a:t>
            </a:r>
            <a:r>
              <a:rPr sz="2300" spc="-20">
                <a:solidFill>
                  <a:srgbClr val="747678"/>
                </a:solidFill>
                <a:latin typeface="Calibri"/>
                <a:cs typeface="Calibri"/>
              </a:rPr>
              <a:t>say</a:t>
            </a:r>
            <a:r>
              <a:rPr sz="2300">
                <a:solidFill>
                  <a:srgbClr val="747678"/>
                </a:solidFill>
                <a:latin typeface="Calibri"/>
                <a:cs typeface="Calibri"/>
              </a:rPr>
              <a:t> </a:t>
            </a:r>
            <a:r>
              <a:rPr sz="2300" spc="-10">
                <a:solidFill>
                  <a:srgbClr val="747678"/>
                </a:solidFill>
                <a:latin typeface="Calibri"/>
                <a:cs typeface="Calibri"/>
              </a:rPr>
              <a:t>on</a:t>
            </a:r>
            <a:r>
              <a:rPr sz="2300" spc="-5">
                <a:solidFill>
                  <a:srgbClr val="747678"/>
                </a:solidFill>
                <a:latin typeface="Calibri"/>
                <a:cs typeface="Calibri"/>
              </a:rPr>
              <a:t> </a:t>
            </a:r>
            <a:r>
              <a:rPr sz="2300" spc="-20">
                <a:solidFill>
                  <a:srgbClr val="747678"/>
                </a:solidFill>
                <a:latin typeface="Calibri"/>
                <a:cs typeface="Calibri"/>
              </a:rPr>
              <a:t>how</a:t>
            </a:r>
            <a:r>
              <a:rPr sz="2300">
                <a:solidFill>
                  <a:srgbClr val="747678"/>
                </a:solidFill>
                <a:latin typeface="Calibri"/>
                <a:cs typeface="Calibri"/>
              </a:rPr>
              <a:t> </a:t>
            </a:r>
            <a:r>
              <a:rPr sz="2300" spc="-20">
                <a:solidFill>
                  <a:srgbClr val="747678"/>
                </a:solidFill>
                <a:latin typeface="Calibri"/>
                <a:cs typeface="Calibri"/>
              </a:rPr>
              <a:t>the</a:t>
            </a:r>
            <a:r>
              <a:rPr sz="2300" spc="-5">
                <a:solidFill>
                  <a:srgbClr val="747678"/>
                </a:solidFill>
                <a:latin typeface="Calibri"/>
                <a:cs typeface="Calibri"/>
              </a:rPr>
              <a:t> </a:t>
            </a:r>
            <a:r>
              <a:rPr sz="2300" spc="-20">
                <a:solidFill>
                  <a:srgbClr val="747678"/>
                </a:solidFill>
                <a:latin typeface="Calibri"/>
                <a:cs typeface="Calibri"/>
              </a:rPr>
              <a:t>business</a:t>
            </a:r>
            <a:r>
              <a:rPr sz="2300">
                <a:solidFill>
                  <a:srgbClr val="747678"/>
                </a:solidFill>
                <a:latin typeface="Calibri"/>
                <a:cs typeface="Calibri"/>
              </a:rPr>
              <a:t> </a:t>
            </a:r>
            <a:r>
              <a:rPr sz="2300" spc="-15">
                <a:solidFill>
                  <a:srgbClr val="747678"/>
                </a:solidFill>
                <a:latin typeface="Calibri"/>
                <a:cs typeface="Calibri"/>
              </a:rPr>
              <a:t>is</a:t>
            </a:r>
            <a:r>
              <a:rPr sz="2300" spc="-5">
                <a:solidFill>
                  <a:srgbClr val="747678"/>
                </a:solidFill>
                <a:latin typeface="Calibri"/>
                <a:cs typeface="Calibri"/>
              </a:rPr>
              <a:t> </a:t>
            </a:r>
            <a:r>
              <a:rPr sz="2300" spc="-15">
                <a:solidFill>
                  <a:srgbClr val="747678"/>
                </a:solidFill>
                <a:latin typeface="Calibri"/>
                <a:cs typeface="Calibri"/>
              </a:rPr>
              <a:t>run”</a:t>
            </a:r>
            <a:endParaRPr sz="2300">
              <a:latin typeface="Calibri"/>
              <a:cs typeface="Calibri"/>
            </a:endParaRPr>
          </a:p>
        </p:txBody>
      </p:sp>
      <p:sp>
        <p:nvSpPr>
          <p:cNvPr id="6" name="object 6"/>
          <p:cNvSpPr/>
          <p:nvPr/>
        </p:nvSpPr>
        <p:spPr>
          <a:xfrm>
            <a:off x="3350684" y="6469912"/>
            <a:ext cx="13402944" cy="1716405"/>
          </a:xfrm>
          <a:custGeom>
            <a:avLst/>
            <a:gdLst/>
            <a:ahLst/>
            <a:cxnLst/>
            <a:rect l="l" t="t" r="r" b="b"/>
            <a:pathLst>
              <a:path w="13402944" h="1716404">
                <a:moveTo>
                  <a:pt x="13110899"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1424082"/>
                </a:lnTo>
                <a:lnTo>
                  <a:pt x="3819" y="1471419"/>
                </a:lnTo>
                <a:lnTo>
                  <a:pt x="14877" y="1516325"/>
                </a:lnTo>
                <a:lnTo>
                  <a:pt x="32573" y="1558198"/>
                </a:lnTo>
                <a:lnTo>
                  <a:pt x="56306" y="1596436"/>
                </a:lnTo>
                <a:lnTo>
                  <a:pt x="85475" y="1630441"/>
                </a:lnTo>
                <a:lnTo>
                  <a:pt x="119479" y="1659610"/>
                </a:lnTo>
                <a:lnTo>
                  <a:pt x="157718" y="1683342"/>
                </a:lnTo>
                <a:lnTo>
                  <a:pt x="199590" y="1701038"/>
                </a:lnTo>
                <a:lnTo>
                  <a:pt x="244496" y="1712096"/>
                </a:lnTo>
                <a:lnTo>
                  <a:pt x="291834" y="1715916"/>
                </a:lnTo>
                <a:lnTo>
                  <a:pt x="13110899" y="1715916"/>
                </a:lnTo>
                <a:lnTo>
                  <a:pt x="13158236" y="1712096"/>
                </a:lnTo>
                <a:lnTo>
                  <a:pt x="13203142" y="1701038"/>
                </a:lnTo>
                <a:lnTo>
                  <a:pt x="13245015" y="1683342"/>
                </a:lnTo>
                <a:lnTo>
                  <a:pt x="13283253" y="1659610"/>
                </a:lnTo>
                <a:lnTo>
                  <a:pt x="13317258" y="1630441"/>
                </a:lnTo>
                <a:lnTo>
                  <a:pt x="13346427" y="1596436"/>
                </a:lnTo>
                <a:lnTo>
                  <a:pt x="13370159" y="1558198"/>
                </a:lnTo>
                <a:lnTo>
                  <a:pt x="13387855" y="1516325"/>
                </a:lnTo>
                <a:lnTo>
                  <a:pt x="13398913" y="1471419"/>
                </a:lnTo>
                <a:lnTo>
                  <a:pt x="13402733" y="1424082"/>
                </a:lnTo>
                <a:lnTo>
                  <a:pt x="13402733" y="291834"/>
                </a:lnTo>
                <a:lnTo>
                  <a:pt x="13398913" y="244498"/>
                </a:lnTo>
                <a:lnTo>
                  <a:pt x="13387855" y="199594"/>
                </a:lnTo>
                <a:lnTo>
                  <a:pt x="13370159" y="157722"/>
                </a:lnTo>
                <a:lnTo>
                  <a:pt x="13346427" y="119483"/>
                </a:lnTo>
                <a:lnTo>
                  <a:pt x="13317258" y="85479"/>
                </a:lnTo>
                <a:lnTo>
                  <a:pt x="13283253" y="56309"/>
                </a:lnTo>
                <a:lnTo>
                  <a:pt x="13245015" y="32575"/>
                </a:lnTo>
                <a:lnTo>
                  <a:pt x="13203142" y="14878"/>
                </a:lnTo>
                <a:lnTo>
                  <a:pt x="13158236" y="3819"/>
                </a:lnTo>
                <a:lnTo>
                  <a:pt x="13110899" y="0"/>
                </a:lnTo>
                <a:close/>
              </a:path>
            </a:pathLst>
          </a:custGeom>
          <a:solidFill>
            <a:srgbClr val="FFFFFF"/>
          </a:solidFill>
        </p:spPr>
        <p:txBody>
          <a:bodyPr wrap="square" lIns="0" tIns="0" rIns="0" bIns="0" rtlCol="0"/>
          <a:lstStyle/>
          <a:p>
            <a:endParaRPr/>
          </a:p>
        </p:txBody>
      </p:sp>
      <p:sp>
        <p:nvSpPr>
          <p:cNvPr id="7" name="object 7"/>
          <p:cNvSpPr txBox="1"/>
          <p:nvPr/>
        </p:nvSpPr>
        <p:spPr>
          <a:xfrm>
            <a:off x="4080436" y="6807333"/>
            <a:ext cx="11944985" cy="1026794"/>
          </a:xfrm>
          <a:prstGeom prst="rect">
            <a:avLst/>
          </a:prstGeom>
        </p:spPr>
        <p:txBody>
          <a:bodyPr vert="horz" wrap="square" lIns="0" tIns="45720" rIns="0" bIns="0" rtlCol="0">
            <a:spAutoFit/>
          </a:bodyPr>
          <a:lstStyle/>
          <a:p>
            <a:pPr marL="12065" marR="5080" indent="-1270" algn="ctr">
              <a:lnSpc>
                <a:spcPts val="2560"/>
              </a:lnSpc>
              <a:spcBef>
                <a:spcPts val="360"/>
              </a:spcBef>
            </a:pPr>
            <a:r>
              <a:rPr sz="2300" spc="-40">
                <a:solidFill>
                  <a:srgbClr val="747678"/>
                </a:solidFill>
                <a:latin typeface="Calibri"/>
                <a:cs typeface="Calibri"/>
              </a:rPr>
              <a:t>”You’ve</a:t>
            </a:r>
            <a:r>
              <a:rPr sz="2300" spc="5">
                <a:solidFill>
                  <a:srgbClr val="747678"/>
                </a:solidFill>
                <a:latin typeface="Calibri"/>
                <a:cs typeface="Calibri"/>
              </a:rPr>
              <a:t> </a:t>
            </a:r>
            <a:r>
              <a:rPr sz="2300" spc="-25">
                <a:solidFill>
                  <a:srgbClr val="747678"/>
                </a:solidFill>
                <a:latin typeface="Calibri"/>
                <a:cs typeface="Calibri"/>
              </a:rPr>
              <a:t>already</a:t>
            </a:r>
            <a:r>
              <a:rPr sz="2300" spc="10">
                <a:solidFill>
                  <a:srgbClr val="747678"/>
                </a:solidFill>
                <a:latin typeface="Calibri"/>
                <a:cs typeface="Calibri"/>
              </a:rPr>
              <a:t> </a:t>
            </a:r>
            <a:r>
              <a:rPr sz="2300" spc="-25">
                <a:solidFill>
                  <a:srgbClr val="747678"/>
                </a:solidFill>
                <a:latin typeface="Calibri"/>
                <a:cs typeface="Calibri"/>
              </a:rPr>
              <a:t>spent</a:t>
            </a:r>
            <a:r>
              <a:rPr sz="2300" spc="10">
                <a:solidFill>
                  <a:srgbClr val="747678"/>
                </a:solidFill>
                <a:latin typeface="Calibri"/>
                <a:cs typeface="Calibri"/>
              </a:rPr>
              <a:t> </a:t>
            </a:r>
            <a:r>
              <a:rPr sz="2300" spc="-15">
                <a:solidFill>
                  <a:srgbClr val="747678"/>
                </a:solidFill>
                <a:latin typeface="Calibri"/>
                <a:cs typeface="Calibri"/>
              </a:rPr>
              <a:t>£…</a:t>
            </a:r>
            <a:r>
              <a:rPr sz="2300" spc="5">
                <a:solidFill>
                  <a:srgbClr val="747678"/>
                </a:solidFill>
                <a:latin typeface="Calibri"/>
                <a:cs typeface="Calibri"/>
              </a:rPr>
              <a:t> </a:t>
            </a:r>
            <a:r>
              <a:rPr sz="2300" spc="-40">
                <a:solidFill>
                  <a:srgbClr val="747678"/>
                </a:solidFill>
                <a:latin typeface="Calibri"/>
                <a:cs typeface="Calibri"/>
              </a:rPr>
              <a:t>you’re</a:t>
            </a:r>
            <a:r>
              <a:rPr sz="2300" spc="10">
                <a:solidFill>
                  <a:srgbClr val="747678"/>
                </a:solidFill>
                <a:latin typeface="Calibri"/>
                <a:cs typeface="Calibri"/>
              </a:rPr>
              <a:t> </a:t>
            </a:r>
            <a:r>
              <a:rPr sz="2300" spc="-25">
                <a:solidFill>
                  <a:srgbClr val="747678"/>
                </a:solidFill>
                <a:latin typeface="Calibri"/>
                <a:cs typeface="Calibri"/>
              </a:rPr>
              <a:t>missing</a:t>
            </a:r>
            <a:r>
              <a:rPr sz="2300" spc="10">
                <a:solidFill>
                  <a:srgbClr val="747678"/>
                </a:solidFill>
                <a:latin typeface="Calibri"/>
                <a:cs typeface="Calibri"/>
              </a:rPr>
              <a:t> </a:t>
            </a:r>
            <a:r>
              <a:rPr sz="2300" spc="-10">
                <a:solidFill>
                  <a:srgbClr val="747678"/>
                </a:solidFill>
                <a:latin typeface="Calibri"/>
                <a:cs typeface="Calibri"/>
              </a:rPr>
              <a:t>out</a:t>
            </a:r>
            <a:r>
              <a:rPr sz="2300" spc="5">
                <a:solidFill>
                  <a:srgbClr val="747678"/>
                </a:solidFill>
                <a:latin typeface="Calibri"/>
                <a:cs typeface="Calibri"/>
              </a:rPr>
              <a:t> </a:t>
            </a:r>
            <a:r>
              <a:rPr sz="2300" spc="-10">
                <a:solidFill>
                  <a:srgbClr val="747678"/>
                </a:solidFill>
                <a:latin typeface="Calibri"/>
                <a:cs typeface="Calibri"/>
              </a:rPr>
              <a:t>on</a:t>
            </a:r>
            <a:r>
              <a:rPr sz="2300" spc="10">
                <a:solidFill>
                  <a:srgbClr val="747678"/>
                </a:solidFill>
                <a:latin typeface="Calibri"/>
                <a:cs typeface="Calibri"/>
              </a:rPr>
              <a:t> </a:t>
            </a:r>
            <a:r>
              <a:rPr sz="2300" spc="-20">
                <a:solidFill>
                  <a:srgbClr val="747678"/>
                </a:solidFill>
                <a:latin typeface="Calibri"/>
                <a:cs typeface="Calibri"/>
              </a:rPr>
              <a:t>points,</a:t>
            </a:r>
            <a:r>
              <a:rPr sz="2300" spc="10">
                <a:solidFill>
                  <a:srgbClr val="747678"/>
                </a:solidFill>
                <a:latin typeface="Calibri"/>
                <a:cs typeface="Calibri"/>
              </a:rPr>
              <a:t> </a:t>
            </a:r>
            <a:r>
              <a:rPr sz="2300" spc="-20">
                <a:solidFill>
                  <a:srgbClr val="747678"/>
                </a:solidFill>
                <a:latin typeface="Calibri"/>
                <a:cs typeface="Calibri"/>
              </a:rPr>
              <a:t>which</a:t>
            </a:r>
            <a:r>
              <a:rPr sz="2300" spc="10">
                <a:solidFill>
                  <a:srgbClr val="747678"/>
                </a:solidFill>
                <a:latin typeface="Calibri"/>
                <a:cs typeface="Calibri"/>
              </a:rPr>
              <a:t> </a:t>
            </a:r>
            <a:r>
              <a:rPr sz="2300" spc="-20">
                <a:solidFill>
                  <a:srgbClr val="747678"/>
                </a:solidFill>
                <a:latin typeface="Calibri"/>
                <a:cs typeface="Calibri"/>
              </a:rPr>
              <a:t>you</a:t>
            </a:r>
            <a:r>
              <a:rPr sz="2300" spc="10">
                <a:solidFill>
                  <a:srgbClr val="747678"/>
                </a:solidFill>
                <a:latin typeface="Calibri"/>
                <a:cs typeface="Calibri"/>
              </a:rPr>
              <a:t> </a:t>
            </a:r>
            <a:r>
              <a:rPr sz="2300" spc="-10">
                <a:solidFill>
                  <a:srgbClr val="747678"/>
                </a:solidFill>
                <a:latin typeface="Calibri"/>
                <a:cs typeface="Calibri"/>
              </a:rPr>
              <a:t>can</a:t>
            </a:r>
            <a:r>
              <a:rPr sz="2300" spc="10">
                <a:solidFill>
                  <a:srgbClr val="747678"/>
                </a:solidFill>
                <a:latin typeface="Calibri"/>
                <a:cs typeface="Calibri"/>
              </a:rPr>
              <a:t> </a:t>
            </a:r>
            <a:r>
              <a:rPr sz="2300" spc="-25">
                <a:solidFill>
                  <a:srgbClr val="747678"/>
                </a:solidFill>
                <a:latin typeface="Calibri"/>
                <a:cs typeface="Calibri"/>
              </a:rPr>
              <a:t>later</a:t>
            </a:r>
            <a:r>
              <a:rPr sz="2300" spc="5">
                <a:solidFill>
                  <a:srgbClr val="747678"/>
                </a:solidFill>
                <a:latin typeface="Calibri"/>
                <a:cs typeface="Calibri"/>
              </a:rPr>
              <a:t> </a:t>
            </a:r>
            <a:r>
              <a:rPr sz="2300" spc="-20">
                <a:solidFill>
                  <a:srgbClr val="747678"/>
                </a:solidFill>
                <a:latin typeface="Calibri"/>
                <a:cs typeface="Calibri"/>
              </a:rPr>
              <a:t>redeem</a:t>
            </a:r>
            <a:r>
              <a:rPr sz="2300" spc="10">
                <a:solidFill>
                  <a:srgbClr val="747678"/>
                </a:solidFill>
                <a:latin typeface="Calibri"/>
                <a:cs typeface="Calibri"/>
              </a:rPr>
              <a:t> </a:t>
            </a:r>
            <a:r>
              <a:rPr sz="2300" spc="-20">
                <a:solidFill>
                  <a:srgbClr val="747678"/>
                </a:solidFill>
                <a:latin typeface="Calibri"/>
                <a:cs typeface="Calibri"/>
              </a:rPr>
              <a:t>here</a:t>
            </a:r>
            <a:r>
              <a:rPr sz="2300" spc="10">
                <a:solidFill>
                  <a:srgbClr val="747678"/>
                </a:solidFill>
                <a:latin typeface="Calibri"/>
                <a:cs typeface="Calibri"/>
              </a:rPr>
              <a:t> </a:t>
            </a:r>
            <a:r>
              <a:rPr sz="2300" spc="-10">
                <a:solidFill>
                  <a:srgbClr val="747678"/>
                </a:solidFill>
                <a:latin typeface="Calibri"/>
                <a:cs typeface="Calibri"/>
              </a:rPr>
              <a:t>or</a:t>
            </a:r>
            <a:r>
              <a:rPr sz="2300" spc="10">
                <a:solidFill>
                  <a:srgbClr val="747678"/>
                </a:solidFill>
                <a:latin typeface="Calibri"/>
                <a:cs typeface="Calibri"/>
              </a:rPr>
              <a:t> </a:t>
            </a:r>
            <a:r>
              <a:rPr sz="2300" spc="-25">
                <a:solidFill>
                  <a:srgbClr val="747678"/>
                </a:solidFill>
                <a:latin typeface="Calibri"/>
                <a:cs typeface="Calibri"/>
              </a:rPr>
              <a:t>within</a:t>
            </a:r>
            <a:r>
              <a:rPr sz="2300" spc="10">
                <a:solidFill>
                  <a:srgbClr val="747678"/>
                </a:solidFill>
                <a:latin typeface="Calibri"/>
                <a:cs typeface="Calibri"/>
              </a:rPr>
              <a:t> </a:t>
            </a:r>
            <a:r>
              <a:rPr sz="2300" spc="-20">
                <a:solidFill>
                  <a:srgbClr val="747678"/>
                </a:solidFill>
                <a:latin typeface="Calibri"/>
                <a:cs typeface="Calibri"/>
              </a:rPr>
              <a:t>our </a:t>
            </a:r>
            <a:r>
              <a:rPr sz="2300" spc="-505">
                <a:solidFill>
                  <a:srgbClr val="747678"/>
                </a:solidFill>
                <a:latin typeface="Calibri"/>
                <a:cs typeface="Calibri"/>
              </a:rPr>
              <a:t> </a:t>
            </a:r>
            <a:r>
              <a:rPr sz="2300" spc="-25">
                <a:solidFill>
                  <a:srgbClr val="747678"/>
                </a:solidFill>
                <a:latin typeface="Calibri"/>
                <a:cs typeface="Calibri"/>
              </a:rPr>
              <a:t>other</a:t>
            </a:r>
            <a:r>
              <a:rPr sz="2300" spc="5">
                <a:solidFill>
                  <a:srgbClr val="747678"/>
                </a:solidFill>
                <a:latin typeface="Calibri"/>
                <a:cs typeface="Calibri"/>
              </a:rPr>
              <a:t> </a:t>
            </a:r>
            <a:r>
              <a:rPr sz="2300" spc="-20">
                <a:solidFill>
                  <a:srgbClr val="747678"/>
                </a:solidFill>
                <a:latin typeface="Calibri"/>
                <a:cs typeface="Calibri"/>
              </a:rPr>
              <a:t>business</a:t>
            </a:r>
            <a:r>
              <a:rPr sz="2300" spc="5">
                <a:solidFill>
                  <a:srgbClr val="747678"/>
                </a:solidFill>
                <a:latin typeface="Calibri"/>
                <a:cs typeface="Calibri"/>
              </a:rPr>
              <a:t> </a:t>
            </a:r>
            <a:r>
              <a:rPr sz="2300" spc="-25">
                <a:solidFill>
                  <a:srgbClr val="747678"/>
                </a:solidFill>
                <a:latin typeface="Calibri"/>
                <a:cs typeface="Calibri"/>
              </a:rPr>
              <a:t>areas</a:t>
            </a:r>
            <a:r>
              <a:rPr sz="2300" spc="5">
                <a:solidFill>
                  <a:srgbClr val="747678"/>
                </a:solidFill>
                <a:latin typeface="Calibri"/>
                <a:cs typeface="Calibri"/>
              </a:rPr>
              <a:t> </a:t>
            </a:r>
            <a:r>
              <a:rPr sz="2300" spc="-15">
                <a:solidFill>
                  <a:srgbClr val="747678"/>
                </a:solidFill>
                <a:latin typeface="Calibri"/>
                <a:cs typeface="Calibri"/>
              </a:rPr>
              <a:t>for</a:t>
            </a:r>
            <a:r>
              <a:rPr sz="2300" spc="5">
                <a:solidFill>
                  <a:srgbClr val="747678"/>
                </a:solidFill>
                <a:latin typeface="Calibri"/>
                <a:cs typeface="Calibri"/>
              </a:rPr>
              <a:t> </a:t>
            </a:r>
            <a:r>
              <a:rPr sz="2300" spc="-20">
                <a:solidFill>
                  <a:srgbClr val="747678"/>
                </a:solidFill>
                <a:latin typeface="Calibri"/>
                <a:cs typeface="Calibri"/>
              </a:rPr>
              <a:t>example</a:t>
            </a:r>
            <a:r>
              <a:rPr sz="2300" spc="5">
                <a:solidFill>
                  <a:srgbClr val="747678"/>
                </a:solidFill>
                <a:latin typeface="Calibri"/>
                <a:cs typeface="Calibri"/>
              </a:rPr>
              <a:t> </a:t>
            </a:r>
            <a:r>
              <a:rPr sz="2300" spc="-25">
                <a:solidFill>
                  <a:srgbClr val="747678"/>
                </a:solidFill>
                <a:latin typeface="Calibri"/>
                <a:cs typeface="Calibri"/>
              </a:rPr>
              <a:t>towards</a:t>
            </a:r>
            <a:r>
              <a:rPr sz="2300" spc="5">
                <a:solidFill>
                  <a:srgbClr val="747678"/>
                </a:solidFill>
                <a:latin typeface="Calibri"/>
                <a:cs typeface="Calibri"/>
              </a:rPr>
              <a:t> </a:t>
            </a:r>
            <a:r>
              <a:rPr sz="2300">
                <a:solidFill>
                  <a:srgbClr val="747678"/>
                </a:solidFill>
                <a:latin typeface="Calibri"/>
                <a:cs typeface="Calibri"/>
              </a:rPr>
              <a:t>a</a:t>
            </a:r>
            <a:r>
              <a:rPr sz="2300" spc="5">
                <a:solidFill>
                  <a:srgbClr val="747678"/>
                </a:solidFill>
                <a:latin typeface="Calibri"/>
                <a:cs typeface="Calibri"/>
              </a:rPr>
              <a:t> </a:t>
            </a:r>
            <a:r>
              <a:rPr sz="2300" spc="-40">
                <a:solidFill>
                  <a:srgbClr val="747678"/>
                </a:solidFill>
                <a:latin typeface="Calibri"/>
                <a:cs typeface="Calibri"/>
              </a:rPr>
              <a:t>holiday,</a:t>
            </a:r>
            <a:r>
              <a:rPr sz="2300" spc="5">
                <a:solidFill>
                  <a:srgbClr val="747678"/>
                </a:solidFill>
                <a:latin typeface="Calibri"/>
                <a:cs typeface="Calibri"/>
              </a:rPr>
              <a:t> </a:t>
            </a:r>
            <a:r>
              <a:rPr sz="2300" spc="-25">
                <a:solidFill>
                  <a:srgbClr val="747678"/>
                </a:solidFill>
                <a:latin typeface="Calibri"/>
                <a:cs typeface="Calibri"/>
              </a:rPr>
              <a:t>towards</a:t>
            </a:r>
            <a:r>
              <a:rPr sz="2300" spc="5">
                <a:solidFill>
                  <a:srgbClr val="747678"/>
                </a:solidFill>
                <a:latin typeface="Calibri"/>
                <a:cs typeface="Calibri"/>
              </a:rPr>
              <a:t> </a:t>
            </a:r>
            <a:r>
              <a:rPr sz="2300" spc="-25">
                <a:solidFill>
                  <a:srgbClr val="747678"/>
                </a:solidFill>
                <a:latin typeface="Calibri"/>
                <a:cs typeface="Calibri"/>
              </a:rPr>
              <a:t>your</a:t>
            </a:r>
            <a:r>
              <a:rPr sz="2300" spc="10">
                <a:solidFill>
                  <a:srgbClr val="747678"/>
                </a:solidFill>
                <a:latin typeface="Calibri"/>
                <a:cs typeface="Calibri"/>
              </a:rPr>
              <a:t> </a:t>
            </a:r>
            <a:r>
              <a:rPr sz="2300" spc="-20">
                <a:solidFill>
                  <a:srgbClr val="747678"/>
                </a:solidFill>
                <a:latin typeface="Calibri"/>
                <a:cs typeface="Calibri"/>
              </a:rPr>
              <a:t>childcare</a:t>
            </a:r>
            <a:r>
              <a:rPr sz="2300" spc="5">
                <a:solidFill>
                  <a:srgbClr val="747678"/>
                </a:solidFill>
                <a:latin typeface="Calibri"/>
                <a:cs typeface="Calibri"/>
              </a:rPr>
              <a:t> </a:t>
            </a:r>
            <a:r>
              <a:rPr sz="2300" spc="-20">
                <a:solidFill>
                  <a:srgbClr val="747678"/>
                </a:solidFill>
                <a:latin typeface="Calibri"/>
                <a:cs typeface="Calibri"/>
              </a:rPr>
              <a:t>fees,</a:t>
            </a:r>
            <a:r>
              <a:rPr sz="2300" spc="5">
                <a:solidFill>
                  <a:srgbClr val="747678"/>
                </a:solidFill>
                <a:latin typeface="Calibri"/>
                <a:cs typeface="Calibri"/>
              </a:rPr>
              <a:t> </a:t>
            </a:r>
            <a:r>
              <a:rPr sz="2300" spc="-20">
                <a:solidFill>
                  <a:srgbClr val="747678"/>
                </a:solidFill>
                <a:latin typeface="Calibri"/>
                <a:cs typeface="Calibri"/>
              </a:rPr>
              <a:t>phone</a:t>
            </a:r>
            <a:r>
              <a:rPr sz="2300" spc="5">
                <a:solidFill>
                  <a:srgbClr val="747678"/>
                </a:solidFill>
                <a:latin typeface="Calibri"/>
                <a:cs typeface="Calibri"/>
              </a:rPr>
              <a:t> </a:t>
            </a:r>
            <a:r>
              <a:rPr sz="2300" spc="-10">
                <a:solidFill>
                  <a:srgbClr val="747678"/>
                </a:solidFill>
                <a:latin typeface="Calibri"/>
                <a:cs typeface="Calibri"/>
              </a:rPr>
              <a:t>or</a:t>
            </a:r>
            <a:r>
              <a:rPr sz="2300" spc="5">
                <a:solidFill>
                  <a:srgbClr val="747678"/>
                </a:solidFill>
                <a:latin typeface="Calibri"/>
                <a:cs typeface="Calibri"/>
              </a:rPr>
              <a:t> </a:t>
            </a:r>
            <a:r>
              <a:rPr sz="2300" spc="-10">
                <a:solidFill>
                  <a:srgbClr val="747678"/>
                </a:solidFill>
                <a:latin typeface="Calibri"/>
                <a:cs typeface="Calibri"/>
              </a:rPr>
              <a:t>energy</a:t>
            </a:r>
            <a:r>
              <a:rPr sz="2300" spc="5">
                <a:solidFill>
                  <a:srgbClr val="747678"/>
                </a:solidFill>
                <a:latin typeface="Calibri"/>
                <a:cs typeface="Calibri"/>
              </a:rPr>
              <a:t> </a:t>
            </a:r>
            <a:r>
              <a:rPr sz="2300" spc="-30">
                <a:solidFill>
                  <a:srgbClr val="747678"/>
                </a:solidFill>
                <a:latin typeface="Calibri"/>
                <a:cs typeface="Calibri"/>
              </a:rPr>
              <a:t>bill, </a:t>
            </a:r>
            <a:r>
              <a:rPr sz="2300" spc="-505">
                <a:solidFill>
                  <a:srgbClr val="747678"/>
                </a:solidFill>
                <a:latin typeface="Calibri"/>
                <a:cs typeface="Calibri"/>
              </a:rPr>
              <a:t> </a:t>
            </a:r>
            <a:r>
              <a:rPr sz="2300" spc="-25">
                <a:solidFill>
                  <a:srgbClr val="747678"/>
                </a:solidFill>
                <a:latin typeface="Calibri"/>
                <a:cs typeface="Calibri"/>
              </a:rPr>
              <a:t>download</a:t>
            </a:r>
            <a:r>
              <a:rPr sz="2300">
                <a:solidFill>
                  <a:srgbClr val="747678"/>
                </a:solidFill>
                <a:latin typeface="Calibri"/>
                <a:cs typeface="Calibri"/>
              </a:rPr>
              <a:t> </a:t>
            </a:r>
            <a:r>
              <a:rPr sz="2300" spc="-20">
                <a:solidFill>
                  <a:srgbClr val="747678"/>
                </a:solidFill>
                <a:latin typeface="Calibri"/>
                <a:cs typeface="Calibri"/>
              </a:rPr>
              <a:t>the</a:t>
            </a:r>
            <a:r>
              <a:rPr sz="2300">
                <a:solidFill>
                  <a:srgbClr val="747678"/>
                </a:solidFill>
                <a:latin typeface="Calibri"/>
                <a:cs typeface="Calibri"/>
              </a:rPr>
              <a:t> </a:t>
            </a:r>
            <a:r>
              <a:rPr sz="2300" spc="-50">
                <a:solidFill>
                  <a:srgbClr val="747678"/>
                </a:solidFill>
                <a:latin typeface="Calibri"/>
                <a:cs typeface="Calibri"/>
              </a:rPr>
              <a:t>Your</a:t>
            </a:r>
            <a:r>
              <a:rPr sz="2300" spc="5">
                <a:solidFill>
                  <a:srgbClr val="747678"/>
                </a:solidFill>
                <a:latin typeface="Calibri"/>
                <a:cs typeface="Calibri"/>
              </a:rPr>
              <a:t> </a:t>
            </a:r>
            <a:r>
              <a:rPr sz="2300" spc="10">
                <a:solidFill>
                  <a:srgbClr val="747678"/>
                </a:solidFill>
                <a:latin typeface="Calibri"/>
                <a:cs typeface="Calibri"/>
              </a:rPr>
              <a:t>Co-op</a:t>
            </a:r>
            <a:r>
              <a:rPr sz="2300">
                <a:solidFill>
                  <a:srgbClr val="747678"/>
                </a:solidFill>
                <a:latin typeface="Calibri"/>
                <a:cs typeface="Calibri"/>
              </a:rPr>
              <a:t> </a:t>
            </a:r>
            <a:r>
              <a:rPr sz="2300" spc="-15">
                <a:solidFill>
                  <a:srgbClr val="747678"/>
                </a:solidFill>
                <a:latin typeface="Calibri"/>
                <a:cs typeface="Calibri"/>
              </a:rPr>
              <a:t>members</a:t>
            </a:r>
            <a:r>
              <a:rPr sz="2300">
                <a:solidFill>
                  <a:srgbClr val="747678"/>
                </a:solidFill>
                <a:latin typeface="Calibri"/>
                <a:cs typeface="Calibri"/>
              </a:rPr>
              <a:t> </a:t>
            </a:r>
            <a:r>
              <a:rPr sz="2300" spc="-20">
                <a:solidFill>
                  <a:srgbClr val="747678"/>
                </a:solidFill>
                <a:latin typeface="Calibri"/>
                <a:cs typeface="Calibri"/>
              </a:rPr>
              <a:t>app</a:t>
            </a:r>
            <a:r>
              <a:rPr sz="2300" spc="5">
                <a:solidFill>
                  <a:srgbClr val="747678"/>
                </a:solidFill>
                <a:latin typeface="Calibri"/>
                <a:cs typeface="Calibri"/>
              </a:rPr>
              <a:t> </a:t>
            </a:r>
            <a:r>
              <a:rPr sz="2300" spc="-15">
                <a:solidFill>
                  <a:srgbClr val="747678"/>
                </a:solidFill>
                <a:latin typeface="Calibri"/>
                <a:cs typeface="Calibri"/>
              </a:rPr>
              <a:t>for</a:t>
            </a:r>
            <a:r>
              <a:rPr sz="2300">
                <a:solidFill>
                  <a:srgbClr val="747678"/>
                </a:solidFill>
                <a:latin typeface="Calibri"/>
                <a:cs typeface="Calibri"/>
              </a:rPr>
              <a:t> </a:t>
            </a:r>
            <a:r>
              <a:rPr sz="2300" spc="-25">
                <a:solidFill>
                  <a:srgbClr val="747678"/>
                </a:solidFill>
                <a:latin typeface="Calibri"/>
                <a:cs typeface="Calibri"/>
              </a:rPr>
              <a:t>all</a:t>
            </a:r>
            <a:r>
              <a:rPr sz="2300" spc="-5">
                <a:solidFill>
                  <a:srgbClr val="747678"/>
                </a:solidFill>
                <a:latin typeface="Calibri"/>
                <a:cs typeface="Calibri"/>
              </a:rPr>
              <a:t> </a:t>
            </a:r>
            <a:r>
              <a:rPr sz="2300" spc="-15">
                <a:solidFill>
                  <a:srgbClr val="747678"/>
                </a:solidFill>
                <a:latin typeface="Calibri"/>
                <a:cs typeface="Calibri"/>
              </a:rPr>
              <a:t>of</a:t>
            </a:r>
            <a:r>
              <a:rPr sz="2300" spc="5">
                <a:solidFill>
                  <a:srgbClr val="747678"/>
                </a:solidFill>
                <a:latin typeface="Calibri"/>
                <a:cs typeface="Calibri"/>
              </a:rPr>
              <a:t> </a:t>
            </a:r>
            <a:r>
              <a:rPr sz="2300" spc="-25">
                <a:solidFill>
                  <a:srgbClr val="747678"/>
                </a:solidFill>
                <a:latin typeface="Calibri"/>
                <a:cs typeface="Calibri"/>
              </a:rPr>
              <a:t>this</a:t>
            </a:r>
            <a:r>
              <a:rPr sz="2300">
                <a:solidFill>
                  <a:srgbClr val="747678"/>
                </a:solidFill>
                <a:latin typeface="Calibri"/>
                <a:cs typeface="Calibri"/>
              </a:rPr>
              <a:t> </a:t>
            </a:r>
            <a:r>
              <a:rPr sz="2300" spc="-25">
                <a:solidFill>
                  <a:srgbClr val="747678"/>
                </a:solidFill>
                <a:latin typeface="Calibri"/>
                <a:cs typeface="Calibri"/>
              </a:rPr>
              <a:t>information</a:t>
            </a:r>
            <a:r>
              <a:rPr sz="2300">
                <a:solidFill>
                  <a:srgbClr val="747678"/>
                </a:solidFill>
                <a:latin typeface="Calibri"/>
                <a:cs typeface="Calibri"/>
              </a:rPr>
              <a:t> </a:t>
            </a:r>
            <a:r>
              <a:rPr sz="2300" spc="-20">
                <a:solidFill>
                  <a:srgbClr val="747678"/>
                </a:solidFill>
                <a:latin typeface="Calibri"/>
                <a:cs typeface="Calibri"/>
              </a:rPr>
              <a:t>and</a:t>
            </a:r>
            <a:r>
              <a:rPr sz="2300" spc="5">
                <a:solidFill>
                  <a:srgbClr val="747678"/>
                </a:solidFill>
                <a:latin typeface="Calibri"/>
                <a:cs typeface="Calibri"/>
              </a:rPr>
              <a:t> </a:t>
            </a:r>
            <a:r>
              <a:rPr sz="2300" spc="-15">
                <a:solidFill>
                  <a:srgbClr val="747678"/>
                </a:solidFill>
                <a:latin typeface="Calibri"/>
                <a:cs typeface="Calibri"/>
              </a:rPr>
              <a:t>more”</a:t>
            </a:r>
            <a:endParaRPr sz="2300">
              <a:latin typeface="Calibri"/>
              <a:cs typeface="Calibri"/>
            </a:endParaRPr>
          </a:p>
        </p:txBody>
      </p:sp>
      <p:sp>
        <p:nvSpPr>
          <p:cNvPr id="8" name="object 8"/>
          <p:cNvSpPr/>
          <p:nvPr/>
        </p:nvSpPr>
        <p:spPr>
          <a:xfrm>
            <a:off x="10209114" y="2848080"/>
            <a:ext cx="6544309" cy="3325495"/>
          </a:xfrm>
          <a:custGeom>
            <a:avLst/>
            <a:gdLst/>
            <a:ahLst/>
            <a:cxnLst/>
            <a:rect l="l" t="t" r="r" b="b"/>
            <a:pathLst>
              <a:path w="6544309" h="3325495">
                <a:moveTo>
                  <a:pt x="6252469"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3033195"/>
                </a:lnTo>
                <a:lnTo>
                  <a:pt x="3819" y="3080530"/>
                </a:lnTo>
                <a:lnTo>
                  <a:pt x="14877" y="3125434"/>
                </a:lnTo>
                <a:lnTo>
                  <a:pt x="32573" y="3167306"/>
                </a:lnTo>
                <a:lnTo>
                  <a:pt x="56306" y="3205545"/>
                </a:lnTo>
                <a:lnTo>
                  <a:pt x="85475" y="3239550"/>
                </a:lnTo>
                <a:lnTo>
                  <a:pt x="119479" y="3268720"/>
                </a:lnTo>
                <a:lnTo>
                  <a:pt x="157718" y="3292454"/>
                </a:lnTo>
                <a:lnTo>
                  <a:pt x="199590" y="3310151"/>
                </a:lnTo>
                <a:lnTo>
                  <a:pt x="244496" y="3321209"/>
                </a:lnTo>
                <a:lnTo>
                  <a:pt x="291834" y="3325029"/>
                </a:lnTo>
                <a:lnTo>
                  <a:pt x="6252469" y="3325029"/>
                </a:lnTo>
                <a:lnTo>
                  <a:pt x="6299806" y="3321209"/>
                </a:lnTo>
                <a:lnTo>
                  <a:pt x="6344712" y="3310151"/>
                </a:lnTo>
                <a:lnTo>
                  <a:pt x="6386585" y="3292454"/>
                </a:lnTo>
                <a:lnTo>
                  <a:pt x="6424823" y="3268720"/>
                </a:lnTo>
                <a:lnTo>
                  <a:pt x="6458828" y="3239550"/>
                </a:lnTo>
                <a:lnTo>
                  <a:pt x="6487997" y="3205545"/>
                </a:lnTo>
                <a:lnTo>
                  <a:pt x="6511729" y="3167306"/>
                </a:lnTo>
                <a:lnTo>
                  <a:pt x="6529425" y="3125434"/>
                </a:lnTo>
                <a:lnTo>
                  <a:pt x="6540483" y="3080530"/>
                </a:lnTo>
                <a:lnTo>
                  <a:pt x="6544303" y="3033195"/>
                </a:lnTo>
                <a:lnTo>
                  <a:pt x="6544303" y="291834"/>
                </a:lnTo>
                <a:lnTo>
                  <a:pt x="6540483" y="244498"/>
                </a:lnTo>
                <a:lnTo>
                  <a:pt x="6529425" y="199594"/>
                </a:lnTo>
                <a:lnTo>
                  <a:pt x="6511729" y="157722"/>
                </a:lnTo>
                <a:lnTo>
                  <a:pt x="6487997" y="119483"/>
                </a:lnTo>
                <a:lnTo>
                  <a:pt x="6458828" y="85479"/>
                </a:lnTo>
                <a:lnTo>
                  <a:pt x="6424823" y="56309"/>
                </a:lnTo>
                <a:lnTo>
                  <a:pt x="6386585" y="32575"/>
                </a:lnTo>
                <a:lnTo>
                  <a:pt x="6344712" y="14878"/>
                </a:lnTo>
                <a:lnTo>
                  <a:pt x="6299806" y="3819"/>
                </a:lnTo>
                <a:lnTo>
                  <a:pt x="6252469" y="0"/>
                </a:lnTo>
                <a:close/>
              </a:path>
            </a:pathLst>
          </a:custGeom>
          <a:solidFill>
            <a:srgbClr val="FFFFFF"/>
          </a:solidFill>
        </p:spPr>
        <p:txBody>
          <a:bodyPr wrap="square" lIns="0" tIns="0" rIns="0" bIns="0" rtlCol="0"/>
          <a:lstStyle/>
          <a:p>
            <a:endParaRPr/>
          </a:p>
        </p:txBody>
      </p:sp>
      <p:sp>
        <p:nvSpPr>
          <p:cNvPr id="9" name="object 9"/>
          <p:cNvSpPr txBox="1"/>
          <p:nvPr/>
        </p:nvSpPr>
        <p:spPr>
          <a:xfrm>
            <a:off x="10683511" y="3665458"/>
            <a:ext cx="5595620" cy="1675764"/>
          </a:xfrm>
          <a:prstGeom prst="rect">
            <a:avLst/>
          </a:prstGeom>
        </p:spPr>
        <p:txBody>
          <a:bodyPr vert="horz" wrap="square" lIns="0" tIns="45720" rIns="0" bIns="0" rtlCol="0">
            <a:spAutoFit/>
          </a:bodyPr>
          <a:lstStyle/>
          <a:p>
            <a:pPr marL="12700" marR="5080" algn="ctr">
              <a:lnSpc>
                <a:spcPts val="2560"/>
              </a:lnSpc>
              <a:spcBef>
                <a:spcPts val="360"/>
              </a:spcBef>
            </a:pPr>
            <a:r>
              <a:rPr sz="2300" spc="-5">
                <a:solidFill>
                  <a:srgbClr val="747678"/>
                </a:solidFill>
                <a:latin typeface="Calibri"/>
                <a:cs typeface="Calibri"/>
              </a:rPr>
              <a:t>“There</a:t>
            </a:r>
            <a:r>
              <a:rPr sz="2300">
                <a:solidFill>
                  <a:srgbClr val="747678"/>
                </a:solidFill>
                <a:latin typeface="Calibri"/>
                <a:cs typeface="Calibri"/>
              </a:rPr>
              <a:t> </a:t>
            </a:r>
            <a:r>
              <a:rPr sz="2300" spc="-20">
                <a:solidFill>
                  <a:srgbClr val="747678"/>
                </a:solidFill>
                <a:latin typeface="Calibri"/>
                <a:cs typeface="Calibri"/>
              </a:rPr>
              <a:t>are</a:t>
            </a:r>
            <a:r>
              <a:rPr sz="2300">
                <a:solidFill>
                  <a:srgbClr val="747678"/>
                </a:solidFill>
                <a:latin typeface="Calibri"/>
                <a:cs typeface="Calibri"/>
              </a:rPr>
              <a:t> </a:t>
            </a:r>
            <a:r>
              <a:rPr sz="2300" spc="-30">
                <a:solidFill>
                  <a:srgbClr val="747678"/>
                </a:solidFill>
                <a:latin typeface="Calibri"/>
                <a:cs typeface="Calibri"/>
              </a:rPr>
              <a:t>many</a:t>
            </a:r>
            <a:r>
              <a:rPr sz="2300">
                <a:solidFill>
                  <a:srgbClr val="747678"/>
                </a:solidFill>
                <a:latin typeface="Calibri"/>
                <a:cs typeface="Calibri"/>
              </a:rPr>
              <a:t> </a:t>
            </a:r>
            <a:r>
              <a:rPr sz="2300" spc="-15">
                <a:solidFill>
                  <a:srgbClr val="747678"/>
                </a:solidFill>
                <a:latin typeface="Calibri"/>
                <a:cs typeface="Calibri"/>
              </a:rPr>
              <a:t>benefits</a:t>
            </a:r>
            <a:r>
              <a:rPr sz="2300">
                <a:solidFill>
                  <a:srgbClr val="747678"/>
                </a:solidFill>
                <a:latin typeface="Calibri"/>
                <a:cs typeface="Calibri"/>
              </a:rPr>
              <a:t> </a:t>
            </a:r>
            <a:r>
              <a:rPr sz="2300" spc="-15">
                <a:solidFill>
                  <a:srgbClr val="747678"/>
                </a:solidFill>
                <a:latin typeface="Calibri"/>
                <a:cs typeface="Calibri"/>
              </a:rPr>
              <a:t>in</a:t>
            </a:r>
            <a:r>
              <a:rPr sz="2300">
                <a:solidFill>
                  <a:srgbClr val="747678"/>
                </a:solidFill>
                <a:latin typeface="Calibri"/>
                <a:cs typeface="Calibri"/>
              </a:rPr>
              <a:t> </a:t>
            </a:r>
            <a:r>
              <a:rPr sz="2300" spc="-20">
                <a:solidFill>
                  <a:srgbClr val="747678"/>
                </a:solidFill>
                <a:latin typeface="Calibri"/>
                <a:cs typeface="Calibri"/>
              </a:rPr>
              <a:t>becoming</a:t>
            </a:r>
            <a:r>
              <a:rPr sz="2300">
                <a:solidFill>
                  <a:srgbClr val="747678"/>
                </a:solidFill>
                <a:latin typeface="Calibri"/>
                <a:cs typeface="Calibri"/>
              </a:rPr>
              <a:t> a </a:t>
            </a:r>
            <a:r>
              <a:rPr sz="2300" spc="5">
                <a:solidFill>
                  <a:srgbClr val="747678"/>
                </a:solidFill>
                <a:latin typeface="Calibri"/>
                <a:cs typeface="Calibri"/>
              </a:rPr>
              <a:t> </a:t>
            </a:r>
            <a:r>
              <a:rPr sz="2300" spc="-20">
                <a:solidFill>
                  <a:srgbClr val="747678"/>
                </a:solidFill>
                <a:latin typeface="Calibri"/>
                <a:cs typeface="Calibri"/>
              </a:rPr>
              <a:t>member</a:t>
            </a:r>
            <a:r>
              <a:rPr sz="2300" spc="-5">
                <a:solidFill>
                  <a:srgbClr val="747678"/>
                </a:solidFill>
                <a:latin typeface="Calibri"/>
                <a:cs typeface="Calibri"/>
              </a:rPr>
              <a:t> </a:t>
            </a:r>
            <a:r>
              <a:rPr sz="2300" spc="-20">
                <a:solidFill>
                  <a:srgbClr val="747678"/>
                </a:solidFill>
                <a:latin typeface="Calibri"/>
                <a:cs typeface="Calibri"/>
              </a:rPr>
              <a:t>which</a:t>
            </a:r>
            <a:r>
              <a:rPr sz="2300" spc="-5">
                <a:solidFill>
                  <a:srgbClr val="747678"/>
                </a:solidFill>
                <a:latin typeface="Calibri"/>
                <a:cs typeface="Calibri"/>
              </a:rPr>
              <a:t> </a:t>
            </a:r>
            <a:r>
              <a:rPr sz="2300" spc="-25">
                <a:solidFill>
                  <a:srgbClr val="747678"/>
                </a:solidFill>
                <a:latin typeface="Calibri"/>
                <a:cs typeface="Calibri"/>
              </a:rPr>
              <a:t>means</a:t>
            </a:r>
            <a:r>
              <a:rPr sz="2300">
                <a:solidFill>
                  <a:srgbClr val="747678"/>
                </a:solidFill>
                <a:latin typeface="Calibri"/>
                <a:cs typeface="Calibri"/>
              </a:rPr>
              <a:t> </a:t>
            </a:r>
            <a:r>
              <a:rPr sz="2300" spc="-25">
                <a:solidFill>
                  <a:srgbClr val="747678"/>
                </a:solidFill>
                <a:latin typeface="Calibri"/>
                <a:cs typeface="Calibri"/>
              </a:rPr>
              <a:t>that</a:t>
            </a:r>
            <a:r>
              <a:rPr sz="2300" spc="-5">
                <a:solidFill>
                  <a:srgbClr val="747678"/>
                </a:solidFill>
                <a:latin typeface="Calibri"/>
                <a:cs typeface="Calibri"/>
              </a:rPr>
              <a:t> </a:t>
            </a:r>
            <a:r>
              <a:rPr sz="2300" spc="-20">
                <a:solidFill>
                  <a:srgbClr val="747678"/>
                </a:solidFill>
                <a:latin typeface="Calibri"/>
                <a:cs typeface="Calibri"/>
              </a:rPr>
              <a:t>you</a:t>
            </a:r>
            <a:r>
              <a:rPr sz="2300">
                <a:solidFill>
                  <a:srgbClr val="747678"/>
                </a:solidFill>
                <a:latin typeface="Calibri"/>
                <a:cs typeface="Calibri"/>
              </a:rPr>
              <a:t> </a:t>
            </a:r>
            <a:r>
              <a:rPr sz="2300" spc="-25">
                <a:solidFill>
                  <a:srgbClr val="747678"/>
                </a:solidFill>
                <a:latin typeface="Calibri"/>
                <a:cs typeface="Calibri"/>
              </a:rPr>
              <a:t>earn</a:t>
            </a:r>
            <a:r>
              <a:rPr sz="2300" spc="-5">
                <a:solidFill>
                  <a:srgbClr val="747678"/>
                </a:solidFill>
                <a:latin typeface="Calibri"/>
                <a:cs typeface="Calibri"/>
              </a:rPr>
              <a:t> </a:t>
            </a:r>
            <a:r>
              <a:rPr sz="2300" spc="-15">
                <a:solidFill>
                  <a:srgbClr val="747678"/>
                </a:solidFill>
                <a:latin typeface="Calibri"/>
                <a:cs typeface="Calibri"/>
              </a:rPr>
              <a:t>points</a:t>
            </a:r>
            <a:r>
              <a:rPr sz="2300">
                <a:solidFill>
                  <a:srgbClr val="747678"/>
                </a:solidFill>
                <a:latin typeface="Calibri"/>
                <a:cs typeface="Calibri"/>
              </a:rPr>
              <a:t> </a:t>
            </a:r>
            <a:r>
              <a:rPr sz="2300" spc="-15">
                <a:solidFill>
                  <a:srgbClr val="747678"/>
                </a:solidFill>
                <a:latin typeface="Calibri"/>
                <a:cs typeface="Calibri"/>
              </a:rPr>
              <a:t>in </a:t>
            </a:r>
            <a:r>
              <a:rPr sz="2300" spc="-10">
                <a:solidFill>
                  <a:srgbClr val="747678"/>
                </a:solidFill>
                <a:latin typeface="Calibri"/>
                <a:cs typeface="Calibri"/>
              </a:rPr>
              <a:t> </a:t>
            </a:r>
            <a:r>
              <a:rPr sz="2300" spc="-20">
                <a:solidFill>
                  <a:srgbClr val="747678"/>
                </a:solidFill>
                <a:latin typeface="Calibri"/>
                <a:cs typeface="Calibri"/>
              </a:rPr>
              <a:t>our</a:t>
            </a:r>
            <a:r>
              <a:rPr sz="2300">
                <a:solidFill>
                  <a:srgbClr val="747678"/>
                </a:solidFill>
                <a:latin typeface="Calibri"/>
                <a:cs typeface="Calibri"/>
              </a:rPr>
              <a:t> </a:t>
            </a:r>
            <a:r>
              <a:rPr sz="2300" spc="-25">
                <a:solidFill>
                  <a:srgbClr val="747678"/>
                </a:solidFill>
                <a:latin typeface="Calibri"/>
                <a:cs typeface="Calibri"/>
              </a:rPr>
              <a:t>other</a:t>
            </a:r>
            <a:r>
              <a:rPr sz="2300" spc="5">
                <a:solidFill>
                  <a:srgbClr val="747678"/>
                </a:solidFill>
                <a:latin typeface="Calibri"/>
                <a:cs typeface="Calibri"/>
              </a:rPr>
              <a:t> </a:t>
            </a:r>
            <a:r>
              <a:rPr sz="2300" spc="-25">
                <a:solidFill>
                  <a:srgbClr val="747678"/>
                </a:solidFill>
                <a:latin typeface="Calibri"/>
                <a:cs typeface="Calibri"/>
              </a:rPr>
              <a:t>businesses,</a:t>
            </a:r>
            <a:r>
              <a:rPr sz="2300" spc="5">
                <a:solidFill>
                  <a:srgbClr val="747678"/>
                </a:solidFill>
                <a:latin typeface="Calibri"/>
                <a:cs typeface="Calibri"/>
              </a:rPr>
              <a:t> </a:t>
            </a:r>
            <a:r>
              <a:rPr sz="2300" spc="-25">
                <a:solidFill>
                  <a:srgbClr val="747678"/>
                </a:solidFill>
                <a:latin typeface="Calibri"/>
                <a:cs typeface="Calibri"/>
              </a:rPr>
              <a:t>you’ll</a:t>
            </a:r>
            <a:r>
              <a:rPr sz="2300">
                <a:solidFill>
                  <a:srgbClr val="747678"/>
                </a:solidFill>
                <a:latin typeface="Calibri"/>
                <a:cs typeface="Calibri"/>
              </a:rPr>
              <a:t> </a:t>
            </a:r>
            <a:r>
              <a:rPr sz="2300" spc="-30">
                <a:solidFill>
                  <a:srgbClr val="747678"/>
                </a:solidFill>
                <a:latin typeface="Calibri"/>
                <a:cs typeface="Calibri"/>
              </a:rPr>
              <a:t>have</a:t>
            </a:r>
            <a:r>
              <a:rPr sz="2300" spc="5">
                <a:solidFill>
                  <a:srgbClr val="747678"/>
                </a:solidFill>
                <a:latin typeface="Calibri"/>
                <a:cs typeface="Calibri"/>
              </a:rPr>
              <a:t> </a:t>
            </a:r>
            <a:r>
              <a:rPr sz="2300" spc="-30">
                <a:solidFill>
                  <a:srgbClr val="747678"/>
                </a:solidFill>
                <a:latin typeface="Calibri"/>
                <a:cs typeface="Calibri"/>
              </a:rPr>
              <a:t>great</a:t>
            </a:r>
            <a:r>
              <a:rPr sz="2300" spc="5">
                <a:solidFill>
                  <a:srgbClr val="747678"/>
                </a:solidFill>
                <a:latin typeface="Calibri"/>
                <a:cs typeface="Calibri"/>
              </a:rPr>
              <a:t> </a:t>
            </a:r>
            <a:r>
              <a:rPr sz="2300" spc="-20">
                <a:solidFill>
                  <a:srgbClr val="747678"/>
                </a:solidFill>
                <a:latin typeface="Calibri"/>
                <a:cs typeface="Calibri"/>
              </a:rPr>
              <a:t>member </a:t>
            </a:r>
            <a:r>
              <a:rPr sz="2300" spc="-505">
                <a:solidFill>
                  <a:srgbClr val="747678"/>
                </a:solidFill>
                <a:latin typeface="Calibri"/>
                <a:cs typeface="Calibri"/>
              </a:rPr>
              <a:t> </a:t>
            </a:r>
            <a:r>
              <a:rPr sz="2300" spc="-25">
                <a:solidFill>
                  <a:srgbClr val="747678"/>
                </a:solidFill>
                <a:latin typeface="Calibri"/>
                <a:cs typeface="Calibri"/>
              </a:rPr>
              <a:t>offers,</a:t>
            </a:r>
            <a:r>
              <a:rPr sz="2300" spc="-5">
                <a:solidFill>
                  <a:srgbClr val="747678"/>
                </a:solidFill>
                <a:latin typeface="Calibri"/>
                <a:cs typeface="Calibri"/>
              </a:rPr>
              <a:t> </a:t>
            </a:r>
            <a:r>
              <a:rPr sz="2300" spc="-25">
                <a:solidFill>
                  <a:srgbClr val="747678"/>
                </a:solidFill>
                <a:latin typeface="Calibri"/>
                <a:cs typeface="Calibri"/>
              </a:rPr>
              <a:t>download</a:t>
            </a:r>
            <a:r>
              <a:rPr sz="2300">
                <a:solidFill>
                  <a:srgbClr val="747678"/>
                </a:solidFill>
                <a:latin typeface="Calibri"/>
                <a:cs typeface="Calibri"/>
              </a:rPr>
              <a:t> </a:t>
            </a:r>
            <a:r>
              <a:rPr sz="2300" spc="-20">
                <a:solidFill>
                  <a:srgbClr val="747678"/>
                </a:solidFill>
                <a:latin typeface="Calibri"/>
                <a:cs typeface="Calibri"/>
              </a:rPr>
              <a:t>the</a:t>
            </a:r>
            <a:r>
              <a:rPr sz="2300">
                <a:solidFill>
                  <a:srgbClr val="747678"/>
                </a:solidFill>
                <a:latin typeface="Calibri"/>
                <a:cs typeface="Calibri"/>
              </a:rPr>
              <a:t> </a:t>
            </a:r>
            <a:r>
              <a:rPr sz="2300" spc="-50">
                <a:solidFill>
                  <a:srgbClr val="747678"/>
                </a:solidFill>
                <a:latin typeface="Calibri"/>
                <a:cs typeface="Calibri"/>
              </a:rPr>
              <a:t>Your</a:t>
            </a:r>
            <a:r>
              <a:rPr sz="2300">
                <a:solidFill>
                  <a:srgbClr val="747678"/>
                </a:solidFill>
                <a:latin typeface="Calibri"/>
                <a:cs typeface="Calibri"/>
              </a:rPr>
              <a:t> </a:t>
            </a:r>
            <a:r>
              <a:rPr sz="2300" spc="10">
                <a:solidFill>
                  <a:srgbClr val="747678"/>
                </a:solidFill>
                <a:latin typeface="Calibri"/>
                <a:cs typeface="Calibri"/>
              </a:rPr>
              <a:t>Co-op</a:t>
            </a:r>
            <a:r>
              <a:rPr sz="2300">
                <a:solidFill>
                  <a:srgbClr val="747678"/>
                </a:solidFill>
                <a:latin typeface="Calibri"/>
                <a:cs typeface="Calibri"/>
              </a:rPr>
              <a:t> </a:t>
            </a:r>
            <a:r>
              <a:rPr sz="2300" spc="-15">
                <a:solidFill>
                  <a:srgbClr val="747678"/>
                </a:solidFill>
                <a:latin typeface="Calibri"/>
                <a:cs typeface="Calibri"/>
              </a:rPr>
              <a:t>members</a:t>
            </a:r>
            <a:r>
              <a:rPr sz="2300">
                <a:solidFill>
                  <a:srgbClr val="747678"/>
                </a:solidFill>
                <a:latin typeface="Calibri"/>
                <a:cs typeface="Calibri"/>
              </a:rPr>
              <a:t> </a:t>
            </a:r>
            <a:r>
              <a:rPr sz="2300" spc="-30">
                <a:solidFill>
                  <a:srgbClr val="747678"/>
                </a:solidFill>
                <a:latin typeface="Calibri"/>
                <a:cs typeface="Calibri"/>
              </a:rPr>
              <a:t>app, </a:t>
            </a:r>
            <a:r>
              <a:rPr sz="2300" spc="-505">
                <a:solidFill>
                  <a:srgbClr val="747678"/>
                </a:solidFill>
                <a:latin typeface="Calibri"/>
                <a:cs typeface="Calibri"/>
              </a:rPr>
              <a:t> </a:t>
            </a:r>
            <a:r>
              <a:rPr sz="2300" spc="-20">
                <a:solidFill>
                  <a:srgbClr val="747678"/>
                </a:solidFill>
                <a:latin typeface="Calibri"/>
                <a:cs typeface="Calibri"/>
              </a:rPr>
              <a:t>and</a:t>
            </a:r>
            <a:r>
              <a:rPr sz="2300" spc="-5">
                <a:solidFill>
                  <a:srgbClr val="747678"/>
                </a:solidFill>
                <a:latin typeface="Calibri"/>
                <a:cs typeface="Calibri"/>
              </a:rPr>
              <a:t> </a:t>
            </a:r>
            <a:r>
              <a:rPr sz="2300" spc="-20">
                <a:solidFill>
                  <a:srgbClr val="747678"/>
                </a:solidFill>
                <a:latin typeface="Calibri"/>
                <a:cs typeface="Calibri"/>
              </a:rPr>
              <a:t>sign</a:t>
            </a:r>
            <a:r>
              <a:rPr sz="2300">
                <a:solidFill>
                  <a:srgbClr val="747678"/>
                </a:solidFill>
                <a:latin typeface="Calibri"/>
                <a:cs typeface="Calibri"/>
              </a:rPr>
              <a:t> </a:t>
            </a:r>
            <a:r>
              <a:rPr sz="2300" spc="-10">
                <a:solidFill>
                  <a:srgbClr val="747678"/>
                </a:solidFill>
                <a:latin typeface="Calibri"/>
                <a:cs typeface="Calibri"/>
              </a:rPr>
              <a:t>up”</a:t>
            </a:r>
            <a:endParaRPr sz="2300">
              <a:latin typeface="Calibri"/>
              <a:cs typeface="Calibri"/>
            </a:endParaRPr>
          </a:p>
        </p:txBody>
      </p:sp>
      <p:grpSp>
        <p:nvGrpSpPr>
          <p:cNvPr id="10" name="object 10"/>
          <p:cNvGrpSpPr/>
          <p:nvPr/>
        </p:nvGrpSpPr>
        <p:grpSpPr>
          <a:xfrm>
            <a:off x="837409" y="677517"/>
            <a:ext cx="18429605" cy="4827905"/>
            <a:chOff x="837409" y="677517"/>
            <a:chExt cx="18429605" cy="4827905"/>
          </a:xfrm>
        </p:grpSpPr>
        <p:pic>
          <p:nvPicPr>
            <p:cNvPr id="11" name="object 11"/>
            <p:cNvPicPr/>
            <p:nvPr/>
          </p:nvPicPr>
          <p:blipFill>
            <a:blip r:embed="rId4" cstate="print"/>
            <a:stretch>
              <a:fillRect/>
            </a:stretch>
          </p:blipFill>
          <p:spPr>
            <a:xfrm>
              <a:off x="837670" y="3515860"/>
              <a:ext cx="1989467" cy="1989467"/>
            </a:xfrm>
            <a:prstGeom prst="rect">
              <a:avLst/>
            </a:prstGeom>
          </p:spPr>
        </p:pic>
        <p:pic>
          <p:nvPicPr>
            <p:cNvPr id="12" name="object 12"/>
            <p:cNvPicPr/>
            <p:nvPr/>
          </p:nvPicPr>
          <p:blipFill>
            <a:blip r:embed="rId5" cstate="print"/>
            <a:stretch>
              <a:fillRect/>
            </a:stretch>
          </p:blipFill>
          <p:spPr>
            <a:xfrm>
              <a:off x="17276960" y="3515861"/>
              <a:ext cx="1989468" cy="1989468"/>
            </a:xfrm>
            <a:prstGeom prst="rect">
              <a:avLst/>
            </a:prstGeom>
          </p:spPr>
        </p:pic>
        <p:sp>
          <p:nvSpPr>
            <p:cNvPr id="13" name="object 13"/>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grpSp>
      <p:sp>
        <p:nvSpPr>
          <p:cNvPr id="14" name="object 14"/>
          <p:cNvSpPr txBox="1"/>
          <p:nvPr/>
        </p:nvSpPr>
        <p:spPr>
          <a:xfrm>
            <a:off x="2887430" y="8572227"/>
            <a:ext cx="14328775" cy="1487587"/>
          </a:xfrm>
          <a:prstGeom prst="rect">
            <a:avLst/>
          </a:prstGeom>
        </p:spPr>
        <p:txBody>
          <a:bodyPr vert="horz" wrap="square" lIns="0" tIns="76200" rIns="0" bIns="0" rtlCol="0">
            <a:spAutoFit/>
          </a:bodyPr>
          <a:lstStyle/>
          <a:p>
            <a:pPr marL="701040" marR="5080" indent="-688975">
              <a:lnSpc>
                <a:spcPts val="5530"/>
              </a:lnSpc>
              <a:spcBef>
                <a:spcPts val="600"/>
              </a:spcBef>
            </a:pPr>
            <a:r>
              <a:rPr sz="4950" b="1" spc="-60">
                <a:solidFill>
                  <a:srgbClr val="FFFFFF"/>
                </a:solidFill>
                <a:latin typeface="Calibri"/>
                <a:cs typeface="Calibri"/>
              </a:rPr>
              <a:t>If</a:t>
            </a:r>
            <a:r>
              <a:rPr sz="4950" b="1" spc="-110">
                <a:solidFill>
                  <a:srgbClr val="FFFFFF"/>
                </a:solidFill>
                <a:latin typeface="Calibri"/>
                <a:cs typeface="Calibri"/>
              </a:rPr>
              <a:t> </a:t>
            </a:r>
            <a:r>
              <a:rPr sz="4950" b="1" spc="-5">
                <a:solidFill>
                  <a:srgbClr val="FFFFFF"/>
                </a:solidFill>
                <a:latin typeface="Calibri"/>
                <a:cs typeface="Calibri"/>
              </a:rPr>
              <a:t>a</a:t>
            </a:r>
            <a:r>
              <a:rPr sz="4950" b="1" spc="-100">
                <a:solidFill>
                  <a:srgbClr val="FFFFFF"/>
                </a:solidFill>
                <a:latin typeface="Calibri"/>
                <a:cs typeface="Calibri"/>
              </a:rPr>
              <a:t> </a:t>
            </a:r>
            <a:r>
              <a:rPr sz="4950" b="1" spc="-110">
                <a:solidFill>
                  <a:srgbClr val="FFFFFF"/>
                </a:solidFill>
                <a:latin typeface="Calibri"/>
                <a:cs typeface="Calibri"/>
              </a:rPr>
              <a:t>customer</a:t>
            </a:r>
            <a:r>
              <a:rPr sz="4950" b="1" spc="-105">
                <a:solidFill>
                  <a:srgbClr val="FFFFFF"/>
                </a:solidFill>
                <a:latin typeface="Calibri"/>
                <a:cs typeface="Calibri"/>
              </a:rPr>
              <a:t> </a:t>
            </a:r>
            <a:r>
              <a:rPr sz="4950" b="1" spc="-65">
                <a:solidFill>
                  <a:srgbClr val="FFFFFF"/>
                </a:solidFill>
                <a:latin typeface="Calibri"/>
                <a:cs typeface="Calibri"/>
              </a:rPr>
              <a:t>is</a:t>
            </a:r>
            <a:r>
              <a:rPr sz="4950" b="1" spc="-100">
                <a:solidFill>
                  <a:srgbClr val="FFFFFF"/>
                </a:solidFill>
                <a:latin typeface="Calibri"/>
                <a:cs typeface="Calibri"/>
              </a:rPr>
              <a:t> </a:t>
            </a:r>
            <a:r>
              <a:rPr sz="4950" b="1" spc="-110">
                <a:solidFill>
                  <a:srgbClr val="FFFFFF"/>
                </a:solidFill>
                <a:latin typeface="Calibri"/>
                <a:cs typeface="Calibri"/>
              </a:rPr>
              <a:t>unable </a:t>
            </a:r>
            <a:r>
              <a:rPr sz="4950" b="1" spc="-75">
                <a:solidFill>
                  <a:srgbClr val="FFFFFF"/>
                </a:solidFill>
                <a:latin typeface="Calibri"/>
                <a:cs typeface="Calibri"/>
              </a:rPr>
              <a:t>to</a:t>
            </a:r>
            <a:r>
              <a:rPr sz="4950" b="1" spc="-100">
                <a:solidFill>
                  <a:srgbClr val="FFFFFF"/>
                </a:solidFill>
                <a:latin typeface="Calibri"/>
                <a:cs typeface="Calibri"/>
              </a:rPr>
              <a:t> </a:t>
            </a:r>
            <a:r>
              <a:rPr sz="4950" b="1" spc="-120">
                <a:solidFill>
                  <a:srgbClr val="FFFFFF"/>
                </a:solidFill>
                <a:latin typeface="Calibri"/>
                <a:cs typeface="Calibri"/>
              </a:rPr>
              <a:t>download</a:t>
            </a:r>
            <a:r>
              <a:rPr sz="4950" b="1" spc="-100">
                <a:solidFill>
                  <a:srgbClr val="FFFFFF"/>
                </a:solidFill>
                <a:latin typeface="Calibri"/>
                <a:cs typeface="Calibri"/>
              </a:rPr>
              <a:t> </a:t>
            </a:r>
            <a:r>
              <a:rPr sz="4950" b="1" spc="-80">
                <a:solidFill>
                  <a:srgbClr val="FFFFFF"/>
                </a:solidFill>
                <a:latin typeface="Calibri"/>
                <a:cs typeface="Calibri"/>
              </a:rPr>
              <a:t>the</a:t>
            </a:r>
            <a:r>
              <a:rPr sz="4950" b="1" spc="-105">
                <a:solidFill>
                  <a:srgbClr val="FFFFFF"/>
                </a:solidFill>
                <a:latin typeface="Calibri"/>
                <a:cs typeface="Calibri"/>
              </a:rPr>
              <a:t> </a:t>
            </a:r>
            <a:r>
              <a:rPr sz="4950" b="1" spc="-120">
                <a:solidFill>
                  <a:srgbClr val="FFFFFF"/>
                </a:solidFill>
                <a:latin typeface="Calibri"/>
                <a:cs typeface="Calibri"/>
              </a:rPr>
              <a:t>app,</a:t>
            </a:r>
            <a:r>
              <a:rPr sz="4950" b="1" spc="-105">
                <a:solidFill>
                  <a:srgbClr val="FFFFFF"/>
                </a:solidFill>
                <a:latin typeface="Calibri"/>
                <a:cs typeface="Calibri"/>
              </a:rPr>
              <a:t> </a:t>
            </a:r>
            <a:r>
              <a:rPr sz="4950" b="1" spc="-65">
                <a:solidFill>
                  <a:srgbClr val="FFFFFF"/>
                </a:solidFill>
                <a:latin typeface="Calibri"/>
                <a:cs typeface="Calibri"/>
              </a:rPr>
              <a:t>as</a:t>
            </a:r>
            <a:r>
              <a:rPr sz="4950" b="1" spc="-100">
                <a:solidFill>
                  <a:srgbClr val="FFFFFF"/>
                </a:solidFill>
                <a:latin typeface="Calibri"/>
                <a:cs typeface="Calibri"/>
              </a:rPr>
              <a:t> </a:t>
            </a:r>
            <a:r>
              <a:rPr sz="4950" b="1" spc="-105">
                <a:solidFill>
                  <a:srgbClr val="FFFFFF"/>
                </a:solidFill>
                <a:latin typeface="Calibri"/>
                <a:cs typeface="Calibri"/>
              </a:rPr>
              <a:t>members </a:t>
            </a:r>
            <a:r>
              <a:rPr sz="4950" b="1" spc="-1105">
                <a:solidFill>
                  <a:srgbClr val="FFFFFF"/>
                </a:solidFill>
                <a:latin typeface="Calibri"/>
                <a:cs typeface="Calibri"/>
              </a:rPr>
              <a:t> </a:t>
            </a:r>
            <a:r>
              <a:rPr sz="4950" b="1" spc="-100">
                <a:solidFill>
                  <a:srgbClr val="FFFFFF"/>
                </a:solidFill>
                <a:latin typeface="Calibri"/>
                <a:cs typeface="Calibri"/>
              </a:rPr>
              <a:t>they</a:t>
            </a:r>
            <a:r>
              <a:rPr sz="4950" b="1" spc="-105">
                <a:solidFill>
                  <a:srgbClr val="FFFFFF"/>
                </a:solidFill>
                <a:latin typeface="Calibri"/>
                <a:cs typeface="Calibri"/>
              </a:rPr>
              <a:t> </a:t>
            </a:r>
            <a:r>
              <a:rPr sz="4950" b="1" spc="-75">
                <a:solidFill>
                  <a:srgbClr val="FFFFFF"/>
                </a:solidFill>
                <a:latin typeface="Calibri"/>
                <a:cs typeface="Calibri"/>
              </a:rPr>
              <a:t>sti</a:t>
            </a:r>
            <a:r>
              <a:rPr lang="en-GB" sz="4950" b="1" spc="-170">
                <a:solidFill>
                  <a:srgbClr val="FFFFFF"/>
                </a:solidFill>
                <a:latin typeface="Calibri"/>
                <a:cs typeface="Calibri"/>
              </a:rPr>
              <a:t>l</a:t>
            </a:r>
            <a:r>
              <a:rPr sz="4950" b="1" spc="-5">
                <a:solidFill>
                  <a:srgbClr val="FFFFFF"/>
                </a:solidFill>
                <a:latin typeface="Calibri"/>
                <a:cs typeface="Calibri"/>
              </a:rPr>
              <a:t>l</a:t>
            </a:r>
            <a:r>
              <a:rPr sz="4950" b="1" spc="-105">
                <a:solidFill>
                  <a:srgbClr val="FFFFFF"/>
                </a:solidFill>
                <a:latin typeface="Calibri"/>
                <a:cs typeface="Calibri"/>
              </a:rPr>
              <a:t> </a:t>
            </a:r>
            <a:r>
              <a:rPr sz="4950" b="1" spc="-114">
                <a:solidFill>
                  <a:srgbClr val="FFFFFF"/>
                </a:solidFill>
                <a:latin typeface="Calibri"/>
                <a:cs typeface="Calibri"/>
              </a:rPr>
              <a:t>receive</a:t>
            </a:r>
            <a:r>
              <a:rPr sz="4950" b="1" spc="-105">
                <a:solidFill>
                  <a:srgbClr val="FFFFFF"/>
                </a:solidFill>
                <a:latin typeface="Calibri"/>
                <a:cs typeface="Calibri"/>
              </a:rPr>
              <a:t> </a:t>
            </a:r>
            <a:r>
              <a:rPr sz="4950" b="1" spc="-5">
                <a:solidFill>
                  <a:srgbClr val="FFFFFF"/>
                </a:solidFill>
                <a:latin typeface="Calibri"/>
                <a:cs typeface="Calibri"/>
              </a:rPr>
              <a:t>a</a:t>
            </a:r>
            <a:r>
              <a:rPr lang="en-GB" sz="4950" b="1" spc="-180">
                <a:solidFill>
                  <a:srgbClr val="FFFFFF"/>
                </a:solidFill>
                <a:latin typeface="Calibri"/>
                <a:cs typeface="Calibri"/>
              </a:rPr>
              <a:t>l</a:t>
            </a:r>
            <a:r>
              <a:rPr sz="4950" b="1" spc="-5">
                <a:solidFill>
                  <a:srgbClr val="FFFFFF"/>
                </a:solidFill>
                <a:latin typeface="Calibri"/>
                <a:cs typeface="Calibri"/>
              </a:rPr>
              <a:t>l</a:t>
            </a:r>
            <a:r>
              <a:rPr sz="4950" b="1" spc="-100">
                <a:solidFill>
                  <a:srgbClr val="FFFFFF"/>
                </a:solidFill>
                <a:latin typeface="Calibri"/>
                <a:cs typeface="Calibri"/>
              </a:rPr>
              <a:t> </a:t>
            </a:r>
            <a:r>
              <a:rPr sz="4950" b="1" spc="-80">
                <a:solidFill>
                  <a:srgbClr val="FFFFFF"/>
                </a:solidFill>
                <a:latin typeface="Calibri"/>
                <a:cs typeface="Calibri"/>
              </a:rPr>
              <a:t>the</a:t>
            </a:r>
            <a:r>
              <a:rPr sz="4950" b="1" spc="-110">
                <a:solidFill>
                  <a:srgbClr val="FFFFFF"/>
                </a:solidFill>
                <a:latin typeface="Calibri"/>
                <a:cs typeface="Calibri"/>
              </a:rPr>
              <a:t> </a:t>
            </a:r>
            <a:r>
              <a:rPr sz="4950" b="1" spc="-95">
                <a:solidFill>
                  <a:srgbClr val="FFFFFF"/>
                </a:solidFill>
                <a:latin typeface="Calibri"/>
                <a:cs typeface="Calibri"/>
              </a:rPr>
              <a:t>benefits</a:t>
            </a:r>
            <a:r>
              <a:rPr sz="4950" b="1" spc="-100">
                <a:solidFill>
                  <a:srgbClr val="FFFFFF"/>
                </a:solidFill>
                <a:latin typeface="Calibri"/>
                <a:cs typeface="Calibri"/>
              </a:rPr>
              <a:t> </a:t>
            </a:r>
            <a:r>
              <a:rPr sz="4950" b="1" spc="-114">
                <a:solidFill>
                  <a:srgbClr val="FFFFFF"/>
                </a:solidFill>
                <a:latin typeface="Calibri"/>
                <a:cs typeface="Calibri"/>
              </a:rPr>
              <a:t>membership</a:t>
            </a:r>
            <a:r>
              <a:rPr sz="4950" b="1" spc="-105">
                <a:solidFill>
                  <a:srgbClr val="FFFFFF"/>
                </a:solidFill>
                <a:latin typeface="Calibri"/>
                <a:cs typeface="Calibri"/>
              </a:rPr>
              <a:t> </a:t>
            </a:r>
            <a:r>
              <a:rPr sz="4950" b="1" spc="-80">
                <a:solidFill>
                  <a:srgbClr val="FFFFFF"/>
                </a:solidFill>
                <a:latin typeface="Calibri"/>
                <a:cs typeface="Calibri"/>
              </a:rPr>
              <a:t>offers.</a:t>
            </a:r>
            <a:endParaRPr sz="4950">
              <a:latin typeface="Calibri"/>
              <a:cs typeface="Calibri"/>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10</a:t>
            </a:fld>
            <a:endParaRPr spc="10"/>
          </a:p>
        </p:txBody>
      </p:sp>
      <p:sp>
        <p:nvSpPr>
          <p:cNvPr id="15" name="object 15"/>
          <p:cNvSpPr txBox="1">
            <a:spLocks noGrp="1"/>
          </p:cNvSpPr>
          <p:nvPr>
            <p:ph type="title"/>
          </p:nvPr>
        </p:nvSpPr>
        <p:spPr>
          <a:xfrm>
            <a:off x="6453709" y="1109828"/>
            <a:ext cx="7197725" cy="1156335"/>
          </a:xfrm>
          <a:prstGeom prst="rect">
            <a:avLst/>
          </a:prstGeom>
        </p:spPr>
        <p:txBody>
          <a:bodyPr vert="horz" wrap="square" lIns="0" tIns="15240" rIns="0" bIns="0" rtlCol="0">
            <a:spAutoFit/>
          </a:bodyPr>
          <a:lstStyle/>
          <a:p>
            <a:pPr marL="12700">
              <a:lnSpc>
                <a:spcPct val="100000"/>
              </a:lnSpc>
              <a:spcBef>
                <a:spcPts val="120"/>
              </a:spcBef>
            </a:pPr>
            <a:r>
              <a:rPr sz="7400" spc="5"/>
              <a:t>I</a:t>
            </a:r>
            <a:r>
              <a:rPr sz="7400" spc="-160"/>
              <a:t> </a:t>
            </a:r>
            <a:r>
              <a:rPr sz="7400" spc="-105"/>
              <a:t>am</a:t>
            </a:r>
            <a:r>
              <a:rPr sz="7400" spc="-175"/>
              <a:t> </a:t>
            </a:r>
            <a:r>
              <a:rPr sz="7400" spc="-130"/>
              <a:t>not</a:t>
            </a:r>
            <a:r>
              <a:rPr sz="7400" spc="-155"/>
              <a:t> </a:t>
            </a:r>
            <a:r>
              <a:rPr sz="7400" spc="10"/>
              <a:t>a</a:t>
            </a:r>
            <a:r>
              <a:rPr sz="7400" spc="-160"/>
              <a:t> </a:t>
            </a:r>
            <a:r>
              <a:rPr sz="7400" spc="-170"/>
              <a:t>member</a:t>
            </a:r>
            <a:endParaRPr sz="7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9" cy="11308556"/>
          </a:xfrm>
          <a:prstGeom prst="rect">
            <a:avLst/>
          </a:prstGeom>
        </p:spPr>
      </p:pic>
      <p:sp>
        <p:nvSpPr>
          <p:cNvPr id="3" name="object 3"/>
          <p:cNvSpPr txBox="1">
            <a:spLocks noGrp="1"/>
          </p:cNvSpPr>
          <p:nvPr>
            <p:ph type="title"/>
          </p:nvPr>
        </p:nvSpPr>
        <p:spPr>
          <a:xfrm>
            <a:off x="6983248" y="1531755"/>
            <a:ext cx="6139815" cy="1156335"/>
          </a:xfrm>
          <a:prstGeom prst="rect">
            <a:avLst/>
          </a:prstGeom>
        </p:spPr>
        <p:txBody>
          <a:bodyPr vert="horz" wrap="square" lIns="0" tIns="15240" rIns="0" bIns="0" rtlCol="0">
            <a:spAutoFit/>
          </a:bodyPr>
          <a:lstStyle/>
          <a:p>
            <a:pPr marL="12700">
              <a:lnSpc>
                <a:spcPct val="100000"/>
              </a:lnSpc>
              <a:spcBef>
                <a:spcPts val="120"/>
              </a:spcBef>
            </a:pPr>
            <a:r>
              <a:rPr sz="7400" spc="-170"/>
              <a:t>Why</a:t>
            </a:r>
            <a:r>
              <a:rPr sz="7400" spc="-165"/>
              <a:t> </a:t>
            </a:r>
            <a:r>
              <a:rPr sz="7400" spc="-170"/>
              <a:t>should</a:t>
            </a:r>
            <a:r>
              <a:rPr sz="7400" spc="-160"/>
              <a:t> </a:t>
            </a:r>
            <a:r>
              <a:rPr sz="7400" spc="5"/>
              <a:t>I</a:t>
            </a:r>
            <a:r>
              <a:rPr sz="7400" spc="-160"/>
              <a:t> </a:t>
            </a:r>
            <a:r>
              <a:rPr sz="7400" spc="-250"/>
              <a:t>…?</a:t>
            </a:r>
            <a:endParaRPr sz="7400"/>
          </a:p>
        </p:txBody>
      </p:sp>
      <p:sp>
        <p:nvSpPr>
          <p:cNvPr id="4" name="object 4"/>
          <p:cNvSpPr/>
          <p:nvPr/>
        </p:nvSpPr>
        <p:spPr>
          <a:xfrm>
            <a:off x="837671" y="3179355"/>
            <a:ext cx="5934075" cy="2345690"/>
          </a:xfrm>
          <a:custGeom>
            <a:avLst/>
            <a:gdLst/>
            <a:ahLst/>
            <a:cxnLst/>
            <a:rect l="l" t="t" r="r" b="b"/>
            <a:pathLst>
              <a:path w="5934075" h="2345690">
                <a:moveTo>
                  <a:pt x="5641660"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053644"/>
                </a:lnTo>
                <a:lnTo>
                  <a:pt x="3819" y="2100981"/>
                </a:lnTo>
                <a:lnTo>
                  <a:pt x="14877" y="2145887"/>
                </a:lnTo>
                <a:lnTo>
                  <a:pt x="32573" y="2187760"/>
                </a:lnTo>
                <a:lnTo>
                  <a:pt x="56306" y="2225998"/>
                </a:lnTo>
                <a:lnTo>
                  <a:pt x="85475" y="2260003"/>
                </a:lnTo>
                <a:lnTo>
                  <a:pt x="119479" y="2289172"/>
                </a:lnTo>
                <a:lnTo>
                  <a:pt x="157718" y="2312904"/>
                </a:lnTo>
                <a:lnTo>
                  <a:pt x="199590" y="2330600"/>
                </a:lnTo>
                <a:lnTo>
                  <a:pt x="244496" y="2341658"/>
                </a:lnTo>
                <a:lnTo>
                  <a:pt x="291834" y="2345478"/>
                </a:lnTo>
                <a:lnTo>
                  <a:pt x="5641660" y="2345478"/>
                </a:lnTo>
                <a:lnTo>
                  <a:pt x="5688998" y="2341658"/>
                </a:lnTo>
                <a:lnTo>
                  <a:pt x="5733904" y="2330600"/>
                </a:lnTo>
                <a:lnTo>
                  <a:pt x="5775778" y="2312904"/>
                </a:lnTo>
                <a:lnTo>
                  <a:pt x="5814018" y="2289172"/>
                </a:lnTo>
                <a:lnTo>
                  <a:pt x="5848024" y="2260003"/>
                </a:lnTo>
                <a:lnTo>
                  <a:pt x="5877195" y="2225998"/>
                </a:lnTo>
                <a:lnTo>
                  <a:pt x="5900929" y="2187760"/>
                </a:lnTo>
                <a:lnTo>
                  <a:pt x="5918626" y="2145887"/>
                </a:lnTo>
                <a:lnTo>
                  <a:pt x="5929685" y="2100981"/>
                </a:lnTo>
                <a:lnTo>
                  <a:pt x="5933505" y="2053644"/>
                </a:lnTo>
                <a:lnTo>
                  <a:pt x="5933505" y="291834"/>
                </a:lnTo>
                <a:lnTo>
                  <a:pt x="5929685" y="244498"/>
                </a:lnTo>
                <a:lnTo>
                  <a:pt x="5918626" y="199594"/>
                </a:lnTo>
                <a:lnTo>
                  <a:pt x="5900929" y="157722"/>
                </a:lnTo>
                <a:lnTo>
                  <a:pt x="5877195" y="119483"/>
                </a:lnTo>
                <a:lnTo>
                  <a:pt x="5848024" y="85479"/>
                </a:lnTo>
                <a:lnTo>
                  <a:pt x="5814018" y="56309"/>
                </a:lnTo>
                <a:lnTo>
                  <a:pt x="5775778" y="32575"/>
                </a:lnTo>
                <a:lnTo>
                  <a:pt x="5733904" y="14878"/>
                </a:lnTo>
                <a:lnTo>
                  <a:pt x="5688998" y="3819"/>
                </a:lnTo>
                <a:lnTo>
                  <a:pt x="5641660" y="0"/>
                </a:lnTo>
                <a:close/>
              </a:path>
            </a:pathLst>
          </a:custGeom>
          <a:solidFill>
            <a:srgbClr val="ECEEF3"/>
          </a:solidFill>
        </p:spPr>
        <p:txBody>
          <a:bodyPr wrap="square" lIns="0" tIns="0" rIns="0" bIns="0" rtlCol="0"/>
          <a:lstStyle/>
          <a:p>
            <a:endParaRPr/>
          </a:p>
        </p:txBody>
      </p:sp>
      <p:sp>
        <p:nvSpPr>
          <p:cNvPr id="5" name="object 5"/>
          <p:cNvSpPr txBox="1"/>
          <p:nvPr/>
        </p:nvSpPr>
        <p:spPr>
          <a:xfrm>
            <a:off x="1504937" y="3993855"/>
            <a:ext cx="4595495" cy="702310"/>
          </a:xfrm>
          <a:prstGeom prst="rect">
            <a:avLst/>
          </a:prstGeom>
        </p:spPr>
        <p:txBody>
          <a:bodyPr vert="horz" wrap="square" lIns="0" tIns="45720" rIns="0" bIns="0" rtlCol="0">
            <a:spAutoFit/>
          </a:bodyPr>
          <a:lstStyle/>
          <a:p>
            <a:pPr marL="387350" marR="5080" indent="-375285">
              <a:lnSpc>
                <a:spcPts val="2560"/>
              </a:lnSpc>
              <a:spcBef>
                <a:spcPts val="360"/>
              </a:spcBef>
            </a:pPr>
            <a:r>
              <a:rPr sz="2300" spc="-5">
                <a:solidFill>
                  <a:srgbClr val="747678"/>
                </a:solidFill>
                <a:latin typeface="Calibri"/>
                <a:cs typeface="Calibri"/>
              </a:rPr>
              <a:t>“You’re </a:t>
            </a:r>
            <a:r>
              <a:rPr sz="2300">
                <a:solidFill>
                  <a:srgbClr val="747678"/>
                </a:solidFill>
                <a:latin typeface="Calibri"/>
                <a:cs typeface="Calibri"/>
              </a:rPr>
              <a:t>the only Midcounties here so I </a:t>
            </a:r>
            <a:r>
              <a:rPr sz="2300" spc="-505">
                <a:solidFill>
                  <a:srgbClr val="747678"/>
                </a:solidFill>
                <a:latin typeface="Calibri"/>
                <a:cs typeface="Calibri"/>
              </a:rPr>
              <a:t> </a:t>
            </a:r>
            <a:r>
              <a:rPr sz="2300">
                <a:solidFill>
                  <a:srgbClr val="747678"/>
                </a:solidFill>
                <a:latin typeface="Calibri"/>
                <a:cs typeface="Calibri"/>
              </a:rPr>
              <a:t>can</a:t>
            </a:r>
            <a:r>
              <a:rPr sz="2300" spc="-5">
                <a:solidFill>
                  <a:srgbClr val="747678"/>
                </a:solidFill>
                <a:latin typeface="Calibri"/>
                <a:cs typeface="Calibri"/>
              </a:rPr>
              <a:t> </a:t>
            </a:r>
            <a:r>
              <a:rPr sz="2300">
                <a:solidFill>
                  <a:srgbClr val="747678"/>
                </a:solidFill>
                <a:latin typeface="Calibri"/>
                <a:cs typeface="Calibri"/>
              </a:rPr>
              <a:t>only earn</a:t>
            </a:r>
            <a:r>
              <a:rPr sz="2300" spc="-5">
                <a:solidFill>
                  <a:srgbClr val="747678"/>
                </a:solidFill>
                <a:latin typeface="Calibri"/>
                <a:cs typeface="Calibri"/>
              </a:rPr>
              <a:t> points</a:t>
            </a:r>
            <a:r>
              <a:rPr sz="2300">
                <a:solidFill>
                  <a:srgbClr val="747678"/>
                </a:solidFill>
                <a:latin typeface="Calibri"/>
                <a:cs typeface="Calibri"/>
              </a:rPr>
              <a:t> from</a:t>
            </a:r>
            <a:r>
              <a:rPr sz="2300" spc="-5">
                <a:solidFill>
                  <a:srgbClr val="747678"/>
                </a:solidFill>
                <a:latin typeface="Calibri"/>
                <a:cs typeface="Calibri"/>
              </a:rPr>
              <a:t> </a:t>
            </a:r>
            <a:r>
              <a:rPr sz="2300">
                <a:solidFill>
                  <a:srgbClr val="747678"/>
                </a:solidFill>
                <a:latin typeface="Calibri"/>
                <a:cs typeface="Calibri"/>
              </a:rPr>
              <a:t>you?”</a:t>
            </a:r>
            <a:endParaRPr sz="2300">
              <a:latin typeface="Calibri"/>
              <a:cs typeface="Calibri"/>
            </a:endParaRPr>
          </a:p>
        </p:txBody>
      </p:sp>
      <p:sp>
        <p:nvSpPr>
          <p:cNvPr id="6" name="object 6"/>
          <p:cNvSpPr/>
          <p:nvPr/>
        </p:nvSpPr>
        <p:spPr>
          <a:xfrm>
            <a:off x="837671" y="5851323"/>
            <a:ext cx="5934075" cy="2573020"/>
          </a:xfrm>
          <a:custGeom>
            <a:avLst/>
            <a:gdLst/>
            <a:ahLst/>
            <a:cxnLst/>
            <a:rect l="l" t="t" r="r" b="b"/>
            <a:pathLst>
              <a:path w="5934075" h="2573020">
                <a:moveTo>
                  <a:pt x="5641660"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280663"/>
                </a:lnTo>
                <a:lnTo>
                  <a:pt x="3819" y="2327998"/>
                </a:lnTo>
                <a:lnTo>
                  <a:pt x="14877" y="2372902"/>
                </a:lnTo>
                <a:lnTo>
                  <a:pt x="32573" y="2414774"/>
                </a:lnTo>
                <a:lnTo>
                  <a:pt x="56306" y="2453013"/>
                </a:lnTo>
                <a:lnTo>
                  <a:pt x="85475" y="2487018"/>
                </a:lnTo>
                <a:lnTo>
                  <a:pt x="119479" y="2516188"/>
                </a:lnTo>
                <a:lnTo>
                  <a:pt x="157718" y="2539922"/>
                </a:lnTo>
                <a:lnTo>
                  <a:pt x="199590" y="2557618"/>
                </a:lnTo>
                <a:lnTo>
                  <a:pt x="244496" y="2568677"/>
                </a:lnTo>
                <a:lnTo>
                  <a:pt x="291834" y="2572497"/>
                </a:lnTo>
                <a:lnTo>
                  <a:pt x="5641660" y="2572497"/>
                </a:lnTo>
                <a:lnTo>
                  <a:pt x="5688998" y="2568677"/>
                </a:lnTo>
                <a:lnTo>
                  <a:pt x="5733904" y="2557618"/>
                </a:lnTo>
                <a:lnTo>
                  <a:pt x="5775778" y="2539922"/>
                </a:lnTo>
                <a:lnTo>
                  <a:pt x="5814018" y="2516188"/>
                </a:lnTo>
                <a:lnTo>
                  <a:pt x="5848024" y="2487018"/>
                </a:lnTo>
                <a:lnTo>
                  <a:pt x="5877195" y="2453013"/>
                </a:lnTo>
                <a:lnTo>
                  <a:pt x="5900929" y="2414774"/>
                </a:lnTo>
                <a:lnTo>
                  <a:pt x="5918626" y="2372902"/>
                </a:lnTo>
                <a:lnTo>
                  <a:pt x="5929685" y="2327998"/>
                </a:lnTo>
                <a:lnTo>
                  <a:pt x="5933505" y="2280663"/>
                </a:lnTo>
                <a:lnTo>
                  <a:pt x="5933505" y="291834"/>
                </a:lnTo>
                <a:lnTo>
                  <a:pt x="5929685" y="244498"/>
                </a:lnTo>
                <a:lnTo>
                  <a:pt x="5918626" y="199594"/>
                </a:lnTo>
                <a:lnTo>
                  <a:pt x="5900929" y="157722"/>
                </a:lnTo>
                <a:lnTo>
                  <a:pt x="5877195" y="119483"/>
                </a:lnTo>
                <a:lnTo>
                  <a:pt x="5848024" y="85479"/>
                </a:lnTo>
                <a:lnTo>
                  <a:pt x="5814018" y="56309"/>
                </a:lnTo>
                <a:lnTo>
                  <a:pt x="5775778" y="32575"/>
                </a:lnTo>
                <a:lnTo>
                  <a:pt x="5733904" y="14878"/>
                </a:lnTo>
                <a:lnTo>
                  <a:pt x="5688998" y="3819"/>
                </a:lnTo>
                <a:lnTo>
                  <a:pt x="5641660" y="0"/>
                </a:lnTo>
                <a:close/>
              </a:path>
            </a:pathLst>
          </a:custGeom>
          <a:solidFill>
            <a:srgbClr val="FFFFFF"/>
          </a:solidFill>
        </p:spPr>
        <p:txBody>
          <a:bodyPr wrap="square" lIns="0" tIns="0" rIns="0" bIns="0" rtlCol="0"/>
          <a:lstStyle/>
          <a:p>
            <a:endParaRPr/>
          </a:p>
        </p:txBody>
      </p:sp>
      <p:sp>
        <p:nvSpPr>
          <p:cNvPr id="7" name="object 7"/>
          <p:cNvSpPr txBox="1"/>
          <p:nvPr/>
        </p:nvSpPr>
        <p:spPr>
          <a:xfrm>
            <a:off x="1421835" y="6428552"/>
            <a:ext cx="4766310" cy="1403985"/>
          </a:xfrm>
          <a:prstGeom prst="rect">
            <a:avLst/>
          </a:prstGeom>
        </p:spPr>
        <p:txBody>
          <a:bodyPr vert="horz" wrap="square" lIns="0" tIns="45720" rIns="0" bIns="0" rtlCol="0">
            <a:spAutoFit/>
          </a:bodyPr>
          <a:lstStyle/>
          <a:p>
            <a:pPr marL="12065" marR="5080" algn="ctr">
              <a:lnSpc>
                <a:spcPts val="2560"/>
              </a:lnSpc>
              <a:spcBef>
                <a:spcPts val="360"/>
              </a:spcBef>
            </a:pPr>
            <a:r>
              <a:rPr sz="2300" spc="-5">
                <a:solidFill>
                  <a:srgbClr val="747678"/>
                </a:solidFill>
                <a:latin typeface="Calibri"/>
                <a:cs typeface="Calibri"/>
              </a:rPr>
              <a:t>“There </a:t>
            </a:r>
            <a:r>
              <a:rPr sz="2300">
                <a:solidFill>
                  <a:srgbClr val="747678"/>
                </a:solidFill>
                <a:latin typeface="Calibri"/>
                <a:cs typeface="Calibri"/>
              </a:rPr>
              <a:t>are many</a:t>
            </a:r>
            <a:r>
              <a:rPr sz="2300" spc="5">
                <a:solidFill>
                  <a:srgbClr val="747678"/>
                </a:solidFill>
                <a:latin typeface="Calibri"/>
                <a:cs typeface="Calibri"/>
              </a:rPr>
              <a:t> </a:t>
            </a:r>
            <a:r>
              <a:rPr sz="2300">
                <a:solidFill>
                  <a:srgbClr val="747678"/>
                </a:solidFill>
                <a:latin typeface="Calibri"/>
                <a:cs typeface="Calibri"/>
              </a:rPr>
              <a:t>ways you</a:t>
            </a:r>
            <a:r>
              <a:rPr sz="2300" spc="5">
                <a:solidFill>
                  <a:srgbClr val="747678"/>
                </a:solidFill>
                <a:latin typeface="Calibri"/>
                <a:cs typeface="Calibri"/>
              </a:rPr>
              <a:t> </a:t>
            </a:r>
            <a:r>
              <a:rPr sz="2300">
                <a:solidFill>
                  <a:srgbClr val="747678"/>
                </a:solidFill>
                <a:latin typeface="Calibri"/>
                <a:cs typeface="Calibri"/>
              </a:rPr>
              <a:t>can </a:t>
            </a:r>
            <a:r>
              <a:rPr sz="2300" spc="-5">
                <a:solidFill>
                  <a:srgbClr val="747678"/>
                </a:solidFill>
                <a:latin typeface="Calibri"/>
                <a:cs typeface="Calibri"/>
              </a:rPr>
              <a:t>still</a:t>
            </a:r>
            <a:r>
              <a:rPr sz="2300" spc="5">
                <a:solidFill>
                  <a:srgbClr val="747678"/>
                </a:solidFill>
                <a:latin typeface="Calibri"/>
                <a:cs typeface="Calibri"/>
              </a:rPr>
              <a:t> </a:t>
            </a:r>
            <a:r>
              <a:rPr sz="2300">
                <a:solidFill>
                  <a:srgbClr val="747678"/>
                </a:solidFill>
                <a:latin typeface="Calibri"/>
                <a:cs typeface="Calibri"/>
              </a:rPr>
              <a:t>earn </a:t>
            </a:r>
            <a:r>
              <a:rPr sz="2300" spc="-505">
                <a:solidFill>
                  <a:srgbClr val="747678"/>
                </a:solidFill>
                <a:latin typeface="Calibri"/>
                <a:cs typeface="Calibri"/>
              </a:rPr>
              <a:t> </a:t>
            </a:r>
            <a:r>
              <a:rPr sz="2300" spc="-5">
                <a:solidFill>
                  <a:srgbClr val="747678"/>
                </a:solidFill>
                <a:latin typeface="Calibri"/>
                <a:cs typeface="Calibri"/>
              </a:rPr>
              <a:t>points, </a:t>
            </a:r>
            <a:r>
              <a:rPr sz="2300">
                <a:solidFill>
                  <a:srgbClr val="747678"/>
                </a:solidFill>
                <a:latin typeface="Calibri"/>
                <a:cs typeface="Calibri"/>
              </a:rPr>
              <a:t>here are some examples</a:t>
            </a:r>
            <a:endParaRPr sz="2300">
              <a:latin typeface="Calibri"/>
              <a:cs typeface="Calibri"/>
            </a:endParaRPr>
          </a:p>
          <a:p>
            <a:pPr marL="255904" marR="251460" algn="ctr">
              <a:lnSpc>
                <a:spcPts val="2560"/>
              </a:lnSpc>
              <a:spcBef>
                <a:spcPts val="405"/>
              </a:spcBef>
            </a:pPr>
            <a:r>
              <a:rPr sz="2300" spc="-10">
                <a:solidFill>
                  <a:srgbClr val="747678"/>
                </a:solidFill>
                <a:latin typeface="Calibri"/>
                <a:cs typeface="Calibri"/>
              </a:rPr>
              <a:t>utilities </a:t>
            </a:r>
            <a:r>
              <a:rPr sz="2300">
                <a:solidFill>
                  <a:srgbClr val="747678"/>
                </a:solidFill>
                <a:latin typeface="Calibri"/>
                <a:cs typeface="Calibri"/>
              </a:rPr>
              <a:t>– broadband, mobile </a:t>
            </a:r>
            <a:r>
              <a:rPr sz="2300" spc="-5">
                <a:solidFill>
                  <a:srgbClr val="747678"/>
                </a:solidFill>
                <a:latin typeface="Calibri"/>
                <a:cs typeface="Calibri"/>
              </a:rPr>
              <a:t>phone </a:t>
            </a:r>
            <a:r>
              <a:rPr sz="2300" spc="-505">
                <a:solidFill>
                  <a:srgbClr val="747678"/>
                </a:solidFill>
                <a:latin typeface="Calibri"/>
                <a:cs typeface="Calibri"/>
              </a:rPr>
              <a:t> </a:t>
            </a:r>
            <a:r>
              <a:rPr sz="2300">
                <a:solidFill>
                  <a:srgbClr val="747678"/>
                </a:solidFill>
                <a:latin typeface="Calibri"/>
                <a:cs typeface="Calibri"/>
              </a:rPr>
              <a:t>contract,</a:t>
            </a:r>
            <a:r>
              <a:rPr sz="2300" spc="-5">
                <a:solidFill>
                  <a:srgbClr val="747678"/>
                </a:solidFill>
                <a:latin typeface="Calibri"/>
                <a:cs typeface="Calibri"/>
              </a:rPr>
              <a:t> online </a:t>
            </a:r>
            <a:r>
              <a:rPr sz="2300">
                <a:solidFill>
                  <a:srgbClr val="747678"/>
                </a:solidFill>
                <a:latin typeface="Calibri"/>
                <a:cs typeface="Calibri"/>
              </a:rPr>
              <a:t>healthcare”</a:t>
            </a:r>
            <a:endParaRPr sz="2300">
              <a:latin typeface="Calibri"/>
              <a:cs typeface="Calibri"/>
            </a:endParaRPr>
          </a:p>
        </p:txBody>
      </p:sp>
      <p:sp>
        <p:nvSpPr>
          <p:cNvPr id="8" name="object 8"/>
          <p:cNvSpPr/>
          <p:nvPr/>
        </p:nvSpPr>
        <p:spPr>
          <a:xfrm>
            <a:off x="7085300" y="3179355"/>
            <a:ext cx="5934075" cy="2345690"/>
          </a:xfrm>
          <a:custGeom>
            <a:avLst/>
            <a:gdLst/>
            <a:ahLst/>
            <a:cxnLst/>
            <a:rect l="l" t="t" r="r" b="b"/>
            <a:pathLst>
              <a:path w="5934075" h="2345690">
                <a:moveTo>
                  <a:pt x="5641660"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053644"/>
                </a:lnTo>
                <a:lnTo>
                  <a:pt x="3819" y="2100981"/>
                </a:lnTo>
                <a:lnTo>
                  <a:pt x="14877" y="2145887"/>
                </a:lnTo>
                <a:lnTo>
                  <a:pt x="32573" y="2187760"/>
                </a:lnTo>
                <a:lnTo>
                  <a:pt x="56306" y="2225998"/>
                </a:lnTo>
                <a:lnTo>
                  <a:pt x="85475" y="2260003"/>
                </a:lnTo>
                <a:lnTo>
                  <a:pt x="119479" y="2289172"/>
                </a:lnTo>
                <a:lnTo>
                  <a:pt x="157718" y="2312904"/>
                </a:lnTo>
                <a:lnTo>
                  <a:pt x="199590" y="2330600"/>
                </a:lnTo>
                <a:lnTo>
                  <a:pt x="244496" y="2341658"/>
                </a:lnTo>
                <a:lnTo>
                  <a:pt x="291834" y="2345478"/>
                </a:lnTo>
                <a:lnTo>
                  <a:pt x="5641660" y="2345478"/>
                </a:lnTo>
                <a:lnTo>
                  <a:pt x="5688998" y="2341658"/>
                </a:lnTo>
                <a:lnTo>
                  <a:pt x="5733904" y="2330600"/>
                </a:lnTo>
                <a:lnTo>
                  <a:pt x="5775778" y="2312904"/>
                </a:lnTo>
                <a:lnTo>
                  <a:pt x="5814018" y="2289172"/>
                </a:lnTo>
                <a:lnTo>
                  <a:pt x="5848024" y="2260003"/>
                </a:lnTo>
                <a:lnTo>
                  <a:pt x="5877195" y="2225998"/>
                </a:lnTo>
                <a:lnTo>
                  <a:pt x="5900929" y="2187760"/>
                </a:lnTo>
                <a:lnTo>
                  <a:pt x="5918626" y="2145887"/>
                </a:lnTo>
                <a:lnTo>
                  <a:pt x="5929685" y="2100981"/>
                </a:lnTo>
                <a:lnTo>
                  <a:pt x="5933505" y="2053644"/>
                </a:lnTo>
                <a:lnTo>
                  <a:pt x="5933505" y="291834"/>
                </a:lnTo>
                <a:lnTo>
                  <a:pt x="5929685" y="244498"/>
                </a:lnTo>
                <a:lnTo>
                  <a:pt x="5918626" y="199594"/>
                </a:lnTo>
                <a:lnTo>
                  <a:pt x="5900929" y="157722"/>
                </a:lnTo>
                <a:lnTo>
                  <a:pt x="5877195" y="119483"/>
                </a:lnTo>
                <a:lnTo>
                  <a:pt x="5848024" y="85479"/>
                </a:lnTo>
                <a:lnTo>
                  <a:pt x="5814018" y="56309"/>
                </a:lnTo>
                <a:lnTo>
                  <a:pt x="5775778" y="32575"/>
                </a:lnTo>
                <a:lnTo>
                  <a:pt x="5733904" y="14878"/>
                </a:lnTo>
                <a:lnTo>
                  <a:pt x="5688998" y="3819"/>
                </a:lnTo>
                <a:lnTo>
                  <a:pt x="5641660" y="0"/>
                </a:lnTo>
                <a:close/>
              </a:path>
            </a:pathLst>
          </a:custGeom>
          <a:solidFill>
            <a:srgbClr val="ECEEF3"/>
          </a:solidFill>
        </p:spPr>
        <p:txBody>
          <a:bodyPr wrap="square" lIns="0" tIns="0" rIns="0" bIns="0" rtlCol="0"/>
          <a:lstStyle/>
          <a:p>
            <a:endParaRPr/>
          </a:p>
        </p:txBody>
      </p:sp>
      <p:sp>
        <p:nvSpPr>
          <p:cNvPr id="9" name="object 9"/>
          <p:cNvSpPr txBox="1"/>
          <p:nvPr/>
        </p:nvSpPr>
        <p:spPr>
          <a:xfrm>
            <a:off x="8079321" y="3993855"/>
            <a:ext cx="3940810" cy="702310"/>
          </a:xfrm>
          <a:prstGeom prst="rect">
            <a:avLst/>
          </a:prstGeom>
        </p:spPr>
        <p:txBody>
          <a:bodyPr vert="horz" wrap="square" lIns="0" tIns="45720" rIns="0" bIns="0" rtlCol="0">
            <a:spAutoFit/>
          </a:bodyPr>
          <a:lstStyle/>
          <a:p>
            <a:pPr marL="1422400" marR="5080" indent="-1410335">
              <a:lnSpc>
                <a:spcPts val="2560"/>
              </a:lnSpc>
              <a:spcBef>
                <a:spcPts val="360"/>
              </a:spcBef>
            </a:pPr>
            <a:r>
              <a:rPr sz="2300">
                <a:solidFill>
                  <a:srgbClr val="747678"/>
                </a:solidFill>
                <a:latin typeface="Calibri"/>
                <a:cs typeface="Calibri"/>
              </a:rPr>
              <a:t>“I have this card but </a:t>
            </a:r>
            <a:r>
              <a:rPr sz="2300" spc="-5">
                <a:solidFill>
                  <a:srgbClr val="747678"/>
                </a:solidFill>
                <a:latin typeface="Calibri"/>
                <a:cs typeface="Calibri"/>
              </a:rPr>
              <a:t>it’s </a:t>
            </a:r>
            <a:r>
              <a:rPr sz="2300" spc="-10">
                <a:solidFill>
                  <a:srgbClr val="747678"/>
                </a:solidFill>
                <a:latin typeface="Calibri"/>
                <a:cs typeface="Calibri"/>
              </a:rPr>
              <a:t>different </a:t>
            </a:r>
            <a:r>
              <a:rPr sz="2300" spc="-505">
                <a:solidFill>
                  <a:srgbClr val="747678"/>
                </a:solidFill>
                <a:latin typeface="Calibri"/>
                <a:cs typeface="Calibri"/>
              </a:rPr>
              <a:t> </a:t>
            </a:r>
            <a:r>
              <a:rPr sz="2300">
                <a:solidFill>
                  <a:srgbClr val="747678"/>
                </a:solidFill>
                <a:latin typeface="Calibri"/>
                <a:cs typeface="Calibri"/>
              </a:rPr>
              <a:t>to</a:t>
            </a:r>
            <a:r>
              <a:rPr sz="2300" spc="-5">
                <a:solidFill>
                  <a:srgbClr val="747678"/>
                </a:solidFill>
                <a:latin typeface="Calibri"/>
                <a:cs typeface="Calibri"/>
              </a:rPr>
              <a:t> </a:t>
            </a:r>
            <a:r>
              <a:rPr sz="2300">
                <a:solidFill>
                  <a:srgbClr val="747678"/>
                </a:solidFill>
                <a:latin typeface="Calibri"/>
                <a:cs typeface="Calibri"/>
              </a:rPr>
              <a:t>yours”</a:t>
            </a:r>
            <a:endParaRPr sz="2300">
              <a:latin typeface="Calibri"/>
              <a:cs typeface="Calibri"/>
            </a:endParaRPr>
          </a:p>
        </p:txBody>
      </p:sp>
      <p:sp>
        <p:nvSpPr>
          <p:cNvPr id="10" name="object 10"/>
          <p:cNvSpPr/>
          <p:nvPr/>
        </p:nvSpPr>
        <p:spPr>
          <a:xfrm>
            <a:off x="7085300" y="5851323"/>
            <a:ext cx="5934075" cy="2573020"/>
          </a:xfrm>
          <a:custGeom>
            <a:avLst/>
            <a:gdLst/>
            <a:ahLst/>
            <a:cxnLst/>
            <a:rect l="l" t="t" r="r" b="b"/>
            <a:pathLst>
              <a:path w="5934075" h="2573020">
                <a:moveTo>
                  <a:pt x="5641660"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280663"/>
                </a:lnTo>
                <a:lnTo>
                  <a:pt x="3819" y="2327998"/>
                </a:lnTo>
                <a:lnTo>
                  <a:pt x="14877" y="2372902"/>
                </a:lnTo>
                <a:lnTo>
                  <a:pt x="32573" y="2414774"/>
                </a:lnTo>
                <a:lnTo>
                  <a:pt x="56306" y="2453013"/>
                </a:lnTo>
                <a:lnTo>
                  <a:pt x="85475" y="2487018"/>
                </a:lnTo>
                <a:lnTo>
                  <a:pt x="119479" y="2516188"/>
                </a:lnTo>
                <a:lnTo>
                  <a:pt x="157718" y="2539922"/>
                </a:lnTo>
                <a:lnTo>
                  <a:pt x="199590" y="2557618"/>
                </a:lnTo>
                <a:lnTo>
                  <a:pt x="244496" y="2568677"/>
                </a:lnTo>
                <a:lnTo>
                  <a:pt x="291834" y="2572497"/>
                </a:lnTo>
                <a:lnTo>
                  <a:pt x="5641660" y="2572497"/>
                </a:lnTo>
                <a:lnTo>
                  <a:pt x="5688998" y="2568677"/>
                </a:lnTo>
                <a:lnTo>
                  <a:pt x="5733904" y="2557618"/>
                </a:lnTo>
                <a:lnTo>
                  <a:pt x="5775778" y="2539922"/>
                </a:lnTo>
                <a:lnTo>
                  <a:pt x="5814018" y="2516188"/>
                </a:lnTo>
                <a:lnTo>
                  <a:pt x="5848024" y="2487018"/>
                </a:lnTo>
                <a:lnTo>
                  <a:pt x="5877195" y="2453013"/>
                </a:lnTo>
                <a:lnTo>
                  <a:pt x="5900929" y="2414774"/>
                </a:lnTo>
                <a:lnTo>
                  <a:pt x="5918626" y="2372902"/>
                </a:lnTo>
                <a:lnTo>
                  <a:pt x="5929685" y="2327998"/>
                </a:lnTo>
                <a:lnTo>
                  <a:pt x="5933505" y="2280663"/>
                </a:lnTo>
                <a:lnTo>
                  <a:pt x="5933505" y="291834"/>
                </a:lnTo>
                <a:lnTo>
                  <a:pt x="5929685" y="244498"/>
                </a:lnTo>
                <a:lnTo>
                  <a:pt x="5918626" y="199594"/>
                </a:lnTo>
                <a:lnTo>
                  <a:pt x="5900929" y="157722"/>
                </a:lnTo>
                <a:lnTo>
                  <a:pt x="5877195" y="119483"/>
                </a:lnTo>
                <a:lnTo>
                  <a:pt x="5848024" y="85479"/>
                </a:lnTo>
                <a:lnTo>
                  <a:pt x="5814018" y="56309"/>
                </a:lnTo>
                <a:lnTo>
                  <a:pt x="5775778" y="32575"/>
                </a:lnTo>
                <a:lnTo>
                  <a:pt x="5733904" y="14878"/>
                </a:lnTo>
                <a:lnTo>
                  <a:pt x="5688998" y="3819"/>
                </a:lnTo>
                <a:lnTo>
                  <a:pt x="5641660" y="0"/>
                </a:lnTo>
                <a:close/>
              </a:path>
            </a:pathLst>
          </a:custGeom>
          <a:solidFill>
            <a:srgbClr val="FFFFFF"/>
          </a:solidFill>
        </p:spPr>
        <p:txBody>
          <a:bodyPr wrap="square" lIns="0" tIns="0" rIns="0" bIns="0" rtlCol="0"/>
          <a:lstStyle/>
          <a:p>
            <a:endParaRPr/>
          </a:p>
        </p:txBody>
      </p:sp>
      <p:sp>
        <p:nvSpPr>
          <p:cNvPr id="11" name="object 11"/>
          <p:cNvSpPr txBox="1"/>
          <p:nvPr/>
        </p:nvSpPr>
        <p:spPr>
          <a:xfrm>
            <a:off x="7608408" y="6454730"/>
            <a:ext cx="4886325" cy="1351280"/>
          </a:xfrm>
          <a:prstGeom prst="rect">
            <a:avLst/>
          </a:prstGeom>
        </p:spPr>
        <p:txBody>
          <a:bodyPr vert="horz" wrap="square" lIns="0" tIns="45720" rIns="0" bIns="0" rtlCol="0">
            <a:spAutoFit/>
          </a:bodyPr>
          <a:lstStyle/>
          <a:p>
            <a:pPr marL="12700" marR="5080" algn="ctr">
              <a:lnSpc>
                <a:spcPts val="2560"/>
              </a:lnSpc>
              <a:spcBef>
                <a:spcPts val="360"/>
              </a:spcBef>
            </a:pPr>
            <a:r>
              <a:rPr sz="2300">
                <a:solidFill>
                  <a:srgbClr val="747678"/>
                </a:solidFill>
                <a:latin typeface="Calibri"/>
                <a:cs typeface="Calibri"/>
              </a:rPr>
              <a:t>“You can be a member of more than </a:t>
            </a:r>
            <a:r>
              <a:rPr sz="2300" spc="-5">
                <a:solidFill>
                  <a:srgbClr val="747678"/>
                </a:solidFill>
                <a:latin typeface="Calibri"/>
                <a:cs typeface="Calibri"/>
              </a:rPr>
              <a:t>one </a:t>
            </a:r>
            <a:r>
              <a:rPr sz="2300" spc="-505">
                <a:solidFill>
                  <a:srgbClr val="747678"/>
                </a:solidFill>
                <a:latin typeface="Calibri"/>
                <a:cs typeface="Calibri"/>
              </a:rPr>
              <a:t> </a:t>
            </a:r>
            <a:r>
              <a:rPr sz="2300" spc="-5">
                <a:solidFill>
                  <a:srgbClr val="747678"/>
                </a:solidFill>
                <a:latin typeface="Calibri"/>
                <a:cs typeface="Calibri"/>
              </a:rPr>
              <a:t>Co-operative</a:t>
            </a:r>
            <a:r>
              <a:rPr sz="2300">
                <a:solidFill>
                  <a:srgbClr val="747678"/>
                </a:solidFill>
                <a:latin typeface="Calibri"/>
                <a:cs typeface="Calibri"/>
              </a:rPr>
              <a:t> </a:t>
            </a:r>
            <a:r>
              <a:rPr sz="2300" spc="-5">
                <a:solidFill>
                  <a:srgbClr val="747678"/>
                </a:solidFill>
                <a:latin typeface="Calibri"/>
                <a:cs typeface="Calibri"/>
              </a:rPr>
              <a:t>please</a:t>
            </a:r>
            <a:r>
              <a:rPr sz="2300">
                <a:solidFill>
                  <a:srgbClr val="747678"/>
                </a:solidFill>
                <a:latin typeface="Calibri"/>
                <a:cs typeface="Calibri"/>
              </a:rPr>
              <a:t> note the </a:t>
            </a:r>
            <a:r>
              <a:rPr sz="2300" spc="-5">
                <a:solidFill>
                  <a:srgbClr val="747678"/>
                </a:solidFill>
                <a:latin typeface="Calibri"/>
                <a:cs typeface="Calibri"/>
              </a:rPr>
              <a:t>dates</a:t>
            </a:r>
            <a:r>
              <a:rPr sz="2300">
                <a:solidFill>
                  <a:srgbClr val="747678"/>
                </a:solidFill>
                <a:latin typeface="Calibri"/>
                <a:cs typeface="Calibri"/>
              </a:rPr>
              <a:t> </a:t>
            </a:r>
            <a:r>
              <a:rPr sz="2300" spc="-5">
                <a:solidFill>
                  <a:srgbClr val="747678"/>
                </a:solidFill>
                <a:latin typeface="Calibri"/>
                <a:cs typeface="Calibri"/>
              </a:rPr>
              <a:t>of </a:t>
            </a:r>
            <a:r>
              <a:rPr sz="2300">
                <a:solidFill>
                  <a:srgbClr val="747678"/>
                </a:solidFill>
                <a:latin typeface="Calibri"/>
                <a:cs typeface="Calibri"/>
              </a:rPr>
              <a:t> </a:t>
            </a:r>
            <a:r>
              <a:rPr sz="2300" spc="-5">
                <a:solidFill>
                  <a:srgbClr val="747678"/>
                </a:solidFill>
                <a:latin typeface="Calibri"/>
                <a:cs typeface="Calibri"/>
              </a:rPr>
              <a:t>distribution </a:t>
            </a:r>
            <a:r>
              <a:rPr sz="2300">
                <a:solidFill>
                  <a:srgbClr val="747678"/>
                </a:solidFill>
                <a:latin typeface="Calibri"/>
                <a:cs typeface="Calibri"/>
              </a:rPr>
              <a:t>of </a:t>
            </a:r>
            <a:r>
              <a:rPr sz="2300" spc="-5">
                <a:solidFill>
                  <a:srgbClr val="747678"/>
                </a:solidFill>
                <a:latin typeface="Calibri"/>
                <a:cs typeface="Calibri"/>
              </a:rPr>
              <a:t>share</a:t>
            </a:r>
            <a:r>
              <a:rPr sz="2300">
                <a:solidFill>
                  <a:srgbClr val="747678"/>
                </a:solidFill>
                <a:latin typeface="Calibri"/>
                <a:cs typeface="Calibri"/>
              </a:rPr>
              <a:t> of the </a:t>
            </a:r>
            <a:r>
              <a:rPr sz="2300" spc="-5">
                <a:solidFill>
                  <a:srgbClr val="747678"/>
                </a:solidFill>
                <a:latin typeface="Calibri"/>
                <a:cs typeface="Calibri"/>
              </a:rPr>
              <a:t>profits</a:t>
            </a:r>
            <a:r>
              <a:rPr sz="2300">
                <a:solidFill>
                  <a:srgbClr val="747678"/>
                </a:solidFill>
                <a:latin typeface="Calibri"/>
                <a:cs typeface="Calibri"/>
              </a:rPr>
              <a:t> will </a:t>
            </a:r>
            <a:r>
              <a:rPr sz="2300" spc="5">
                <a:solidFill>
                  <a:srgbClr val="747678"/>
                </a:solidFill>
                <a:latin typeface="Calibri"/>
                <a:cs typeface="Calibri"/>
              </a:rPr>
              <a:t> </a:t>
            </a:r>
            <a:r>
              <a:rPr sz="2300" spc="-15">
                <a:solidFill>
                  <a:srgbClr val="747678"/>
                </a:solidFill>
                <a:latin typeface="Calibri"/>
                <a:cs typeface="Calibri"/>
              </a:rPr>
              <a:t>differ</a:t>
            </a:r>
            <a:r>
              <a:rPr sz="2300" spc="-5">
                <a:solidFill>
                  <a:srgbClr val="747678"/>
                </a:solidFill>
                <a:latin typeface="Calibri"/>
                <a:cs typeface="Calibri"/>
              </a:rPr>
              <a:t> </a:t>
            </a:r>
            <a:r>
              <a:rPr sz="2300">
                <a:solidFill>
                  <a:srgbClr val="747678"/>
                </a:solidFill>
                <a:latin typeface="Calibri"/>
                <a:cs typeface="Calibri"/>
              </a:rPr>
              <a:t>from </a:t>
            </a:r>
            <a:r>
              <a:rPr sz="2300" spc="-5">
                <a:solidFill>
                  <a:srgbClr val="747678"/>
                </a:solidFill>
                <a:latin typeface="Calibri"/>
                <a:cs typeface="Calibri"/>
              </a:rPr>
              <a:t>Co-operatives”</a:t>
            </a:r>
            <a:endParaRPr sz="2300">
              <a:latin typeface="Calibri"/>
              <a:cs typeface="Calibri"/>
            </a:endParaRPr>
          </a:p>
        </p:txBody>
      </p:sp>
      <p:sp>
        <p:nvSpPr>
          <p:cNvPr id="12" name="object 12"/>
          <p:cNvSpPr/>
          <p:nvPr/>
        </p:nvSpPr>
        <p:spPr>
          <a:xfrm>
            <a:off x="13332927" y="3179355"/>
            <a:ext cx="5934075" cy="2345690"/>
          </a:xfrm>
          <a:custGeom>
            <a:avLst/>
            <a:gdLst/>
            <a:ahLst/>
            <a:cxnLst/>
            <a:rect l="l" t="t" r="r" b="b"/>
            <a:pathLst>
              <a:path w="5934075" h="2345690">
                <a:moveTo>
                  <a:pt x="5641660"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053644"/>
                </a:lnTo>
                <a:lnTo>
                  <a:pt x="3819" y="2100979"/>
                </a:lnTo>
                <a:lnTo>
                  <a:pt x="14877" y="2145883"/>
                </a:lnTo>
                <a:lnTo>
                  <a:pt x="32573" y="2187755"/>
                </a:lnTo>
                <a:lnTo>
                  <a:pt x="56306" y="2225994"/>
                </a:lnTo>
                <a:lnTo>
                  <a:pt x="85475" y="2259999"/>
                </a:lnTo>
                <a:lnTo>
                  <a:pt x="119479" y="2289169"/>
                </a:lnTo>
                <a:lnTo>
                  <a:pt x="157718" y="2312902"/>
                </a:lnTo>
                <a:lnTo>
                  <a:pt x="199590" y="2330599"/>
                </a:lnTo>
                <a:lnTo>
                  <a:pt x="244496" y="2341658"/>
                </a:lnTo>
                <a:lnTo>
                  <a:pt x="291834" y="2345478"/>
                </a:lnTo>
                <a:lnTo>
                  <a:pt x="5641660" y="2345478"/>
                </a:lnTo>
                <a:lnTo>
                  <a:pt x="5688998" y="2341658"/>
                </a:lnTo>
                <a:lnTo>
                  <a:pt x="5733904" y="2330599"/>
                </a:lnTo>
                <a:lnTo>
                  <a:pt x="5775778" y="2312902"/>
                </a:lnTo>
                <a:lnTo>
                  <a:pt x="5814018" y="2289169"/>
                </a:lnTo>
                <a:lnTo>
                  <a:pt x="5848024" y="2259999"/>
                </a:lnTo>
                <a:lnTo>
                  <a:pt x="5877195" y="2225994"/>
                </a:lnTo>
                <a:lnTo>
                  <a:pt x="5900929" y="2187755"/>
                </a:lnTo>
                <a:lnTo>
                  <a:pt x="5918626" y="2145883"/>
                </a:lnTo>
                <a:lnTo>
                  <a:pt x="5929685" y="2100979"/>
                </a:lnTo>
                <a:lnTo>
                  <a:pt x="5933505" y="2053644"/>
                </a:lnTo>
                <a:lnTo>
                  <a:pt x="5933505" y="291834"/>
                </a:lnTo>
                <a:lnTo>
                  <a:pt x="5929685" y="244498"/>
                </a:lnTo>
                <a:lnTo>
                  <a:pt x="5918626" y="199594"/>
                </a:lnTo>
                <a:lnTo>
                  <a:pt x="5900929" y="157722"/>
                </a:lnTo>
                <a:lnTo>
                  <a:pt x="5877195" y="119483"/>
                </a:lnTo>
                <a:lnTo>
                  <a:pt x="5848024" y="85479"/>
                </a:lnTo>
                <a:lnTo>
                  <a:pt x="5814018" y="56309"/>
                </a:lnTo>
                <a:lnTo>
                  <a:pt x="5775778" y="32575"/>
                </a:lnTo>
                <a:lnTo>
                  <a:pt x="5733904" y="14878"/>
                </a:lnTo>
                <a:lnTo>
                  <a:pt x="5688998" y="3819"/>
                </a:lnTo>
                <a:lnTo>
                  <a:pt x="5641660" y="0"/>
                </a:lnTo>
                <a:close/>
              </a:path>
            </a:pathLst>
          </a:custGeom>
          <a:solidFill>
            <a:srgbClr val="ECEEF3"/>
          </a:solidFill>
        </p:spPr>
        <p:txBody>
          <a:bodyPr wrap="square" lIns="0" tIns="0" rIns="0" bIns="0" rtlCol="0"/>
          <a:lstStyle/>
          <a:p>
            <a:endParaRPr/>
          </a:p>
        </p:txBody>
      </p:sp>
      <p:sp>
        <p:nvSpPr>
          <p:cNvPr id="13" name="object 13"/>
          <p:cNvSpPr txBox="1"/>
          <p:nvPr/>
        </p:nvSpPr>
        <p:spPr>
          <a:xfrm>
            <a:off x="14006848" y="3831556"/>
            <a:ext cx="4580890" cy="1026794"/>
          </a:xfrm>
          <a:prstGeom prst="rect">
            <a:avLst/>
          </a:prstGeom>
        </p:spPr>
        <p:txBody>
          <a:bodyPr vert="horz" wrap="square" lIns="0" tIns="45720" rIns="0" bIns="0" rtlCol="0">
            <a:spAutoFit/>
          </a:bodyPr>
          <a:lstStyle/>
          <a:p>
            <a:pPr marL="12065" marR="5080" indent="1905" algn="ctr">
              <a:lnSpc>
                <a:spcPts val="2560"/>
              </a:lnSpc>
              <a:spcBef>
                <a:spcPts val="360"/>
              </a:spcBef>
            </a:pPr>
            <a:r>
              <a:rPr sz="2300" spc="-5">
                <a:solidFill>
                  <a:srgbClr val="747678"/>
                </a:solidFill>
                <a:latin typeface="Calibri"/>
                <a:cs typeface="Calibri"/>
              </a:rPr>
              <a:t>”Download </a:t>
            </a:r>
            <a:r>
              <a:rPr sz="2300">
                <a:solidFill>
                  <a:srgbClr val="747678"/>
                </a:solidFill>
                <a:latin typeface="Calibri"/>
                <a:cs typeface="Calibri"/>
              </a:rPr>
              <a:t>Your Co-op members </a:t>
            </a:r>
            <a:r>
              <a:rPr sz="2300" spc="-10">
                <a:solidFill>
                  <a:srgbClr val="747678"/>
                </a:solidFill>
                <a:latin typeface="Calibri"/>
                <a:cs typeface="Calibri"/>
              </a:rPr>
              <a:t>app, </a:t>
            </a:r>
            <a:r>
              <a:rPr sz="2300" spc="-505">
                <a:solidFill>
                  <a:srgbClr val="747678"/>
                </a:solidFill>
                <a:latin typeface="Calibri"/>
                <a:cs typeface="Calibri"/>
              </a:rPr>
              <a:t> </a:t>
            </a:r>
            <a:r>
              <a:rPr sz="2300">
                <a:solidFill>
                  <a:srgbClr val="747678"/>
                </a:solidFill>
                <a:latin typeface="Calibri"/>
                <a:cs typeface="Calibri"/>
              </a:rPr>
              <a:t>I </a:t>
            </a:r>
            <a:r>
              <a:rPr sz="2300" spc="-5">
                <a:solidFill>
                  <a:srgbClr val="747678"/>
                </a:solidFill>
                <a:latin typeface="Calibri"/>
                <a:cs typeface="Calibri"/>
              </a:rPr>
              <a:t>don’t </a:t>
            </a:r>
            <a:r>
              <a:rPr sz="2300">
                <a:solidFill>
                  <a:srgbClr val="747678"/>
                </a:solidFill>
                <a:latin typeface="Calibri"/>
                <a:cs typeface="Calibri"/>
              </a:rPr>
              <a:t>have a smart phone and I </a:t>
            </a:r>
            <a:r>
              <a:rPr sz="2300" spc="-5">
                <a:solidFill>
                  <a:srgbClr val="747678"/>
                </a:solidFill>
                <a:latin typeface="Calibri"/>
                <a:cs typeface="Calibri"/>
              </a:rPr>
              <a:t>don’t </a:t>
            </a:r>
            <a:r>
              <a:rPr sz="2300" spc="-505">
                <a:solidFill>
                  <a:srgbClr val="747678"/>
                </a:solidFill>
                <a:latin typeface="Calibri"/>
                <a:cs typeface="Calibri"/>
              </a:rPr>
              <a:t> </a:t>
            </a:r>
            <a:r>
              <a:rPr sz="2300">
                <a:solidFill>
                  <a:srgbClr val="747678"/>
                </a:solidFill>
                <a:latin typeface="Calibri"/>
                <a:cs typeface="Calibri"/>
              </a:rPr>
              <a:t>want</a:t>
            </a:r>
            <a:r>
              <a:rPr sz="2300" spc="-5">
                <a:solidFill>
                  <a:srgbClr val="747678"/>
                </a:solidFill>
                <a:latin typeface="Calibri"/>
                <a:cs typeface="Calibri"/>
              </a:rPr>
              <a:t> </a:t>
            </a:r>
            <a:r>
              <a:rPr sz="2300">
                <a:solidFill>
                  <a:srgbClr val="747678"/>
                </a:solidFill>
                <a:latin typeface="Calibri"/>
                <a:cs typeface="Calibri"/>
              </a:rPr>
              <a:t>too”?</a:t>
            </a:r>
            <a:endParaRPr sz="2300">
              <a:latin typeface="Calibri"/>
              <a:cs typeface="Calibri"/>
            </a:endParaRPr>
          </a:p>
        </p:txBody>
      </p:sp>
      <p:sp>
        <p:nvSpPr>
          <p:cNvPr id="14" name="object 14"/>
          <p:cNvSpPr/>
          <p:nvPr/>
        </p:nvSpPr>
        <p:spPr>
          <a:xfrm>
            <a:off x="13332930" y="5851323"/>
            <a:ext cx="5934075" cy="2573020"/>
          </a:xfrm>
          <a:custGeom>
            <a:avLst/>
            <a:gdLst/>
            <a:ahLst/>
            <a:cxnLst/>
            <a:rect l="l" t="t" r="r" b="b"/>
            <a:pathLst>
              <a:path w="5934075" h="2573020">
                <a:moveTo>
                  <a:pt x="5641660"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280663"/>
                </a:lnTo>
                <a:lnTo>
                  <a:pt x="3819" y="2327998"/>
                </a:lnTo>
                <a:lnTo>
                  <a:pt x="14877" y="2372902"/>
                </a:lnTo>
                <a:lnTo>
                  <a:pt x="32573" y="2414774"/>
                </a:lnTo>
                <a:lnTo>
                  <a:pt x="56306" y="2453013"/>
                </a:lnTo>
                <a:lnTo>
                  <a:pt x="85475" y="2487018"/>
                </a:lnTo>
                <a:lnTo>
                  <a:pt x="119479" y="2516188"/>
                </a:lnTo>
                <a:lnTo>
                  <a:pt x="157718" y="2539922"/>
                </a:lnTo>
                <a:lnTo>
                  <a:pt x="199590" y="2557618"/>
                </a:lnTo>
                <a:lnTo>
                  <a:pt x="244496" y="2568677"/>
                </a:lnTo>
                <a:lnTo>
                  <a:pt x="291834" y="2572497"/>
                </a:lnTo>
                <a:lnTo>
                  <a:pt x="5641660" y="2572497"/>
                </a:lnTo>
                <a:lnTo>
                  <a:pt x="5688998" y="2568677"/>
                </a:lnTo>
                <a:lnTo>
                  <a:pt x="5733904" y="2557618"/>
                </a:lnTo>
                <a:lnTo>
                  <a:pt x="5775778" y="2539922"/>
                </a:lnTo>
                <a:lnTo>
                  <a:pt x="5814018" y="2516188"/>
                </a:lnTo>
                <a:lnTo>
                  <a:pt x="5848024" y="2487018"/>
                </a:lnTo>
                <a:lnTo>
                  <a:pt x="5877195" y="2453013"/>
                </a:lnTo>
                <a:lnTo>
                  <a:pt x="5900929" y="2414774"/>
                </a:lnTo>
                <a:lnTo>
                  <a:pt x="5918626" y="2372902"/>
                </a:lnTo>
                <a:lnTo>
                  <a:pt x="5929685" y="2327998"/>
                </a:lnTo>
                <a:lnTo>
                  <a:pt x="5933505" y="2280663"/>
                </a:lnTo>
                <a:lnTo>
                  <a:pt x="5933505" y="291834"/>
                </a:lnTo>
                <a:lnTo>
                  <a:pt x="5929685" y="244498"/>
                </a:lnTo>
                <a:lnTo>
                  <a:pt x="5918626" y="199594"/>
                </a:lnTo>
                <a:lnTo>
                  <a:pt x="5900929" y="157722"/>
                </a:lnTo>
                <a:lnTo>
                  <a:pt x="5877195" y="119483"/>
                </a:lnTo>
                <a:lnTo>
                  <a:pt x="5848024" y="85479"/>
                </a:lnTo>
                <a:lnTo>
                  <a:pt x="5814018" y="56309"/>
                </a:lnTo>
                <a:lnTo>
                  <a:pt x="5775778" y="32575"/>
                </a:lnTo>
                <a:lnTo>
                  <a:pt x="5733904" y="14878"/>
                </a:lnTo>
                <a:lnTo>
                  <a:pt x="5688998" y="3819"/>
                </a:lnTo>
                <a:lnTo>
                  <a:pt x="5641660" y="0"/>
                </a:lnTo>
                <a:close/>
              </a:path>
            </a:pathLst>
          </a:custGeom>
          <a:solidFill>
            <a:srgbClr val="FFFFFF"/>
          </a:solidFill>
        </p:spPr>
        <p:txBody>
          <a:bodyPr wrap="square" lIns="0" tIns="0" rIns="0" bIns="0" rtlCol="0"/>
          <a:lstStyle/>
          <a:p>
            <a:endParaRPr/>
          </a:p>
        </p:txBody>
      </p:sp>
      <p:sp>
        <p:nvSpPr>
          <p:cNvPr id="15" name="object 15"/>
          <p:cNvSpPr txBox="1"/>
          <p:nvPr/>
        </p:nvSpPr>
        <p:spPr>
          <a:xfrm>
            <a:off x="14071234" y="6292431"/>
            <a:ext cx="4455160" cy="1675764"/>
          </a:xfrm>
          <a:prstGeom prst="rect">
            <a:avLst/>
          </a:prstGeom>
        </p:spPr>
        <p:txBody>
          <a:bodyPr vert="horz" wrap="square" lIns="0" tIns="45720" rIns="0" bIns="0" rtlCol="0">
            <a:spAutoFit/>
          </a:bodyPr>
          <a:lstStyle/>
          <a:p>
            <a:pPr marL="12700" marR="5080" indent="-2540" algn="ctr">
              <a:lnSpc>
                <a:spcPts val="2560"/>
              </a:lnSpc>
              <a:spcBef>
                <a:spcPts val="360"/>
              </a:spcBef>
            </a:pPr>
            <a:r>
              <a:rPr sz="2300" spc="-5">
                <a:solidFill>
                  <a:srgbClr val="747678"/>
                </a:solidFill>
                <a:latin typeface="Calibri"/>
                <a:cs typeface="Calibri"/>
              </a:rPr>
              <a:t>“That’s</a:t>
            </a:r>
            <a:r>
              <a:rPr sz="2300" spc="20">
                <a:solidFill>
                  <a:srgbClr val="747678"/>
                </a:solidFill>
                <a:latin typeface="Calibri"/>
                <a:cs typeface="Calibri"/>
              </a:rPr>
              <a:t> </a:t>
            </a:r>
            <a:r>
              <a:rPr sz="2300">
                <a:solidFill>
                  <a:srgbClr val="747678"/>
                </a:solidFill>
                <a:latin typeface="Calibri"/>
                <a:cs typeface="Calibri"/>
              </a:rPr>
              <a:t>ok,</a:t>
            </a:r>
            <a:r>
              <a:rPr sz="2300" spc="30">
                <a:solidFill>
                  <a:srgbClr val="747678"/>
                </a:solidFill>
                <a:latin typeface="Calibri"/>
                <a:cs typeface="Calibri"/>
              </a:rPr>
              <a:t> </a:t>
            </a:r>
            <a:r>
              <a:rPr sz="2300" spc="5">
                <a:solidFill>
                  <a:srgbClr val="747678"/>
                </a:solidFill>
                <a:latin typeface="Calibri"/>
                <a:cs typeface="Calibri"/>
              </a:rPr>
              <a:t>we</a:t>
            </a:r>
            <a:r>
              <a:rPr sz="2300" spc="25">
                <a:solidFill>
                  <a:srgbClr val="747678"/>
                </a:solidFill>
                <a:latin typeface="Calibri"/>
                <a:cs typeface="Calibri"/>
              </a:rPr>
              <a:t> </a:t>
            </a:r>
            <a:r>
              <a:rPr sz="2300" spc="-5">
                <a:solidFill>
                  <a:srgbClr val="747678"/>
                </a:solidFill>
                <a:latin typeface="Calibri"/>
                <a:cs typeface="Calibri"/>
              </a:rPr>
              <a:t>understand</a:t>
            </a:r>
            <a:r>
              <a:rPr sz="2300" spc="30">
                <a:solidFill>
                  <a:srgbClr val="747678"/>
                </a:solidFill>
                <a:latin typeface="Calibri"/>
                <a:cs typeface="Calibri"/>
              </a:rPr>
              <a:t> </a:t>
            </a:r>
            <a:r>
              <a:rPr sz="2300">
                <a:solidFill>
                  <a:srgbClr val="747678"/>
                </a:solidFill>
                <a:latin typeface="Calibri"/>
                <a:cs typeface="Calibri"/>
              </a:rPr>
              <a:t>even</a:t>
            </a:r>
            <a:r>
              <a:rPr sz="2300" spc="30">
                <a:solidFill>
                  <a:srgbClr val="747678"/>
                </a:solidFill>
                <a:latin typeface="Calibri"/>
                <a:cs typeface="Calibri"/>
              </a:rPr>
              <a:t> </a:t>
            </a:r>
            <a:r>
              <a:rPr sz="2300" spc="-5">
                <a:solidFill>
                  <a:srgbClr val="747678"/>
                </a:solidFill>
                <a:latin typeface="Calibri"/>
                <a:cs typeface="Calibri"/>
              </a:rPr>
              <a:t>if </a:t>
            </a:r>
            <a:r>
              <a:rPr sz="2300">
                <a:solidFill>
                  <a:srgbClr val="747678"/>
                </a:solidFill>
                <a:latin typeface="Calibri"/>
                <a:cs typeface="Calibri"/>
              </a:rPr>
              <a:t> you </a:t>
            </a:r>
            <a:r>
              <a:rPr sz="2300" spc="-5">
                <a:solidFill>
                  <a:srgbClr val="747678"/>
                </a:solidFill>
                <a:latin typeface="Calibri"/>
                <a:cs typeface="Calibri"/>
              </a:rPr>
              <a:t>don’t</a:t>
            </a:r>
            <a:r>
              <a:rPr sz="2300" spc="5">
                <a:solidFill>
                  <a:srgbClr val="747678"/>
                </a:solidFill>
                <a:latin typeface="Calibri"/>
                <a:cs typeface="Calibri"/>
              </a:rPr>
              <a:t> </a:t>
            </a:r>
            <a:r>
              <a:rPr sz="2300" spc="-5">
                <a:solidFill>
                  <a:srgbClr val="747678"/>
                </a:solidFill>
                <a:latin typeface="Calibri"/>
                <a:cs typeface="Calibri"/>
              </a:rPr>
              <a:t>download</a:t>
            </a:r>
            <a:r>
              <a:rPr sz="2300" spc="5">
                <a:solidFill>
                  <a:srgbClr val="747678"/>
                </a:solidFill>
                <a:latin typeface="Calibri"/>
                <a:cs typeface="Calibri"/>
              </a:rPr>
              <a:t> </a:t>
            </a:r>
            <a:r>
              <a:rPr sz="2300">
                <a:solidFill>
                  <a:srgbClr val="747678"/>
                </a:solidFill>
                <a:latin typeface="Calibri"/>
                <a:cs typeface="Calibri"/>
              </a:rPr>
              <a:t>the </a:t>
            </a:r>
            <a:r>
              <a:rPr sz="2300" spc="-5">
                <a:solidFill>
                  <a:srgbClr val="747678"/>
                </a:solidFill>
                <a:latin typeface="Calibri"/>
                <a:cs typeface="Calibri"/>
              </a:rPr>
              <a:t>app,</a:t>
            </a:r>
            <a:r>
              <a:rPr sz="2300" spc="5">
                <a:solidFill>
                  <a:srgbClr val="747678"/>
                </a:solidFill>
                <a:latin typeface="Calibri"/>
                <a:cs typeface="Calibri"/>
              </a:rPr>
              <a:t> </a:t>
            </a:r>
            <a:r>
              <a:rPr sz="2300">
                <a:solidFill>
                  <a:srgbClr val="747678"/>
                </a:solidFill>
                <a:latin typeface="Calibri"/>
                <a:cs typeface="Calibri"/>
              </a:rPr>
              <a:t>you</a:t>
            </a:r>
            <a:r>
              <a:rPr sz="2300" spc="5">
                <a:solidFill>
                  <a:srgbClr val="747678"/>
                </a:solidFill>
                <a:latin typeface="Calibri"/>
                <a:cs typeface="Calibri"/>
              </a:rPr>
              <a:t> </a:t>
            </a:r>
            <a:r>
              <a:rPr sz="2300" spc="-10">
                <a:solidFill>
                  <a:srgbClr val="747678"/>
                </a:solidFill>
                <a:latin typeface="Calibri"/>
                <a:cs typeface="Calibri"/>
              </a:rPr>
              <a:t>still </a:t>
            </a:r>
            <a:r>
              <a:rPr sz="2300" spc="-505">
                <a:solidFill>
                  <a:srgbClr val="747678"/>
                </a:solidFill>
                <a:latin typeface="Calibri"/>
                <a:cs typeface="Calibri"/>
              </a:rPr>
              <a:t> </a:t>
            </a:r>
            <a:r>
              <a:rPr sz="2300">
                <a:solidFill>
                  <a:srgbClr val="747678"/>
                </a:solidFill>
                <a:latin typeface="Calibri"/>
                <a:cs typeface="Calibri"/>
              </a:rPr>
              <a:t>have access to the all of the </a:t>
            </a:r>
            <a:r>
              <a:rPr sz="2300" spc="-5">
                <a:solidFill>
                  <a:srgbClr val="747678"/>
                </a:solidFill>
                <a:latin typeface="Calibri"/>
                <a:cs typeface="Calibri"/>
              </a:rPr>
              <a:t>benefits, </a:t>
            </a:r>
            <a:r>
              <a:rPr sz="2300" spc="-505">
                <a:solidFill>
                  <a:srgbClr val="747678"/>
                </a:solidFill>
                <a:latin typeface="Calibri"/>
                <a:cs typeface="Calibri"/>
              </a:rPr>
              <a:t> </a:t>
            </a:r>
            <a:r>
              <a:rPr sz="2300">
                <a:solidFill>
                  <a:srgbClr val="747678"/>
                </a:solidFill>
                <a:latin typeface="Calibri"/>
                <a:cs typeface="Calibri"/>
              </a:rPr>
              <a:t>the</a:t>
            </a:r>
            <a:r>
              <a:rPr sz="2300" spc="-5">
                <a:solidFill>
                  <a:srgbClr val="747678"/>
                </a:solidFill>
                <a:latin typeface="Calibri"/>
                <a:cs typeface="Calibri"/>
              </a:rPr>
              <a:t> </a:t>
            </a:r>
            <a:r>
              <a:rPr sz="2300" spc="-10">
                <a:solidFill>
                  <a:srgbClr val="747678"/>
                </a:solidFill>
                <a:latin typeface="Calibri"/>
                <a:cs typeface="Calibri"/>
              </a:rPr>
              <a:t>app,</a:t>
            </a:r>
            <a:r>
              <a:rPr sz="2300">
                <a:solidFill>
                  <a:srgbClr val="747678"/>
                </a:solidFill>
                <a:latin typeface="Calibri"/>
                <a:cs typeface="Calibri"/>
              </a:rPr>
              <a:t> </a:t>
            </a:r>
            <a:r>
              <a:rPr sz="2300" spc="-5">
                <a:solidFill>
                  <a:srgbClr val="747678"/>
                </a:solidFill>
                <a:latin typeface="Calibri"/>
                <a:cs typeface="Calibri"/>
              </a:rPr>
              <a:t>helps</a:t>
            </a:r>
            <a:r>
              <a:rPr sz="2300">
                <a:solidFill>
                  <a:srgbClr val="747678"/>
                </a:solidFill>
                <a:latin typeface="Calibri"/>
                <a:cs typeface="Calibri"/>
              </a:rPr>
              <a:t> to have</a:t>
            </a:r>
            <a:r>
              <a:rPr sz="2300" spc="-5">
                <a:solidFill>
                  <a:srgbClr val="747678"/>
                </a:solidFill>
                <a:latin typeface="Calibri"/>
                <a:cs typeface="Calibri"/>
              </a:rPr>
              <a:t> </a:t>
            </a:r>
            <a:r>
              <a:rPr sz="2300">
                <a:solidFill>
                  <a:srgbClr val="747678"/>
                </a:solidFill>
                <a:latin typeface="Calibri"/>
                <a:cs typeface="Calibri"/>
              </a:rPr>
              <a:t>all the </a:t>
            </a:r>
            <a:r>
              <a:rPr sz="2300" spc="5">
                <a:solidFill>
                  <a:srgbClr val="747678"/>
                </a:solidFill>
                <a:latin typeface="Calibri"/>
                <a:cs typeface="Calibri"/>
              </a:rPr>
              <a:t> </a:t>
            </a:r>
            <a:r>
              <a:rPr sz="2300" spc="-5">
                <a:solidFill>
                  <a:srgbClr val="747678"/>
                </a:solidFill>
                <a:latin typeface="Calibri"/>
                <a:cs typeface="Calibri"/>
              </a:rPr>
              <a:t>information</a:t>
            </a:r>
            <a:r>
              <a:rPr sz="2300" spc="-10">
                <a:solidFill>
                  <a:srgbClr val="747678"/>
                </a:solidFill>
                <a:latin typeface="Calibri"/>
                <a:cs typeface="Calibri"/>
              </a:rPr>
              <a:t> </a:t>
            </a:r>
            <a:r>
              <a:rPr sz="2300">
                <a:solidFill>
                  <a:srgbClr val="747678"/>
                </a:solidFill>
                <a:latin typeface="Calibri"/>
                <a:cs typeface="Calibri"/>
              </a:rPr>
              <a:t>in</a:t>
            </a:r>
            <a:r>
              <a:rPr sz="2300" spc="-5">
                <a:solidFill>
                  <a:srgbClr val="747678"/>
                </a:solidFill>
                <a:latin typeface="Calibri"/>
                <a:cs typeface="Calibri"/>
              </a:rPr>
              <a:t> </a:t>
            </a:r>
            <a:r>
              <a:rPr sz="2300">
                <a:solidFill>
                  <a:srgbClr val="747678"/>
                </a:solidFill>
                <a:latin typeface="Calibri"/>
                <a:cs typeface="Calibri"/>
              </a:rPr>
              <a:t>one</a:t>
            </a:r>
            <a:r>
              <a:rPr sz="2300" spc="-5">
                <a:solidFill>
                  <a:srgbClr val="747678"/>
                </a:solidFill>
                <a:latin typeface="Calibri"/>
                <a:cs typeface="Calibri"/>
              </a:rPr>
              <a:t> place”</a:t>
            </a:r>
            <a:endParaRPr sz="2300">
              <a:latin typeface="Calibri"/>
              <a:cs typeface="Calibri"/>
            </a:endParaRPr>
          </a:p>
        </p:txBody>
      </p:sp>
      <p:sp>
        <p:nvSpPr>
          <p:cNvPr id="16" name="object 16"/>
          <p:cNvSpPr txBox="1"/>
          <p:nvPr/>
        </p:nvSpPr>
        <p:spPr>
          <a:xfrm>
            <a:off x="963669" y="8699271"/>
            <a:ext cx="18178145" cy="1481455"/>
          </a:xfrm>
          <a:prstGeom prst="rect">
            <a:avLst/>
          </a:prstGeom>
        </p:spPr>
        <p:txBody>
          <a:bodyPr vert="horz" wrap="square" lIns="0" tIns="76200" rIns="0" bIns="0" rtlCol="0">
            <a:spAutoFit/>
          </a:bodyPr>
          <a:lstStyle/>
          <a:p>
            <a:pPr marL="12700" marR="5080" indent="312420">
              <a:lnSpc>
                <a:spcPts val="5530"/>
              </a:lnSpc>
              <a:spcBef>
                <a:spcPts val="600"/>
              </a:spcBef>
            </a:pPr>
            <a:r>
              <a:rPr sz="4950" b="1" spc="-114">
                <a:solidFill>
                  <a:srgbClr val="FFFFFF"/>
                </a:solidFill>
                <a:latin typeface="Calibri"/>
                <a:cs typeface="Calibri"/>
              </a:rPr>
              <a:t>Please</a:t>
            </a:r>
            <a:r>
              <a:rPr sz="4950" b="1" spc="-100">
                <a:solidFill>
                  <a:srgbClr val="FFFFFF"/>
                </a:solidFill>
                <a:latin typeface="Calibri"/>
                <a:cs typeface="Calibri"/>
              </a:rPr>
              <a:t> </a:t>
            </a:r>
            <a:r>
              <a:rPr sz="4950" b="1" spc="-150">
                <a:solidFill>
                  <a:srgbClr val="FFFFFF"/>
                </a:solidFill>
                <a:latin typeface="Calibri"/>
                <a:cs typeface="Calibri"/>
              </a:rPr>
              <a:t>remember…</a:t>
            </a:r>
            <a:r>
              <a:rPr sz="4950" b="1" spc="-100">
                <a:solidFill>
                  <a:srgbClr val="FFFFFF"/>
                </a:solidFill>
                <a:latin typeface="Calibri"/>
                <a:cs typeface="Calibri"/>
              </a:rPr>
              <a:t> </a:t>
            </a:r>
            <a:r>
              <a:rPr sz="4950" b="1" spc="-114">
                <a:solidFill>
                  <a:srgbClr val="FFFFFF"/>
                </a:solidFill>
                <a:latin typeface="Calibri"/>
                <a:cs typeface="Calibri"/>
              </a:rPr>
              <a:t>even</a:t>
            </a:r>
            <a:r>
              <a:rPr sz="4950" b="1" spc="-95">
                <a:solidFill>
                  <a:srgbClr val="FFFFFF"/>
                </a:solidFill>
                <a:latin typeface="Calibri"/>
                <a:cs typeface="Calibri"/>
              </a:rPr>
              <a:t> </a:t>
            </a:r>
            <a:r>
              <a:rPr sz="4950" b="1" spc="-105">
                <a:solidFill>
                  <a:srgbClr val="FFFFFF"/>
                </a:solidFill>
                <a:latin typeface="Calibri"/>
                <a:cs typeface="Calibri"/>
              </a:rPr>
              <a:t>though</a:t>
            </a:r>
            <a:r>
              <a:rPr sz="4950" b="1" spc="-95">
                <a:solidFill>
                  <a:srgbClr val="FFFFFF"/>
                </a:solidFill>
                <a:latin typeface="Calibri"/>
                <a:cs typeface="Calibri"/>
              </a:rPr>
              <a:t> </a:t>
            </a:r>
            <a:r>
              <a:rPr sz="4950" b="1" spc="-114">
                <a:solidFill>
                  <a:srgbClr val="FFFFFF"/>
                </a:solidFill>
                <a:latin typeface="Calibri"/>
                <a:cs typeface="Calibri"/>
              </a:rPr>
              <a:t>your</a:t>
            </a:r>
            <a:r>
              <a:rPr sz="4950" b="1" spc="-100">
                <a:solidFill>
                  <a:srgbClr val="FFFFFF"/>
                </a:solidFill>
                <a:latin typeface="Calibri"/>
                <a:cs typeface="Calibri"/>
              </a:rPr>
              <a:t> site</a:t>
            </a:r>
            <a:r>
              <a:rPr sz="4950" b="1" spc="-95">
                <a:solidFill>
                  <a:srgbClr val="FFFFFF"/>
                </a:solidFill>
                <a:latin typeface="Calibri"/>
                <a:cs typeface="Calibri"/>
              </a:rPr>
              <a:t> </a:t>
            </a:r>
            <a:r>
              <a:rPr sz="4950" b="1" spc="-114">
                <a:solidFill>
                  <a:srgbClr val="FFFFFF"/>
                </a:solidFill>
                <a:latin typeface="Calibri"/>
                <a:cs typeface="Calibri"/>
              </a:rPr>
              <a:t>maybe</a:t>
            </a:r>
            <a:r>
              <a:rPr sz="4950" b="1" spc="-100">
                <a:solidFill>
                  <a:srgbClr val="FFFFFF"/>
                </a:solidFill>
                <a:latin typeface="Calibri"/>
                <a:cs typeface="Calibri"/>
              </a:rPr>
              <a:t> </a:t>
            </a:r>
            <a:r>
              <a:rPr sz="4950" b="1" spc="-90">
                <a:solidFill>
                  <a:srgbClr val="FFFFFF"/>
                </a:solidFill>
                <a:latin typeface="Calibri"/>
                <a:cs typeface="Calibri"/>
              </a:rPr>
              <a:t>out</a:t>
            </a:r>
            <a:r>
              <a:rPr sz="4950" b="1" spc="-95">
                <a:solidFill>
                  <a:srgbClr val="FFFFFF"/>
                </a:solidFill>
                <a:latin typeface="Calibri"/>
                <a:cs typeface="Calibri"/>
              </a:rPr>
              <a:t> </a:t>
            </a:r>
            <a:r>
              <a:rPr sz="4950" b="1" spc="-65">
                <a:solidFill>
                  <a:srgbClr val="FFFFFF"/>
                </a:solidFill>
                <a:latin typeface="Calibri"/>
                <a:cs typeface="Calibri"/>
              </a:rPr>
              <a:t>of</a:t>
            </a:r>
            <a:r>
              <a:rPr sz="4950" b="1" spc="-100">
                <a:solidFill>
                  <a:srgbClr val="FFFFFF"/>
                </a:solidFill>
                <a:latin typeface="Calibri"/>
                <a:cs typeface="Calibri"/>
              </a:rPr>
              <a:t> </a:t>
            </a:r>
            <a:r>
              <a:rPr sz="4950" b="1" spc="-5">
                <a:solidFill>
                  <a:srgbClr val="FFFFFF"/>
                </a:solidFill>
                <a:latin typeface="Calibri"/>
                <a:cs typeface="Calibri"/>
              </a:rPr>
              <a:t>a</a:t>
            </a:r>
            <a:r>
              <a:rPr sz="4950" b="1" spc="-95">
                <a:solidFill>
                  <a:srgbClr val="FFFFFF"/>
                </a:solidFill>
                <a:latin typeface="Calibri"/>
                <a:cs typeface="Calibri"/>
              </a:rPr>
              <a:t> </a:t>
            </a:r>
            <a:r>
              <a:rPr sz="4950" b="1" spc="-110">
                <a:solidFill>
                  <a:srgbClr val="FFFFFF"/>
                </a:solidFill>
                <a:latin typeface="Calibri"/>
                <a:cs typeface="Calibri"/>
              </a:rPr>
              <a:t>trading</a:t>
            </a:r>
            <a:r>
              <a:rPr sz="4950" b="1" spc="-95">
                <a:solidFill>
                  <a:srgbClr val="FFFFFF"/>
                </a:solidFill>
                <a:latin typeface="Calibri"/>
                <a:cs typeface="Calibri"/>
              </a:rPr>
              <a:t> </a:t>
            </a:r>
            <a:r>
              <a:rPr sz="4950" b="1" spc="-120">
                <a:solidFill>
                  <a:srgbClr val="FFFFFF"/>
                </a:solidFill>
                <a:latin typeface="Calibri"/>
                <a:cs typeface="Calibri"/>
              </a:rPr>
              <a:t>area, </a:t>
            </a:r>
            <a:r>
              <a:rPr sz="4950" b="1" spc="-114">
                <a:solidFill>
                  <a:srgbClr val="FFFFFF"/>
                </a:solidFill>
                <a:latin typeface="Calibri"/>
                <a:cs typeface="Calibri"/>
              </a:rPr>
              <a:t> </a:t>
            </a:r>
            <a:r>
              <a:rPr sz="4950" b="1" spc="-105">
                <a:solidFill>
                  <a:srgbClr val="FFFFFF"/>
                </a:solidFill>
                <a:latin typeface="Calibri"/>
                <a:cs typeface="Calibri"/>
              </a:rPr>
              <a:t>members</a:t>
            </a:r>
            <a:r>
              <a:rPr sz="4950" b="1" spc="-100">
                <a:solidFill>
                  <a:srgbClr val="FFFFFF"/>
                </a:solidFill>
                <a:latin typeface="Calibri"/>
                <a:cs typeface="Calibri"/>
              </a:rPr>
              <a:t> </a:t>
            </a:r>
            <a:r>
              <a:rPr sz="4950" b="1" spc="-80">
                <a:solidFill>
                  <a:srgbClr val="FFFFFF"/>
                </a:solidFill>
                <a:latin typeface="Calibri"/>
                <a:cs typeface="Calibri"/>
              </a:rPr>
              <a:t>can</a:t>
            </a:r>
            <a:r>
              <a:rPr sz="4950" b="1" spc="-100">
                <a:solidFill>
                  <a:srgbClr val="FFFFFF"/>
                </a:solidFill>
                <a:latin typeface="Calibri"/>
                <a:cs typeface="Calibri"/>
              </a:rPr>
              <a:t> </a:t>
            </a:r>
            <a:r>
              <a:rPr sz="4950" b="1" spc="-75">
                <a:solidFill>
                  <a:srgbClr val="FFFFFF"/>
                </a:solidFill>
                <a:latin typeface="Calibri"/>
                <a:cs typeface="Calibri"/>
              </a:rPr>
              <a:t>sti</a:t>
            </a:r>
            <a:r>
              <a:rPr lang="en-GB" sz="4950" b="1" spc="-165">
                <a:solidFill>
                  <a:srgbClr val="FFFFFF"/>
                </a:solidFill>
                <a:latin typeface="Calibri"/>
                <a:cs typeface="Calibri"/>
              </a:rPr>
              <a:t>l</a:t>
            </a:r>
            <a:r>
              <a:rPr sz="4950" b="1" spc="-5">
                <a:solidFill>
                  <a:srgbClr val="FFFFFF"/>
                </a:solidFill>
                <a:latin typeface="Calibri"/>
                <a:cs typeface="Calibri"/>
              </a:rPr>
              <a:t>l</a:t>
            </a:r>
            <a:r>
              <a:rPr sz="4950" b="1" spc="-100">
                <a:solidFill>
                  <a:srgbClr val="FFFFFF"/>
                </a:solidFill>
                <a:latin typeface="Calibri"/>
                <a:cs typeface="Calibri"/>
              </a:rPr>
              <a:t> </a:t>
            </a:r>
            <a:r>
              <a:rPr sz="4950" b="1" spc="-110">
                <a:solidFill>
                  <a:srgbClr val="FFFFFF"/>
                </a:solidFill>
                <a:latin typeface="Calibri"/>
                <a:cs typeface="Calibri"/>
              </a:rPr>
              <a:t>utilise</a:t>
            </a:r>
            <a:r>
              <a:rPr sz="4950" b="1" spc="-100">
                <a:solidFill>
                  <a:srgbClr val="FFFFFF"/>
                </a:solidFill>
                <a:latin typeface="Calibri"/>
                <a:cs typeface="Calibri"/>
              </a:rPr>
              <a:t> </a:t>
            </a:r>
            <a:r>
              <a:rPr sz="4950" b="1" spc="-105">
                <a:solidFill>
                  <a:srgbClr val="FFFFFF"/>
                </a:solidFill>
                <a:latin typeface="Calibri"/>
                <a:cs typeface="Calibri"/>
              </a:rPr>
              <a:t>their </a:t>
            </a:r>
            <a:r>
              <a:rPr sz="4950" b="1" spc="-114">
                <a:solidFill>
                  <a:srgbClr val="FFFFFF"/>
                </a:solidFill>
                <a:latin typeface="Calibri"/>
                <a:cs typeface="Calibri"/>
              </a:rPr>
              <a:t>membership</a:t>
            </a:r>
            <a:r>
              <a:rPr sz="4950" b="1" spc="-95">
                <a:solidFill>
                  <a:srgbClr val="FFFFFF"/>
                </a:solidFill>
                <a:latin typeface="Calibri"/>
                <a:cs typeface="Calibri"/>
              </a:rPr>
              <a:t> </a:t>
            </a:r>
            <a:r>
              <a:rPr sz="4950" b="1" spc="-90">
                <a:solidFill>
                  <a:srgbClr val="FFFFFF"/>
                </a:solidFill>
                <a:latin typeface="Calibri"/>
                <a:cs typeface="Calibri"/>
              </a:rPr>
              <a:t>and</a:t>
            </a:r>
            <a:r>
              <a:rPr sz="4950" b="1" spc="-100">
                <a:solidFill>
                  <a:srgbClr val="FFFFFF"/>
                </a:solidFill>
                <a:latin typeface="Calibri"/>
                <a:cs typeface="Calibri"/>
              </a:rPr>
              <a:t> </a:t>
            </a:r>
            <a:r>
              <a:rPr sz="4950" b="1" spc="-110">
                <a:solidFill>
                  <a:srgbClr val="FFFFFF"/>
                </a:solidFill>
                <a:latin typeface="Calibri"/>
                <a:cs typeface="Calibri"/>
              </a:rPr>
              <a:t>earn</a:t>
            </a:r>
            <a:r>
              <a:rPr sz="4950" b="1" spc="-95">
                <a:solidFill>
                  <a:srgbClr val="FFFFFF"/>
                </a:solidFill>
                <a:latin typeface="Calibri"/>
                <a:cs typeface="Calibri"/>
              </a:rPr>
              <a:t> </a:t>
            </a:r>
            <a:r>
              <a:rPr sz="4950" b="1" spc="-105">
                <a:solidFill>
                  <a:srgbClr val="FFFFFF"/>
                </a:solidFill>
                <a:latin typeface="Calibri"/>
                <a:cs typeface="Calibri"/>
              </a:rPr>
              <a:t>points</a:t>
            </a:r>
            <a:r>
              <a:rPr sz="4950" b="1" spc="-100">
                <a:solidFill>
                  <a:srgbClr val="FFFFFF"/>
                </a:solidFill>
                <a:latin typeface="Calibri"/>
                <a:cs typeface="Calibri"/>
              </a:rPr>
              <a:t> </a:t>
            </a:r>
            <a:r>
              <a:rPr sz="4950" b="1" spc="-70">
                <a:solidFill>
                  <a:srgbClr val="FFFFFF"/>
                </a:solidFill>
                <a:latin typeface="Calibri"/>
                <a:cs typeface="Calibri"/>
              </a:rPr>
              <a:t>in</a:t>
            </a:r>
            <a:r>
              <a:rPr sz="4950" b="1" spc="-95">
                <a:solidFill>
                  <a:srgbClr val="FFFFFF"/>
                </a:solidFill>
                <a:latin typeface="Calibri"/>
                <a:cs typeface="Calibri"/>
              </a:rPr>
              <a:t> </a:t>
            </a:r>
            <a:r>
              <a:rPr sz="4950" b="1" spc="-100">
                <a:solidFill>
                  <a:srgbClr val="FFFFFF"/>
                </a:solidFill>
                <a:latin typeface="Calibri"/>
                <a:cs typeface="Calibri"/>
              </a:rPr>
              <a:t>other</a:t>
            </a:r>
            <a:r>
              <a:rPr sz="4950" b="1" spc="-105">
                <a:solidFill>
                  <a:srgbClr val="FFFFFF"/>
                </a:solidFill>
                <a:latin typeface="Calibri"/>
                <a:cs typeface="Calibri"/>
              </a:rPr>
              <a:t> </a:t>
            </a:r>
            <a:r>
              <a:rPr sz="4950" b="1" spc="-110">
                <a:solidFill>
                  <a:srgbClr val="FFFFFF"/>
                </a:solidFill>
                <a:latin typeface="Calibri"/>
                <a:cs typeface="Calibri"/>
              </a:rPr>
              <a:t>ways</a:t>
            </a:r>
            <a:endParaRPr sz="4950">
              <a:latin typeface="Calibri"/>
              <a:cs typeface="Calibri"/>
            </a:endParaRPr>
          </a:p>
        </p:txBody>
      </p:sp>
      <p:grpSp>
        <p:nvGrpSpPr>
          <p:cNvPr id="17" name="object 17"/>
          <p:cNvGrpSpPr/>
          <p:nvPr/>
        </p:nvGrpSpPr>
        <p:grpSpPr>
          <a:xfrm>
            <a:off x="837409" y="677517"/>
            <a:ext cx="16457294" cy="2150110"/>
            <a:chOff x="837409" y="677517"/>
            <a:chExt cx="16457294" cy="2150110"/>
          </a:xfrm>
        </p:grpSpPr>
        <p:pic>
          <p:nvPicPr>
            <p:cNvPr id="18" name="object 18"/>
            <p:cNvPicPr/>
            <p:nvPr/>
          </p:nvPicPr>
          <p:blipFill>
            <a:blip r:embed="rId4" cstate="print"/>
            <a:stretch>
              <a:fillRect/>
            </a:stretch>
          </p:blipFill>
          <p:spPr>
            <a:xfrm>
              <a:off x="2809687" y="837670"/>
              <a:ext cx="1989467" cy="1989467"/>
            </a:xfrm>
            <a:prstGeom prst="rect">
              <a:avLst/>
            </a:prstGeom>
          </p:spPr>
        </p:pic>
        <p:pic>
          <p:nvPicPr>
            <p:cNvPr id="19" name="object 19"/>
            <p:cNvPicPr/>
            <p:nvPr/>
          </p:nvPicPr>
          <p:blipFill>
            <a:blip r:embed="rId5" cstate="print"/>
            <a:stretch>
              <a:fillRect/>
            </a:stretch>
          </p:blipFill>
          <p:spPr>
            <a:xfrm>
              <a:off x="15304947" y="837670"/>
              <a:ext cx="1989468" cy="1989468"/>
            </a:xfrm>
            <a:prstGeom prst="rect">
              <a:avLst/>
            </a:prstGeom>
          </p:spPr>
        </p:pic>
        <p:sp>
          <p:nvSpPr>
            <p:cNvPr id="20" name="object 20"/>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gr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11</a:t>
            </a:fld>
            <a:endParaRPr spc="1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
        <p:nvSpPr>
          <p:cNvPr id="3" name="object 3"/>
          <p:cNvSpPr txBox="1"/>
          <p:nvPr/>
        </p:nvSpPr>
        <p:spPr>
          <a:xfrm>
            <a:off x="824970" y="3055270"/>
            <a:ext cx="16708119" cy="1648460"/>
          </a:xfrm>
          <a:prstGeom prst="rect">
            <a:avLst/>
          </a:prstGeom>
        </p:spPr>
        <p:txBody>
          <a:bodyPr vert="horz" wrap="square" lIns="0" tIns="12700" rIns="0" bIns="0" rtlCol="0">
            <a:spAutoFit/>
          </a:bodyPr>
          <a:lstStyle/>
          <a:p>
            <a:pPr marL="12700" marR="5080">
              <a:lnSpc>
                <a:spcPct val="114500"/>
              </a:lnSpc>
              <a:spcBef>
                <a:spcPts val="100"/>
              </a:spcBef>
            </a:pPr>
            <a:r>
              <a:rPr sz="3300" spc="-90">
                <a:solidFill>
                  <a:srgbClr val="747678"/>
                </a:solidFill>
                <a:latin typeface="Calibri"/>
                <a:cs typeface="Calibri"/>
              </a:rPr>
              <a:t>You</a:t>
            </a:r>
            <a:r>
              <a:rPr sz="3300">
                <a:solidFill>
                  <a:srgbClr val="747678"/>
                </a:solidFill>
                <a:latin typeface="Calibri"/>
                <a:cs typeface="Calibri"/>
              </a:rPr>
              <a:t> </a:t>
            </a:r>
            <a:r>
              <a:rPr sz="3300" spc="-25">
                <a:solidFill>
                  <a:srgbClr val="747678"/>
                </a:solidFill>
                <a:latin typeface="Calibri"/>
                <a:cs typeface="Calibri"/>
              </a:rPr>
              <a:t>may</a:t>
            </a:r>
            <a:r>
              <a:rPr sz="3300" spc="5">
                <a:solidFill>
                  <a:srgbClr val="747678"/>
                </a:solidFill>
                <a:latin typeface="Calibri"/>
                <a:cs typeface="Calibri"/>
              </a:rPr>
              <a:t> </a:t>
            </a:r>
            <a:r>
              <a:rPr sz="3300" spc="-5">
                <a:solidFill>
                  <a:srgbClr val="747678"/>
                </a:solidFill>
                <a:latin typeface="Calibri"/>
                <a:cs typeface="Calibri"/>
              </a:rPr>
              <a:t>see</a:t>
            </a:r>
            <a:r>
              <a:rPr sz="3300">
                <a:solidFill>
                  <a:srgbClr val="747678"/>
                </a:solidFill>
                <a:latin typeface="Calibri"/>
                <a:cs typeface="Calibri"/>
              </a:rPr>
              <a:t> </a:t>
            </a:r>
            <a:r>
              <a:rPr sz="3300" spc="-5">
                <a:solidFill>
                  <a:srgbClr val="747678"/>
                </a:solidFill>
                <a:latin typeface="Calibri"/>
                <a:cs typeface="Calibri"/>
              </a:rPr>
              <a:t>other</a:t>
            </a:r>
            <a:r>
              <a:rPr sz="3300">
                <a:solidFill>
                  <a:srgbClr val="747678"/>
                </a:solidFill>
                <a:latin typeface="Calibri"/>
                <a:cs typeface="Calibri"/>
              </a:rPr>
              <a:t> </a:t>
            </a:r>
            <a:r>
              <a:rPr sz="3300" spc="-5">
                <a:solidFill>
                  <a:srgbClr val="747678"/>
                </a:solidFill>
                <a:latin typeface="Calibri"/>
                <a:cs typeface="Calibri"/>
              </a:rPr>
              <a:t>types</a:t>
            </a:r>
            <a:r>
              <a:rPr sz="3300">
                <a:solidFill>
                  <a:srgbClr val="747678"/>
                </a:solidFill>
                <a:latin typeface="Calibri"/>
                <a:cs typeface="Calibri"/>
              </a:rPr>
              <a:t> </a:t>
            </a:r>
            <a:r>
              <a:rPr sz="3300" spc="-5">
                <a:solidFill>
                  <a:srgbClr val="747678"/>
                </a:solidFill>
                <a:latin typeface="Calibri"/>
                <a:cs typeface="Calibri"/>
              </a:rPr>
              <a:t>of</a:t>
            </a:r>
            <a:r>
              <a:rPr sz="3300" spc="5">
                <a:solidFill>
                  <a:srgbClr val="747678"/>
                </a:solidFill>
                <a:latin typeface="Calibri"/>
                <a:cs typeface="Calibri"/>
              </a:rPr>
              <a:t> </a:t>
            </a:r>
            <a:r>
              <a:rPr sz="3300" spc="-20">
                <a:solidFill>
                  <a:srgbClr val="747678"/>
                </a:solidFill>
                <a:latin typeface="Calibri"/>
                <a:cs typeface="Calibri"/>
              </a:rPr>
              <a:t>Co-operative</a:t>
            </a:r>
            <a:r>
              <a:rPr sz="3300" spc="5">
                <a:solidFill>
                  <a:srgbClr val="747678"/>
                </a:solidFill>
                <a:latin typeface="Calibri"/>
                <a:cs typeface="Calibri"/>
              </a:rPr>
              <a:t> </a:t>
            </a:r>
            <a:r>
              <a:rPr sz="3300" spc="-10">
                <a:solidFill>
                  <a:srgbClr val="747678"/>
                </a:solidFill>
                <a:latin typeface="Calibri"/>
                <a:cs typeface="Calibri"/>
              </a:rPr>
              <a:t>membership</a:t>
            </a:r>
            <a:r>
              <a:rPr sz="3300">
                <a:solidFill>
                  <a:srgbClr val="747678"/>
                </a:solidFill>
                <a:latin typeface="Calibri"/>
                <a:cs typeface="Calibri"/>
              </a:rPr>
              <a:t> </a:t>
            </a:r>
            <a:r>
              <a:rPr sz="3300" spc="-20">
                <a:solidFill>
                  <a:srgbClr val="747678"/>
                </a:solidFill>
                <a:latin typeface="Calibri"/>
                <a:cs typeface="Calibri"/>
              </a:rPr>
              <a:t>cards</a:t>
            </a:r>
            <a:r>
              <a:rPr sz="3300">
                <a:solidFill>
                  <a:srgbClr val="747678"/>
                </a:solidFill>
                <a:latin typeface="Calibri"/>
                <a:cs typeface="Calibri"/>
              </a:rPr>
              <a:t> </a:t>
            </a:r>
            <a:r>
              <a:rPr sz="3300" spc="-5">
                <a:solidFill>
                  <a:srgbClr val="747678"/>
                </a:solidFill>
                <a:latin typeface="Calibri"/>
                <a:cs typeface="Calibri"/>
              </a:rPr>
              <a:t>and</a:t>
            </a:r>
            <a:r>
              <a:rPr sz="3300">
                <a:solidFill>
                  <a:srgbClr val="747678"/>
                </a:solidFill>
                <a:latin typeface="Calibri"/>
                <a:cs typeface="Calibri"/>
              </a:rPr>
              <a:t> </a:t>
            </a:r>
            <a:r>
              <a:rPr sz="3300" spc="-5">
                <a:solidFill>
                  <a:srgbClr val="747678"/>
                </a:solidFill>
                <a:latin typeface="Calibri"/>
                <a:cs typeface="Calibri"/>
              </a:rPr>
              <a:t>Apps,</a:t>
            </a:r>
            <a:r>
              <a:rPr sz="3300">
                <a:solidFill>
                  <a:srgbClr val="747678"/>
                </a:solidFill>
                <a:latin typeface="Calibri"/>
                <a:cs typeface="Calibri"/>
              </a:rPr>
              <a:t> </a:t>
            </a:r>
            <a:r>
              <a:rPr sz="3300" spc="-5">
                <a:solidFill>
                  <a:srgbClr val="747678"/>
                </a:solidFill>
                <a:latin typeface="Calibri"/>
                <a:cs typeface="Calibri"/>
              </a:rPr>
              <a:t>such</a:t>
            </a:r>
            <a:r>
              <a:rPr sz="3300" spc="5">
                <a:solidFill>
                  <a:srgbClr val="747678"/>
                </a:solidFill>
                <a:latin typeface="Calibri"/>
                <a:cs typeface="Calibri"/>
              </a:rPr>
              <a:t> </a:t>
            </a:r>
            <a:r>
              <a:rPr sz="3300" spc="-5">
                <a:solidFill>
                  <a:srgbClr val="747678"/>
                </a:solidFill>
                <a:latin typeface="Calibri"/>
                <a:cs typeface="Calibri"/>
              </a:rPr>
              <a:t>as</a:t>
            </a:r>
            <a:r>
              <a:rPr sz="3300">
                <a:solidFill>
                  <a:srgbClr val="747678"/>
                </a:solidFill>
                <a:latin typeface="Calibri"/>
                <a:cs typeface="Calibri"/>
              </a:rPr>
              <a:t> </a:t>
            </a:r>
            <a:r>
              <a:rPr sz="3300" spc="-5">
                <a:solidFill>
                  <a:srgbClr val="747678"/>
                </a:solidFill>
                <a:latin typeface="Calibri"/>
                <a:cs typeface="Calibri"/>
              </a:rPr>
              <a:t>these</a:t>
            </a:r>
            <a:r>
              <a:rPr sz="3300">
                <a:solidFill>
                  <a:srgbClr val="747678"/>
                </a:solidFill>
                <a:latin typeface="Calibri"/>
                <a:cs typeface="Calibri"/>
              </a:rPr>
              <a:t> </a:t>
            </a:r>
            <a:r>
              <a:rPr sz="3300" spc="-10">
                <a:solidFill>
                  <a:srgbClr val="747678"/>
                </a:solidFill>
                <a:latin typeface="Calibri"/>
                <a:cs typeface="Calibri"/>
              </a:rPr>
              <a:t>shown</a:t>
            </a:r>
            <a:r>
              <a:rPr sz="3300" spc="5">
                <a:solidFill>
                  <a:srgbClr val="747678"/>
                </a:solidFill>
                <a:latin typeface="Calibri"/>
                <a:cs typeface="Calibri"/>
              </a:rPr>
              <a:t> </a:t>
            </a:r>
            <a:r>
              <a:rPr sz="3300" spc="-45">
                <a:solidFill>
                  <a:srgbClr val="747678"/>
                </a:solidFill>
                <a:latin typeface="Calibri"/>
                <a:cs typeface="Calibri"/>
              </a:rPr>
              <a:t>below. </a:t>
            </a:r>
            <a:r>
              <a:rPr sz="3300" spc="-730">
                <a:solidFill>
                  <a:srgbClr val="747678"/>
                </a:solidFill>
                <a:latin typeface="Calibri"/>
                <a:cs typeface="Calibri"/>
              </a:rPr>
              <a:t> </a:t>
            </a:r>
            <a:r>
              <a:rPr sz="3300" spc="-5">
                <a:solidFill>
                  <a:srgbClr val="747678"/>
                </a:solidFill>
                <a:latin typeface="Calibri"/>
                <a:cs typeface="Calibri"/>
              </a:rPr>
              <a:t>If a </a:t>
            </a:r>
            <a:r>
              <a:rPr sz="3300" spc="-15">
                <a:solidFill>
                  <a:srgbClr val="747678"/>
                </a:solidFill>
                <a:latin typeface="Calibri"/>
                <a:cs typeface="Calibri"/>
              </a:rPr>
              <a:t>customer</a:t>
            </a:r>
            <a:r>
              <a:rPr sz="3300" spc="-5">
                <a:solidFill>
                  <a:srgbClr val="747678"/>
                </a:solidFill>
                <a:latin typeface="Calibri"/>
                <a:cs typeface="Calibri"/>
              </a:rPr>
              <a:t> </a:t>
            </a:r>
            <a:r>
              <a:rPr sz="3300" spc="-15">
                <a:solidFill>
                  <a:srgbClr val="747678"/>
                </a:solidFill>
                <a:latin typeface="Calibri"/>
                <a:cs typeface="Calibri"/>
              </a:rPr>
              <a:t>presents</a:t>
            </a:r>
            <a:r>
              <a:rPr sz="3300" spc="-5">
                <a:solidFill>
                  <a:srgbClr val="747678"/>
                </a:solidFill>
                <a:latin typeface="Calibri"/>
                <a:cs typeface="Calibri"/>
              </a:rPr>
              <a:t> a</a:t>
            </a:r>
            <a:r>
              <a:rPr sz="3300">
                <a:solidFill>
                  <a:srgbClr val="747678"/>
                </a:solidFill>
                <a:latin typeface="Calibri"/>
                <a:cs typeface="Calibri"/>
              </a:rPr>
              <a:t> </a:t>
            </a:r>
            <a:r>
              <a:rPr sz="3300" spc="-30">
                <a:solidFill>
                  <a:srgbClr val="747678"/>
                </a:solidFill>
                <a:latin typeface="Calibri"/>
                <a:cs typeface="Calibri"/>
              </a:rPr>
              <a:t>different</a:t>
            </a:r>
            <a:r>
              <a:rPr sz="3300" spc="-5">
                <a:solidFill>
                  <a:srgbClr val="747678"/>
                </a:solidFill>
                <a:latin typeface="Calibri"/>
                <a:cs typeface="Calibri"/>
              </a:rPr>
              <a:t> </a:t>
            </a:r>
            <a:r>
              <a:rPr sz="3300" spc="-10">
                <a:solidFill>
                  <a:srgbClr val="747678"/>
                </a:solidFill>
                <a:latin typeface="Calibri"/>
                <a:cs typeface="Calibri"/>
              </a:rPr>
              <a:t>membership</a:t>
            </a:r>
            <a:r>
              <a:rPr sz="3300" spc="-5">
                <a:solidFill>
                  <a:srgbClr val="747678"/>
                </a:solidFill>
                <a:latin typeface="Calibri"/>
                <a:cs typeface="Calibri"/>
              </a:rPr>
              <a:t> </a:t>
            </a:r>
            <a:r>
              <a:rPr sz="3300" spc="-20">
                <a:solidFill>
                  <a:srgbClr val="747678"/>
                </a:solidFill>
                <a:latin typeface="Calibri"/>
                <a:cs typeface="Calibri"/>
              </a:rPr>
              <a:t>card</a:t>
            </a:r>
            <a:r>
              <a:rPr sz="3300" spc="-5">
                <a:solidFill>
                  <a:srgbClr val="747678"/>
                </a:solidFill>
                <a:latin typeface="Calibri"/>
                <a:cs typeface="Calibri"/>
              </a:rPr>
              <a:t> - </a:t>
            </a:r>
            <a:r>
              <a:rPr sz="3300" spc="-30">
                <a:solidFill>
                  <a:srgbClr val="747678"/>
                </a:solidFill>
                <a:latin typeface="Calibri"/>
                <a:cs typeface="Calibri"/>
              </a:rPr>
              <a:t>like</a:t>
            </a:r>
            <a:r>
              <a:rPr sz="3300" spc="5">
                <a:solidFill>
                  <a:srgbClr val="747678"/>
                </a:solidFill>
                <a:latin typeface="Calibri"/>
                <a:cs typeface="Calibri"/>
              </a:rPr>
              <a:t> </a:t>
            </a:r>
            <a:r>
              <a:rPr sz="3300" spc="-5">
                <a:solidFill>
                  <a:srgbClr val="747678"/>
                </a:solidFill>
                <a:latin typeface="Calibri"/>
                <a:cs typeface="Calibri"/>
              </a:rPr>
              <a:t>those </a:t>
            </a:r>
            <a:r>
              <a:rPr sz="3300" spc="-10">
                <a:solidFill>
                  <a:srgbClr val="747678"/>
                </a:solidFill>
                <a:latin typeface="Calibri"/>
                <a:cs typeface="Calibri"/>
              </a:rPr>
              <a:t>shown</a:t>
            </a:r>
            <a:r>
              <a:rPr sz="3300">
                <a:solidFill>
                  <a:srgbClr val="747678"/>
                </a:solidFill>
                <a:latin typeface="Calibri"/>
                <a:cs typeface="Calibri"/>
              </a:rPr>
              <a:t> </a:t>
            </a:r>
            <a:r>
              <a:rPr sz="3300" spc="-10">
                <a:solidFill>
                  <a:srgbClr val="747678"/>
                </a:solidFill>
                <a:latin typeface="Calibri"/>
                <a:cs typeface="Calibri"/>
              </a:rPr>
              <a:t>below</a:t>
            </a:r>
            <a:r>
              <a:rPr sz="3300">
                <a:solidFill>
                  <a:srgbClr val="747678"/>
                </a:solidFill>
                <a:latin typeface="Calibri"/>
                <a:cs typeface="Calibri"/>
              </a:rPr>
              <a:t> </a:t>
            </a:r>
            <a:r>
              <a:rPr sz="3300" spc="-5">
                <a:solidFill>
                  <a:srgbClr val="747678"/>
                </a:solidFill>
                <a:latin typeface="Calibri"/>
                <a:cs typeface="Calibri"/>
              </a:rPr>
              <a:t>-</a:t>
            </a:r>
            <a:endParaRPr sz="3300">
              <a:latin typeface="Calibri"/>
              <a:cs typeface="Calibri"/>
            </a:endParaRPr>
          </a:p>
          <a:p>
            <a:pPr marL="12700">
              <a:lnSpc>
                <a:spcPts val="3710"/>
              </a:lnSpc>
            </a:pPr>
            <a:r>
              <a:rPr sz="3300" b="1" spc="-15">
                <a:solidFill>
                  <a:srgbClr val="FAB428"/>
                </a:solidFill>
                <a:latin typeface="Calibri"/>
                <a:cs typeface="Calibri"/>
              </a:rPr>
              <a:t>you</a:t>
            </a:r>
            <a:r>
              <a:rPr sz="3300" b="1" spc="-5">
                <a:solidFill>
                  <a:srgbClr val="FAB428"/>
                </a:solidFill>
                <a:latin typeface="Calibri"/>
                <a:cs typeface="Calibri"/>
              </a:rPr>
              <a:t> should</a:t>
            </a:r>
            <a:r>
              <a:rPr sz="3300" b="1" spc="-10">
                <a:solidFill>
                  <a:srgbClr val="FAB428"/>
                </a:solidFill>
                <a:latin typeface="Calibri"/>
                <a:cs typeface="Calibri"/>
              </a:rPr>
              <a:t> </a:t>
            </a:r>
            <a:r>
              <a:rPr sz="3300" b="1" spc="-20">
                <a:solidFill>
                  <a:srgbClr val="FAB428"/>
                </a:solidFill>
                <a:latin typeface="Calibri"/>
                <a:cs typeface="Calibri"/>
              </a:rPr>
              <a:t>still</a:t>
            </a:r>
            <a:r>
              <a:rPr sz="3300" b="1" spc="-10">
                <a:solidFill>
                  <a:srgbClr val="FAB428"/>
                </a:solidFill>
                <a:latin typeface="Calibri"/>
                <a:cs typeface="Calibri"/>
              </a:rPr>
              <a:t> introduce</a:t>
            </a:r>
            <a:r>
              <a:rPr sz="3300" b="1">
                <a:solidFill>
                  <a:srgbClr val="FAB428"/>
                </a:solidFill>
                <a:latin typeface="Calibri"/>
                <a:cs typeface="Calibri"/>
              </a:rPr>
              <a:t> </a:t>
            </a:r>
            <a:r>
              <a:rPr sz="3300" b="1" spc="-5">
                <a:solidFill>
                  <a:srgbClr val="FAB428"/>
                </a:solidFill>
                <a:latin typeface="Calibri"/>
                <a:cs typeface="Calibri"/>
              </a:rPr>
              <a:t>our </a:t>
            </a:r>
            <a:r>
              <a:rPr sz="3300" b="1" spc="-10">
                <a:solidFill>
                  <a:srgbClr val="FAB428"/>
                </a:solidFill>
                <a:latin typeface="Calibri"/>
                <a:cs typeface="Calibri"/>
              </a:rPr>
              <a:t>membership</a:t>
            </a:r>
            <a:endParaRPr sz="3300">
              <a:latin typeface="Calibri"/>
              <a:cs typeface="Calibri"/>
            </a:endParaRPr>
          </a:p>
        </p:txBody>
      </p:sp>
      <p:sp>
        <p:nvSpPr>
          <p:cNvPr id="4" name="object 4"/>
          <p:cNvSpPr txBox="1">
            <a:spLocks noGrp="1"/>
          </p:cNvSpPr>
          <p:nvPr>
            <p:ph type="title"/>
          </p:nvPr>
        </p:nvSpPr>
        <p:spPr>
          <a:xfrm>
            <a:off x="824970" y="1531755"/>
            <a:ext cx="9892030" cy="1156335"/>
          </a:xfrm>
          <a:prstGeom prst="rect">
            <a:avLst/>
          </a:prstGeom>
        </p:spPr>
        <p:txBody>
          <a:bodyPr vert="horz" wrap="square" lIns="0" tIns="15240" rIns="0" bIns="0" rtlCol="0">
            <a:spAutoFit/>
          </a:bodyPr>
          <a:lstStyle/>
          <a:p>
            <a:pPr marL="12700">
              <a:lnSpc>
                <a:spcPct val="100000"/>
              </a:lnSpc>
              <a:spcBef>
                <a:spcPts val="120"/>
              </a:spcBef>
            </a:pPr>
            <a:r>
              <a:rPr sz="7400" spc="-80">
                <a:solidFill>
                  <a:srgbClr val="FAB428"/>
                </a:solidFill>
              </a:rPr>
              <a:t>Other</a:t>
            </a:r>
            <a:r>
              <a:rPr sz="7400" spc="-10">
                <a:solidFill>
                  <a:srgbClr val="FAB428"/>
                </a:solidFill>
              </a:rPr>
              <a:t> </a:t>
            </a:r>
            <a:r>
              <a:rPr sz="7400" spc="-60">
                <a:solidFill>
                  <a:srgbClr val="FAB428"/>
                </a:solidFill>
              </a:rPr>
              <a:t>types</a:t>
            </a:r>
            <a:r>
              <a:rPr sz="7400">
                <a:solidFill>
                  <a:srgbClr val="FAB428"/>
                </a:solidFill>
              </a:rPr>
              <a:t> </a:t>
            </a:r>
            <a:r>
              <a:rPr sz="7400" spc="-60">
                <a:solidFill>
                  <a:srgbClr val="FAB428"/>
                </a:solidFill>
              </a:rPr>
              <a:t>of</a:t>
            </a:r>
            <a:r>
              <a:rPr sz="7400" spc="-10">
                <a:solidFill>
                  <a:srgbClr val="FAB428"/>
                </a:solidFill>
              </a:rPr>
              <a:t> </a:t>
            </a:r>
            <a:r>
              <a:rPr sz="7400" spc="-160">
                <a:solidFill>
                  <a:srgbClr val="FAB428"/>
                </a:solidFill>
              </a:rPr>
              <a:t>cards/apps</a:t>
            </a:r>
            <a:endParaRPr sz="7400"/>
          </a:p>
        </p:txBody>
      </p:sp>
      <p:sp>
        <p:nvSpPr>
          <p:cNvPr id="5" name="object 5"/>
          <p:cNvSpPr txBox="1"/>
          <p:nvPr/>
        </p:nvSpPr>
        <p:spPr>
          <a:xfrm>
            <a:off x="1766830" y="9376962"/>
            <a:ext cx="4154170" cy="528320"/>
          </a:xfrm>
          <a:prstGeom prst="rect">
            <a:avLst/>
          </a:prstGeom>
        </p:spPr>
        <p:txBody>
          <a:bodyPr vert="horz" wrap="square" lIns="0" tIns="12065" rIns="0" bIns="0" rtlCol="0">
            <a:spAutoFit/>
          </a:bodyPr>
          <a:lstStyle/>
          <a:p>
            <a:pPr marL="12700">
              <a:lnSpc>
                <a:spcPct val="100000"/>
              </a:lnSpc>
              <a:spcBef>
                <a:spcPts val="95"/>
              </a:spcBef>
            </a:pPr>
            <a:r>
              <a:rPr sz="3300" b="1" spc="-20">
                <a:solidFill>
                  <a:srgbClr val="FAB428"/>
                </a:solidFill>
                <a:latin typeface="Calibri"/>
                <a:cs typeface="Calibri"/>
              </a:rPr>
              <a:t>The</a:t>
            </a:r>
            <a:r>
              <a:rPr sz="3300" b="1" spc="-25">
                <a:solidFill>
                  <a:srgbClr val="FAB428"/>
                </a:solidFill>
                <a:latin typeface="Calibri"/>
                <a:cs typeface="Calibri"/>
              </a:rPr>
              <a:t> </a:t>
            </a:r>
            <a:r>
              <a:rPr sz="3300" b="1" spc="-20">
                <a:solidFill>
                  <a:srgbClr val="FAB428"/>
                </a:solidFill>
                <a:latin typeface="Calibri"/>
                <a:cs typeface="Calibri"/>
              </a:rPr>
              <a:t>Co-operative</a:t>
            </a:r>
            <a:r>
              <a:rPr sz="3300" b="1" spc="-25">
                <a:solidFill>
                  <a:srgbClr val="FAB428"/>
                </a:solidFill>
                <a:latin typeface="Calibri"/>
                <a:cs typeface="Calibri"/>
              </a:rPr>
              <a:t> </a:t>
            </a:r>
            <a:r>
              <a:rPr sz="3300" b="1" spc="-30">
                <a:solidFill>
                  <a:srgbClr val="FAB428"/>
                </a:solidFill>
                <a:latin typeface="Calibri"/>
                <a:cs typeface="Calibri"/>
              </a:rPr>
              <a:t>Group</a:t>
            </a:r>
            <a:endParaRPr sz="3300">
              <a:latin typeface="Calibri"/>
              <a:cs typeface="Calibri"/>
            </a:endParaRPr>
          </a:p>
        </p:txBody>
      </p:sp>
      <p:sp>
        <p:nvSpPr>
          <p:cNvPr id="6" name="object 6"/>
          <p:cNvSpPr txBox="1"/>
          <p:nvPr/>
        </p:nvSpPr>
        <p:spPr>
          <a:xfrm>
            <a:off x="8693530" y="9376962"/>
            <a:ext cx="2716530" cy="528320"/>
          </a:xfrm>
          <a:prstGeom prst="rect">
            <a:avLst/>
          </a:prstGeom>
        </p:spPr>
        <p:txBody>
          <a:bodyPr vert="horz" wrap="square" lIns="0" tIns="12065" rIns="0" bIns="0" rtlCol="0">
            <a:spAutoFit/>
          </a:bodyPr>
          <a:lstStyle/>
          <a:p>
            <a:pPr marL="12700">
              <a:lnSpc>
                <a:spcPct val="100000"/>
              </a:lnSpc>
              <a:spcBef>
                <a:spcPts val="95"/>
              </a:spcBef>
            </a:pPr>
            <a:r>
              <a:rPr sz="3300" b="1" spc="-30">
                <a:solidFill>
                  <a:srgbClr val="FAB428"/>
                </a:solidFill>
                <a:latin typeface="Calibri"/>
                <a:cs typeface="Calibri"/>
              </a:rPr>
              <a:t>Central</a:t>
            </a:r>
            <a:r>
              <a:rPr sz="3300" b="1" spc="-65">
                <a:solidFill>
                  <a:srgbClr val="FAB428"/>
                </a:solidFill>
                <a:latin typeface="Calibri"/>
                <a:cs typeface="Calibri"/>
              </a:rPr>
              <a:t> </a:t>
            </a:r>
            <a:r>
              <a:rPr sz="3300" b="1" spc="-40">
                <a:solidFill>
                  <a:srgbClr val="FAB428"/>
                </a:solidFill>
                <a:latin typeface="Calibri"/>
                <a:cs typeface="Calibri"/>
              </a:rPr>
              <a:t>England</a:t>
            </a:r>
            <a:endParaRPr sz="3300">
              <a:latin typeface="Calibri"/>
              <a:cs typeface="Calibri"/>
            </a:endParaRPr>
          </a:p>
        </p:txBody>
      </p:sp>
      <p:sp>
        <p:nvSpPr>
          <p:cNvPr id="7" name="object 7"/>
          <p:cNvSpPr txBox="1"/>
          <p:nvPr/>
        </p:nvSpPr>
        <p:spPr>
          <a:xfrm>
            <a:off x="14984857" y="9376962"/>
            <a:ext cx="2769870" cy="528320"/>
          </a:xfrm>
          <a:prstGeom prst="rect">
            <a:avLst/>
          </a:prstGeom>
        </p:spPr>
        <p:txBody>
          <a:bodyPr vert="horz" wrap="square" lIns="0" tIns="12065" rIns="0" bIns="0" rtlCol="0">
            <a:spAutoFit/>
          </a:bodyPr>
          <a:lstStyle/>
          <a:p>
            <a:pPr marL="12700">
              <a:lnSpc>
                <a:spcPct val="100000"/>
              </a:lnSpc>
              <a:spcBef>
                <a:spcPts val="95"/>
              </a:spcBef>
            </a:pPr>
            <a:r>
              <a:rPr sz="3300" b="1" spc="-30">
                <a:solidFill>
                  <a:srgbClr val="FAB428"/>
                </a:solidFill>
                <a:latin typeface="Calibri"/>
                <a:cs typeface="Calibri"/>
              </a:rPr>
              <a:t>Chelmsford</a:t>
            </a:r>
            <a:r>
              <a:rPr sz="3300" b="1" spc="-80">
                <a:solidFill>
                  <a:srgbClr val="FAB428"/>
                </a:solidFill>
                <a:latin typeface="Calibri"/>
                <a:cs typeface="Calibri"/>
              </a:rPr>
              <a:t> </a:t>
            </a:r>
            <a:r>
              <a:rPr sz="3300" b="1" spc="-35">
                <a:solidFill>
                  <a:srgbClr val="FAB428"/>
                </a:solidFill>
                <a:latin typeface="Calibri"/>
                <a:cs typeface="Calibri"/>
              </a:rPr>
              <a:t>Star</a:t>
            </a:r>
            <a:endParaRPr sz="3300">
              <a:latin typeface="Calibri"/>
              <a:cs typeface="Calibri"/>
            </a:endParaRPr>
          </a:p>
        </p:txBody>
      </p:sp>
      <p:grpSp>
        <p:nvGrpSpPr>
          <p:cNvPr id="8" name="object 8"/>
          <p:cNvGrpSpPr/>
          <p:nvPr/>
        </p:nvGrpSpPr>
        <p:grpSpPr>
          <a:xfrm>
            <a:off x="837409" y="677517"/>
            <a:ext cx="17930495" cy="8442325"/>
            <a:chOff x="837409" y="677517"/>
            <a:chExt cx="17930495" cy="8442325"/>
          </a:xfrm>
        </p:grpSpPr>
        <p:sp>
          <p:nvSpPr>
            <p:cNvPr id="9" name="object 9"/>
            <p:cNvSpPr/>
            <p:nvPr/>
          </p:nvSpPr>
          <p:spPr>
            <a:xfrm>
              <a:off x="2377341" y="6187383"/>
              <a:ext cx="2932430" cy="2932430"/>
            </a:xfrm>
            <a:custGeom>
              <a:avLst/>
              <a:gdLst/>
              <a:ahLst/>
              <a:cxnLst/>
              <a:rect l="l" t="t" r="r" b="b"/>
              <a:pathLst>
                <a:path w="2932429" h="2932429">
                  <a:moveTo>
                    <a:pt x="1465923" y="0"/>
                  </a:moveTo>
                  <a:lnTo>
                    <a:pt x="1417535" y="783"/>
                  </a:lnTo>
                  <a:lnTo>
                    <a:pt x="1369538" y="3118"/>
                  </a:lnTo>
                  <a:lnTo>
                    <a:pt x="1321958" y="6979"/>
                  </a:lnTo>
                  <a:lnTo>
                    <a:pt x="1274818" y="12343"/>
                  </a:lnTo>
                  <a:lnTo>
                    <a:pt x="1228143" y="19186"/>
                  </a:lnTo>
                  <a:lnTo>
                    <a:pt x="1181956" y="27483"/>
                  </a:lnTo>
                  <a:lnTo>
                    <a:pt x="1136282" y="37211"/>
                  </a:lnTo>
                  <a:lnTo>
                    <a:pt x="1091145" y="48344"/>
                  </a:lnTo>
                  <a:lnTo>
                    <a:pt x="1046568" y="60860"/>
                  </a:lnTo>
                  <a:lnTo>
                    <a:pt x="1002578" y="74733"/>
                  </a:lnTo>
                  <a:lnTo>
                    <a:pt x="959196" y="89940"/>
                  </a:lnTo>
                  <a:lnTo>
                    <a:pt x="916448" y="106457"/>
                  </a:lnTo>
                  <a:lnTo>
                    <a:pt x="874358" y="124259"/>
                  </a:lnTo>
                  <a:lnTo>
                    <a:pt x="832949" y="143322"/>
                  </a:lnTo>
                  <a:lnTo>
                    <a:pt x="792246" y="163623"/>
                  </a:lnTo>
                  <a:lnTo>
                    <a:pt x="752274" y="185136"/>
                  </a:lnTo>
                  <a:lnTo>
                    <a:pt x="713055" y="207839"/>
                  </a:lnTo>
                  <a:lnTo>
                    <a:pt x="674615" y="231706"/>
                  </a:lnTo>
                  <a:lnTo>
                    <a:pt x="636978" y="256713"/>
                  </a:lnTo>
                  <a:lnTo>
                    <a:pt x="600167" y="282837"/>
                  </a:lnTo>
                  <a:lnTo>
                    <a:pt x="564207" y="310054"/>
                  </a:lnTo>
                  <a:lnTo>
                    <a:pt x="529122" y="338338"/>
                  </a:lnTo>
                  <a:lnTo>
                    <a:pt x="494936" y="367666"/>
                  </a:lnTo>
                  <a:lnTo>
                    <a:pt x="461673" y="398014"/>
                  </a:lnTo>
                  <a:lnTo>
                    <a:pt x="429358" y="429358"/>
                  </a:lnTo>
                  <a:lnTo>
                    <a:pt x="398014" y="461673"/>
                  </a:lnTo>
                  <a:lnTo>
                    <a:pt x="367666" y="494936"/>
                  </a:lnTo>
                  <a:lnTo>
                    <a:pt x="338338" y="529122"/>
                  </a:lnTo>
                  <a:lnTo>
                    <a:pt x="310054" y="564207"/>
                  </a:lnTo>
                  <a:lnTo>
                    <a:pt x="282837" y="600167"/>
                  </a:lnTo>
                  <a:lnTo>
                    <a:pt x="256713" y="636978"/>
                  </a:lnTo>
                  <a:lnTo>
                    <a:pt x="231706" y="674615"/>
                  </a:lnTo>
                  <a:lnTo>
                    <a:pt x="207839" y="713055"/>
                  </a:lnTo>
                  <a:lnTo>
                    <a:pt x="185136" y="752274"/>
                  </a:lnTo>
                  <a:lnTo>
                    <a:pt x="163623" y="792246"/>
                  </a:lnTo>
                  <a:lnTo>
                    <a:pt x="143322" y="832949"/>
                  </a:lnTo>
                  <a:lnTo>
                    <a:pt x="124259" y="874358"/>
                  </a:lnTo>
                  <a:lnTo>
                    <a:pt x="106457" y="916448"/>
                  </a:lnTo>
                  <a:lnTo>
                    <a:pt x="89940" y="959196"/>
                  </a:lnTo>
                  <a:lnTo>
                    <a:pt x="74733" y="1002578"/>
                  </a:lnTo>
                  <a:lnTo>
                    <a:pt x="60860" y="1046568"/>
                  </a:lnTo>
                  <a:lnTo>
                    <a:pt x="48344" y="1091145"/>
                  </a:lnTo>
                  <a:lnTo>
                    <a:pt x="37211" y="1136282"/>
                  </a:lnTo>
                  <a:lnTo>
                    <a:pt x="27483" y="1181956"/>
                  </a:lnTo>
                  <a:lnTo>
                    <a:pt x="19186" y="1228143"/>
                  </a:lnTo>
                  <a:lnTo>
                    <a:pt x="12343" y="1274818"/>
                  </a:lnTo>
                  <a:lnTo>
                    <a:pt x="6979" y="1321958"/>
                  </a:lnTo>
                  <a:lnTo>
                    <a:pt x="3118" y="1369538"/>
                  </a:lnTo>
                  <a:lnTo>
                    <a:pt x="783" y="1417535"/>
                  </a:lnTo>
                  <a:lnTo>
                    <a:pt x="0" y="1465923"/>
                  </a:lnTo>
                  <a:lnTo>
                    <a:pt x="783" y="1514312"/>
                  </a:lnTo>
                  <a:lnTo>
                    <a:pt x="3118" y="1562309"/>
                  </a:lnTo>
                  <a:lnTo>
                    <a:pt x="6979" y="1609889"/>
                  </a:lnTo>
                  <a:lnTo>
                    <a:pt x="12343" y="1657029"/>
                  </a:lnTo>
                  <a:lnTo>
                    <a:pt x="19186" y="1703704"/>
                  </a:lnTo>
                  <a:lnTo>
                    <a:pt x="27483" y="1749891"/>
                  </a:lnTo>
                  <a:lnTo>
                    <a:pt x="37211" y="1795565"/>
                  </a:lnTo>
                  <a:lnTo>
                    <a:pt x="48344" y="1840702"/>
                  </a:lnTo>
                  <a:lnTo>
                    <a:pt x="60860" y="1885278"/>
                  </a:lnTo>
                  <a:lnTo>
                    <a:pt x="74733" y="1929269"/>
                  </a:lnTo>
                  <a:lnTo>
                    <a:pt x="89940" y="1972651"/>
                  </a:lnTo>
                  <a:lnTo>
                    <a:pt x="106457" y="2015399"/>
                  </a:lnTo>
                  <a:lnTo>
                    <a:pt x="124259" y="2057489"/>
                  </a:lnTo>
                  <a:lnTo>
                    <a:pt x="143322" y="2098898"/>
                  </a:lnTo>
                  <a:lnTo>
                    <a:pt x="163623" y="2139601"/>
                  </a:lnTo>
                  <a:lnTo>
                    <a:pt x="185136" y="2179573"/>
                  </a:lnTo>
                  <a:lnTo>
                    <a:pt x="207839" y="2218791"/>
                  </a:lnTo>
                  <a:lnTo>
                    <a:pt x="231706" y="2257231"/>
                  </a:lnTo>
                  <a:lnTo>
                    <a:pt x="256713" y="2294869"/>
                  </a:lnTo>
                  <a:lnTo>
                    <a:pt x="282837" y="2331680"/>
                  </a:lnTo>
                  <a:lnTo>
                    <a:pt x="310054" y="2367640"/>
                  </a:lnTo>
                  <a:lnTo>
                    <a:pt x="338338" y="2402725"/>
                  </a:lnTo>
                  <a:lnTo>
                    <a:pt x="367666" y="2436911"/>
                  </a:lnTo>
                  <a:lnTo>
                    <a:pt x="398014" y="2470173"/>
                  </a:lnTo>
                  <a:lnTo>
                    <a:pt x="429358" y="2502489"/>
                  </a:lnTo>
                  <a:lnTo>
                    <a:pt x="461673" y="2533833"/>
                  </a:lnTo>
                  <a:lnTo>
                    <a:pt x="494936" y="2564181"/>
                  </a:lnTo>
                  <a:lnTo>
                    <a:pt x="529122" y="2593509"/>
                  </a:lnTo>
                  <a:lnTo>
                    <a:pt x="564207" y="2621793"/>
                  </a:lnTo>
                  <a:lnTo>
                    <a:pt x="600167" y="2649010"/>
                  </a:lnTo>
                  <a:lnTo>
                    <a:pt x="636978" y="2675133"/>
                  </a:lnTo>
                  <a:lnTo>
                    <a:pt x="674615" y="2700141"/>
                  </a:lnTo>
                  <a:lnTo>
                    <a:pt x="713055" y="2724008"/>
                  </a:lnTo>
                  <a:lnTo>
                    <a:pt x="752274" y="2746710"/>
                  </a:lnTo>
                  <a:lnTo>
                    <a:pt x="792246" y="2768224"/>
                  </a:lnTo>
                  <a:lnTo>
                    <a:pt x="832949" y="2788524"/>
                  </a:lnTo>
                  <a:lnTo>
                    <a:pt x="874358" y="2807588"/>
                  </a:lnTo>
                  <a:lnTo>
                    <a:pt x="916448" y="2825390"/>
                  </a:lnTo>
                  <a:lnTo>
                    <a:pt x="959196" y="2841907"/>
                  </a:lnTo>
                  <a:lnTo>
                    <a:pt x="1002578" y="2857114"/>
                  </a:lnTo>
                  <a:lnTo>
                    <a:pt x="1046568" y="2870987"/>
                  </a:lnTo>
                  <a:lnTo>
                    <a:pt x="1091145" y="2883503"/>
                  </a:lnTo>
                  <a:lnTo>
                    <a:pt x="1136282" y="2894636"/>
                  </a:lnTo>
                  <a:lnTo>
                    <a:pt x="1181956" y="2904364"/>
                  </a:lnTo>
                  <a:lnTo>
                    <a:pt x="1228143" y="2912661"/>
                  </a:lnTo>
                  <a:lnTo>
                    <a:pt x="1274818" y="2919504"/>
                  </a:lnTo>
                  <a:lnTo>
                    <a:pt x="1321958" y="2924868"/>
                  </a:lnTo>
                  <a:lnTo>
                    <a:pt x="1369538" y="2928729"/>
                  </a:lnTo>
                  <a:lnTo>
                    <a:pt x="1417535" y="2931064"/>
                  </a:lnTo>
                  <a:lnTo>
                    <a:pt x="1465923" y="2931847"/>
                  </a:lnTo>
                  <a:lnTo>
                    <a:pt x="1514312" y="2931064"/>
                  </a:lnTo>
                  <a:lnTo>
                    <a:pt x="1562309" y="2928729"/>
                  </a:lnTo>
                  <a:lnTo>
                    <a:pt x="1609889" y="2924868"/>
                  </a:lnTo>
                  <a:lnTo>
                    <a:pt x="1657029" y="2919504"/>
                  </a:lnTo>
                  <a:lnTo>
                    <a:pt x="1703704" y="2912661"/>
                  </a:lnTo>
                  <a:lnTo>
                    <a:pt x="1749891" y="2904364"/>
                  </a:lnTo>
                  <a:lnTo>
                    <a:pt x="1795565" y="2894636"/>
                  </a:lnTo>
                  <a:lnTo>
                    <a:pt x="1840702" y="2883503"/>
                  </a:lnTo>
                  <a:lnTo>
                    <a:pt x="1885278" y="2870987"/>
                  </a:lnTo>
                  <a:lnTo>
                    <a:pt x="1929269" y="2857114"/>
                  </a:lnTo>
                  <a:lnTo>
                    <a:pt x="1972651" y="2841907"/>
                  </a:lnTo>
                  <a:lnTo>
                    <a:pt x="2015399" y="2825390"/>
                  </a:lnTo>
                  <a:lnTo>
                    <a:pt x="2057489" y="2807588"/>
                  </a:lnTo>
                  <a:lnTo>
                    <a:pt x="2098898" y="2788524"/>
                  </a:lnTo>
                  <a:lnTo>
                    <a:pt x="2139601" y="2768224"/>
                  </a:lnTo>
                  <a:lnTo>
                    <a:pt x="2179573" y="2746710"/>
                  </a:lnTo>
                  <a:lnTo>
                    <a:pt x="2218791" y="2724008"/>
                  </a:lnTo>
                  <a:lnTo>
                    <a:pt x="2257231" y="2700141"/>
                  </a:lnTo>
                  <a:lnTo>
                    <a:pt x="2294869" y="2675133"/>
                  </a:lnTo>
                  <a:lnTo>
                    <a:pt x="2331680" y="2649010"/>
                  </a:lnTo>
                  <a:lnTo>
                    <a:pt x="2367640" y="2621793"/>
                  </a:lnTo>
                  <a:lnTo>
                    <a:pt x="2402725" y="2593509"/>
                  </a:lnTo>
                  <a:lnTo>
                    <a:pt x="2436911" y="2564181"/>
                  </a:lnTo>
                  <a:lnTo>
                    <a:pt x="2470173" y="2533833"/>
                  </a:lnTo>
                  <a:lnTo>
                    <a:pt x="2502489" y="2502489"/>
                  </a:lnTo>
                  <a:lnTo>
                    <a:pt x="2533833" y="2470173"/>
                  </a:lnTo>
                  <a:lnTo>
                    <a:pt x="2564181" y="2436911"/>
                  </a:lnTo>
                  <a:lnTo>
                    <a:pt x="2593509" y="2402725"/>
                  </a:lnTo>
                  <a:lnTo>
                    <a:pt x="2621793" y="2367640"/>
                  </a:lnTo>
                  <a:lnTo>
                    <a:pt x="2649010" y="2331680"/>
                  </a:lnTo>
                  <a:lnTo>
                    <a:pt x="2675133" y="2294869"/>
                  </a:lnTo>
                  <a:lnTo>
                    <a:pt x="2700141" y="2257231"/>
                  </a:lnTo>
                  <a:lnTo>
                    <a:pt x="2724008" y="2218791"/>
                  </a:lnTo>
                  <a:lnTo>
                    <a:pt x="2746710" y="2179573"/>
                  </a:lnTo>
                  <a:lnTo>
                    <a:pt x="2768224" y="2139601"/>
                  </a:lnTo>
                  <a:lnTo>
                    <a:pt x="2788524" y="2098898"/>
                  </a:lnTo>
                  <a:lnTo>
                    <a:pt x="2807588" y="2057489"/>
                  </a:lnTo>
                  <a:lnTo>
                    <a:pt x="2825390" y="2015399"/>
                  </a:lnTo>
                  <a:lnTo>
                    <a:pt x="2841907" y="1972651"/>
                  </a:lnTo>
                  <a:lnTo>
                    <a:pt x="2857114" y="1929269"/>
                  </a:lnTo>
                  <a:lnTo>
                    <a:pt x="2870987" y="1885278"/>
                  </a:lnTo>
                  <a:lnTo>
                    <a:pt x="2883503" y="1840702"/>
                  </a:lnTo>
                  <a:lnTo>
                    <a:pt x="2894636" y="1795565"/>
                  </a:lnTo>
                  <a:lnTo>
                    <a:pt x="2904364" y="1749891"/>
                  </a:lnTo>
                  <a:lnTo>
                    <a:pt x="2912661" y="1703704"/>
                  </a:lnTo>
                  <a:lnTo>
                    <a:pt x="2919504" y="1657029"/>
                  </a:lnTo>
                  <a:lnTo>
                    <a:pt x="2924868" y="1609889"/>
                  </a:lnTo>
                  <a:lnTo>
                    <a:pt x="2928729" y="1562309"/>
                  </a:lnTo>
                  <a:lnTo>
                    <a:pt x="2931064" y="1514312"/>
                  </a:lnTo>
                  <a:lnTo>
                    <a:pt x="2931847" y="1465923"/>
                  </a:lnTo>
                  <a:lnTo>
                    <a:pt x="2931064" y="1417535"/>
                  </a:lnTo>
                  <a:lnTo>
                    <a:pt x="2928729" y="1369538"/>
                  </a:lnTo>
                  <a:lnTo>
                    <a:pt x="2924868" y="1321958"/>
                  </a:lnTo>
                  <a:lnTo>
                    <a:pt x="2919504" y="1274818"/>
                  </a:lnTo>
                  <a:lnTo>
                    <a:pt x="2912661" y="1228143"/>
                  </a:lnTo>
                  <a:lnTo>
                    <a:pt x="2904364" y="1181956"/>
                  </a:lnTo>
                  <a:lnTo>
                    <a:pt x="2894636" y="1136282"/>
                  </a:lnTo>
                  <a:lnTo>
                    <a:pt x="2883503" y="1091145"/>
                  </a:lnTo>
                  <a:lnTo>
                    <a:pt x="2870987" y="1046568"/>
                  </a:lnTo>
                  <a:lnTo>
                    <a:pt x="2857114" y="1002578"/>
                  </a:lnTo>
                  <a:lnTo>
                    <a:pt x="2841907" y="959196"/>
                  </a:lnTo>
                  <a:lnTo>
                    <a:pt x="2825390" y="916448"/>
                  </a:lnTo>
                  <a:lnTo>
                    <a:pt x="2807588" y="874358"/>
                  </a:lnTo>
                  <a:lnTo>
                    <a:pt x="2788524" y="832949"/>
                  </a:lnTo>
                  <a:lnTo>
                    <a:pt x="2768224" y="792246"/>
                  </a:lnTo>
                  <a:lnTo>
                    <a:pt x="2746710" y="752274"/>
                  </a:lnTo>
                  <a:lnTo>
                    <a:pt x="2724008" y="713055"/>
                  </a:lnTo>
                  <a:lnTo>
                    <a:pt x="2700141" y="674615"/>
                  </a:lnTo>
                  <a:lnTo>
                    <a:pt x="2675133" y="636978"/>
                  </a:lnTo>
                  <a:lnTo>
                    <a:pt x="2649010" y="600167"/>
                  </a:lnTo>
                  <a:lnTo>
                    <a:pt x="2621793" y="564207"/>
                  </a:lnTo>
                  <a:lnTo>
                    <a:pt x="2593509" y="529122"/>
                  </a:lnTo>
                  <a:lnTo>
                    <a:pt x="2564181" y="494936"/>
                  </a:lnTo>
                  <a:lnTo>
                    <a:pt x="2533833" y="461673"/>
                  </a:lnTo>
                  <a:lnTo>
                    <a:pt x="2502489" y="429358"/>
                  </a:lnTo>
                  <a:lnTo>
                    <a:pt x="2470173" y="398014"/>
                  </a:lnTo>
                  <a:lnTo>
                    <a:pt x="2436911" y="367666"/>
                  </a:lnTo>
                  <a:lnTo>
                    <a:pt x="2402725" y="338338"/>
                  </a:lnTo>
                  <a:lnTo>
                    <a:pt x="2367640" y="310054"/>
                  </a:lnTo>
                  <a:lnTo>
                    <a:pt x="2331680" y="282837"/>
                  </a:lnTo>
                  <a:lnTo>
                    <a:pt x="2294869" y="256713"/>
                  </a:lnTo>
                  <a:lnTo>
                    <a:pt x="2257231" y="231706"/>
                  </a:lnTo>
                  <a:lnTo>
                    <a:pt x="2218791" y="207839"/>
                  </a:lnTo>
                  <a:lnTo>
                    <a:pt x="2179573" y="185136"/>
                  </a:lnTo>
                  <a:lnTo>
                    <a:pt x="2139601" y="163623"/>
                  </a:lnTo>
                  <a:lnTo>
                    <a:pt x="2098898" y="143322"/>
                  </a:lnTo>
                  <a:lnTo>
                    <a:pt x="2057489" y="124259"/>
                  </a:lnTo>
                  <a:lnTo>
                    <a:pt x="2015399" y="106457"/>
                  </a:lnTo>
                  <a:lnTo>
                    <a:pt x="1972651" y="89940"/>
                  </a:lnTo>
                  <a:lnTo>
                    <a:pt x="1929269" y="74733"/>
                  </a:lnTo>
                  <a:lnTo>
                    <a:pt x="1885278" y="60860"/>
                  </a:lnTo>
                  <a:lnTo>
                    <a:pt x="1840702" y="48344"/>
                  </a:lnTo>
                  <a:lnTo>
                    <a:pt x="1795565" y="37211"/>
                  </a:lnTo>
                  <a:lnTo>
                    <a:pt x="1749891" y="27483"/>
                  </a:lnTo>
                  <a:lnTo>
                    <a:pt x="1703704" y="19186"/>
                  </a:lnTo>
                  <a:lnTo>
                    <a:pt x="1657029" y="12343"/>
                  </a:lnTo>
                  <a:lnTo>
                    <a:pt x="1609889" y="6979"/>
                  </a:lnTo>
                  <a:lnTo>
                    <a:pt x="1562309" y="3118"/>
                  </a:lnTo>
                  <a:lnTo>
                    <a:pt x="1514312" y="783"/>
                  </a:lnTo>
                  <a:lnTo>
                    <a:pt x="1465923" y="0"/>
                  </a:lnTo>
                  <a:close/>
                </a:path>
              </a:pathLst>
            </a:custGeom>
            <a:solidFill>
              <a:srgbClr val="FAB428"/>
            </a:solidFill>
          </p:spPr>
          <p:txBody>
            <a:bodyPr wrap="square" lIns="0" tIns="0" rIns="0" bIns="0" rtlCol="0"/>
            <a:lstStyle/>
            <a:p>
              <a:endParaRPr/>
            </a:p>
          </p:txBody>
        </p:sp>
        <p:sp>
          <p:nvSpPr>
            <p:cNvPr id="10" name="object 10"/>
            <p:cNvSpPr/>
            <p:nvPr/>
          </p:nvSpPr>
          <p:spPr>
            <a:xfrm>
              <a:off x="2377360" y="5257148"/>
              <a:ext cx="3862704" cy="3862070"/>
            </a:xfrm>
            <a:custGeom>
              <a:avLst/>
              <a:gdLst/>
              <a:ahLst/>
              <a:cxnLst/>
              <a:rect l="l" t="t" r="r" b="b"/>
              <a:pathLst>
                <a:path w="3862704" h="3862070">
                  <a:moveTo>
                    <a:pt x="3862260" y="0"/>
                  </a:moveTo>
                  <a:lnTo>
                    <a:pt x="1788936" y="0"/>
                  </a:lnTo>
                  <a:lnTo>
                    <a:pt x="370283" y="1418647"/>
                  </a:lnTo>
                  <a:lnTo>
                    <a:pt x="372063" y="1420427"/>
                  </a:lnTo>
                  <a:lnTo>
                    <a:pt x="340606" y="1456799"/>
                  </a:lnTo>
                  <a:lnTo>
                    <a:pt x="310537" y="1493940"/>
                  </a:lnTo>
                  <a:lnTo>
                    <a:pt x="281857" y="1531814"/>
                  </a:lnTo>
                  <a:lnTo>
                    <a:pt x="254567" y="1570388"/>
                  </a:lnTo>
                  <a:lnTo>
                    <a:pt x="228666" y="1609626"/>
                  </a:lnTo>
                  <a:lnTo>
                    <a:pt x="204153" y="1649494"/>
                  </a:lnTo>
                  <a:lnTo>
                    <a:pt x="181030" y="1689957"/>
                  </a:lnTo>
                  <a:lnTo>
                    <a:pt x="159296" y="1730980"/>
                  </a:lnTo>
                  <a:lnTo>
                    <a:pt x="138952" y="1772529"/>
                  </a:lnTo>
                  <a:lnTo>
                    <a:pt x="119996" y="1814568"/>
                  </a:lnTo>
                  <a:lnTo>
                    <a:pt x="102430" y="1857064"/>
                  </a:lnTo>
                  <a:lnTo>
                    <a:pt x="86253" y="1899981"/>
                  </a:lnTo>
                  <a:lnTo>
                    <a:pt x="71465" y="1943285"/>
                  </a:lnTo>
                  <a:lnTo>
                    <a:pt x="58066" y="1986941"/>
                  </a:lnTo>
                  <a:lnTo>
                    <a:pt x="46057" y="2030915"/>
                  </a:lnTo>
                  <a:lnTo>
                    <a:pt x="35437" y="2075170"/>
                  </a:lnTo>
                  <a:lnTo>
                    <a:pt x="26206" y="2119674"/>
                  </a:lnTo>
                  <a:lnTo>
                    <a:pt x="18365" y="2164391"/>
                  </a:lnTo>
                  <a:lnTo>
                    <a:pt x="11913" y="2209286"/>
                  </a:lnTo>
                  <a:lnTo>
                    <a:pt x="6851" y="2254325"/>
                  </a:lnTo>
                  <a:lnTo>
                    <a:pt x="3177" y="2299473"/>
                  </a:lnTo>
                  <a:lnTo>
                    <a:pt x="894" y="2344695"/>
                  </a:lnTo>
                  <a:lnTo>
                    <a:pt x="0" y="2389957"/>
                  </a:lnTo>
                  <a:lnTo>
                    <a:pt x="495" y="2435224"/>
                  </a:lnTo>
                  <a:lnTo>
                    <a:pt x="2379" y="2480461"/>
                  </a:lnTo>
                  <a:lnTo>
                    <a:pt x="5653" y="2525633"/>
                  </a:lnTo>
                  <a:lnTo>
                    <a:pt x="10317" y="2570705"/>
                  </a:lnTo>
                  <a:lnTo>
                    <a:pt x="16370" y="2615644"/>
                  </a:lnTo>
                  <a:lnTo>
                    <a:pt x="23813" y="2660414"/>
                  </a:lnTo>
                  <a:lnTo>
                    <a:pt x="32645" y="2704981"/>
                  </a:lnTo>
                  <a:lnTo>
                    <a:pt x="42867" y="2749309"/>
                  </a:lnTo>
                  <a:lnTo>
                    <a:pt x="54479" y="2793365"/>
                  </a:lnTo>
                  <a:lnTo>
                    <a:pt x="67480" y="2837112"/>
                  </a:lnTo>
                  <a:lnTo>
                    <a:pt x="81871" y="2880518"/>
                  </a:lnTo>
                  <a:lnTo>
                    <a:pt x="97651" y="2923546"/>
                  </a:lnTo>
                  <a:lnTo>
                    <a:pt x="114822" y="2966163"/>
                  </a:lnTo>
                  <a:lnTo>
                    <a:pt x="133381" y="3008333"/>
                  </a:lnTo>
                  <a:lnTo>
                    <a:pt x="153331" y="3050022"/>
                  </a:lnTo>
                  <a:lnTo>
                    <a:pt x="174670" y="3091195"/>
                  </a:lnTo>
                  <a:lnTo>
                    <a:pt x="197399" y="3131817"/>
                  </a:lnTo>
                  <a:lnTo>
                    <a:pt x="221518" y="3171854"/>
                  </a:lnTo>
                  <a:lnTo>
                    <a:pt x="247027" y="3211271"/>
                  </a:lnTo>
                  <a:lnTo>
                    <a:pt x="273925" y="3250033"/>
                  </a:lnTo>
                  <a:lnTo>
                    <a:pt x="302214" y="3288105"/>
                  </a:lnTo>
                  <a:lnTo>
                    <a:pt x="331892" y="3325454"/>
                  </a:lnTo>
                  <a:lnTo>
                    <a:pt x="362960" y="3362043"/>
                  </a:lnTo>
                  <a:lnTo>
                    <a:pt x="395418" y="3397839"/>
                  </a:lnTo>
                  <a:lnTo>
                    <a:pt x="429266" y="3432806"/>
                  </a:lnTo>
                  <a:lnTo>
                    <a:pt x="464234" y="3466653"/>
                  </a:lnTo>
                  <a:lnTo>
                    <a:pt x="500030" y="3499111"/>
                  </a:lnTo>
                  <a:lnTo>
                    <a:pt x="536620" y="3530178"/>
                  </a:lnTo>
                  <a:lnTo>
                    <a:pt x="573968" y="3559856"/>
                  </a:lnTo>
                  <a:lnTo>
                    <a:pt x="612041" y="3588144"/>
                  </a:lnTo>
                  <a:lnTo>
                    <a:pt x="650804" y="3615042"/>
                  </a:lnTo>
                  <a:lnTo>
                    <a:pt x="690221" y="3640550"/>
                  </a:lnTo>
                  <a:lnTo>
                    <a:pt x="730258" y="3664669"/>
                  </a:lnTo>
                  <a:lnTo>
                    <a:pt x="770881" y="3687397"/>
                  </a:lnTo>
                  <a:lnTo>
                    <a:pt x="812054" y="3708737"/>
                  </a:lnTo>
                  <a:lnTo>
                    <a:pt x="853743" y="3728686"/>
                  </a:lnTo>
                  <a:lnTo>
                    <a:pt x="895913" y="3747246"/>
                  </a:lnTo>
                  <a:lnTo>
                    <a:pt x="938530" y="3764416"/>
                  </a:lnTo>
                  <a:lnTo>
                    <a:pt x="981558" y="3780196"/>
                  </a:lnTo>
                  <a:lnTo>
                    <a:pt x="1024964" y="3794587"/>
                  </a:lnTo>
                  <a:lnTo>
                    <a:pt x="1068712" y="3807588"/>
                  </a:lnTo>
                  <a:lnTo>
                    <a:pt x="1112767" y="3819200"/>
                  </a:lnTo>
                  <a:lnTo>
                    <a:pt x="1157095" y="3829422"/>
                  </a:lnTo>
                  <a:lnTo>
                    <a:pt x="1201662" y="3838254"/>
                  </a:lnTo>
                  <a:lnTo>
                    <a:pt x="1246432" y="3845697"/>
                  </a:lnTo>
                  <a:lnTo>
                    <a:pt x="1291371" y="3851750"/>
                  </a:lnTo>
                  <a:lnTo>
                    <a:pt x="1336443" y="3856414"/>
                  </a:lnTo>
                  <a:lnTo>
                    <a:pt x="1381615" y="3859688"/>
                  </a:lnTo>
                  <a:lnTo>
                    <a:pt x="1426852" y="3861573"/>
                  </a:lnTo>
                  <a:lnTo>
                    <a:pt x="1472118" y="3862068"/>
                  </a:lnTo>
                  <a:lnTo>
                    <a:pt x="1517380" y="3861174"/>
                  </a:lnTo>
                  <a:lnTo>
                    <a:pt x="1562602" y="3858891"/>
                  </a:lnTo>
                  <a:lnTo>
                    <a:pt x="1607750" y="3855218"/>
                  </a:lnTo>
                  <a:lnTo>
                    <a:pt x="1652788" y="3850155"/>
                  </a:lnTo>
                  <a:lnTo>
                    <a:pt x="1697683" y="3843704"/>
                  </a:lnTo>
                  <a:lnTo>
                    <a:pt x="1742400" y="3835863"/>
                  </a:lnTo>
                  <a:lnTo>
                    <a:pt x="1786904" y="3826632"/>
                  </a:lnTo>
                  <a:lnTo>
                    <a:pt x="1831159" y="3816013"/>
                  </a:lnTo>
                  <a:lnTo>
                    <a:pt x="1875132" y="3804003"/>
                  </a:lnTo>
                  <a:lnTo>
                    <a:pt x="1918788" y="3790605"/>
                  </a:lnTo>
                  <a:lnTo>
                    <a:pt x="1962092" y="3775817"/>
                  </a:lnTo>
                  <a:lnTo>
                    <a:pt x="2005009" y="3759641"/>
                  </a:lnTo>
                  <a:lnTo>
                    <a:pt x="2047505" y="3742074"/>
                  </a:lnTo>
                  <a:lnTo>
                    <a:pt x="2089544" y="3723119"/>
                  </a:lnTo>
                  <a:lnTo>
                    <a:pt x="2131093" y="3702774"/>
                  </a:lnTo>
                  <a:lnTo>
                    <a:pt x="2172116" y="3681041"/>
                  </a:lnTo>
                  <a:lnTo>
                    <a:pt x="2212578" y="3657918"/>
                  </a:lnTo>
                  <a:lnTo>
                    <a:pt x="2252446" y="3633406"/>
                  </a:lnTo>
                  <a:lnTo>
                    <a:pt x="2291684" y="3607504"/>
                  </a:lnTo>
                  <a:lnTo>
                    <a:pt x="2330257" y="3580214"/>
                  </a:lnTo>
                  <a:lnTo>
                    <a:pt x="2368132" y="3551535"/>
                  </a:lnTo>
                  <a:lnTo>
                    <a:pt x="2405272" y="3521466"/>
                  </a:lnTo>
                  <a:lnTo>
                    <a:pt x="2441644" y="3490008"/>
                  </a:lnTo>
                  <a:lnTo>
                    <a:pt x="2445194" y="3490008"/>
                  </a:lnTo>
                  <a:lnTo>
                    <a:pt x="3862260" y="2072942"/>
                  </a:lnTo>
                  <a:lnTo>
                    <a:pt x="3862260" y="0"/>
                  </a:lnTo>
                  <a:close/>
                </a:path>
                <a:path w="3862704" h="3862070">
                  <a:moveTo>
                    <a:pt x="2445194" y="3490008"/>
                  </a:moveTo>
                  <a:lnTo>
                    <a:pt x="2441644" y="3490008"/>
                  </a:lnTo>
                  <a:lnTo>
                    <a:pt x="2443424" y="3491778"/>
                  </a:lnTo>
                  <a:lnTo>
                    <a:pt x="2445194" y="3490008"/>
                  </a:lnTo>
                  <a:close/>
                </a:path>
              </a:pathLst>
            </a:custGeom>
            <a:solidFill>
              <a:srgbClr val="000000">
                <a:alpha val="19999"/>
              </a:srgbClr>
            </a:solidFill>
          </p:spPr>
          <p:txBody>
            <a:bodyPr wrap="square" lIns="0" tIns="0" rIns="0" bIns="0" rtlCol="0"/>
            <a:lstStyle/>
            <a:p>
              <a:endParaRPr/>
            </a:p>
          </p:txBody>
        </p:sp>
        <p:pic>
          <p:nvPicPr>
            <p:cNvPr id="11" name="object 11"/>
            <p:cNvPicPr/>
            <p:nvPr/>
          </p:nvPicPr>
          <p:blipFill>
            <a:blip r:embed="rId4" cstate="print"/>
            <a:stretch>
              <a:fillRect/>
            </a:stretch>
          </p:blipFill>
          <p:spPr>
            <a:xfrm>
              <a:off x="2377362" y="5391783"/>
              <a:ext cx="3726805" cy="3727427"/>
            </a:xfrm>
            <a:prstGeom prst="rect">
              <a:avLst/>
            </a:prstGeom>
          </p:spPr>
        </p:pic>
        <p:sp>
          <p:nvSpPr>
            <p:cNvPr id="12" name="object 12"/>
            <p:cNvSpPr/>
            <p:nvPr/>
          </p:nvSpPr>
          <p:spPr>
            <a:xfrm>
              <a:off x="2377341" y="6478482"/>
              <a:ext cx="2640965" cy="2640965"/>
            </a:xfrm>
            <a:custGeom>
              <a:avLst/>
              <a:gdLst/>
              <a:ahLst/>
              <a:cxnLst/>
              <a:rect l="l" t="t" r="r" b="b"/>
              <a:pathLst>
                <a:path w="2640965" h="2640965">
                  <a:moveTo>
                    <a:pt x="589018" y="0"/>
                  </a:moveTo>
                  <a:lnTo>
                    <a:pt x="551196" y="29246"/>
                  </a:lnTo>
                  <a:lnTo>
                    <a:pt x="514367" y="59684"/>
                  </a:lnTo>
                  <a:lnTo>
                    <a:pt x="478561" y="91284"/>
                  </a:lnTo>
                  <a:lnTo>
                    <a:pt x="443806" y="124018"/>
                  </a:lnTo>
                  <a:lnTo>
                    <a:pt x="410131" y="157856"/>
                  </a:lnTo>
                  <a:lnTo>
                    <a:pt x="377566" y="192771"/>
                  </a:lnTo>
                  <a:lnTo>
                    <a:pt x="346139" y="228732"/>
                  </a:lnTo>
                  <a:lnTo>
                    <a:pt x="315878" y="265712"/>
                  </a:lnTo>
                  <a:lnTo>
                    <a:pt x="286812" y="303681"/>
                  </a:lnTo>
                  <a:lnTo>
                    <a:pt x="258971" y="342611"/>
                  </a:lnTo>
                  <a:lnTo>
                    <a:pt x="232383" y="382473"/>
                  </a:lnTo>
                  <a:lnTo>
                    <a:pt x="207076" y="423239"/>
                  </a:lnTo>
                  <a:lnTo>
                    <a:pt x="183080" y="464878"/>
                  </a:lnTo>
                  <a:lnTo>
                    <a:pt x="160424" y="507364"/>
                  </a:lnTo>
                  <a:lnTo>
                    <a:pt x="139136" y="550666"/>
                  </a:lnTo>
                  <a:lnTo>
                    <a:pt x="119245" y="594756"/>
                  </a:lnTo>
                  <a:lnTo>
                    <a:pt x="100779" y="639605"/>
                  </a:lnTo>
                  <a:lnTo>
                    <a:pt x="83768" y="685185"/>
                  </a:lnTo>
                  <a:lnTo>
                    <a:pt x="68241" y="731466"/>
                  </a:lnTo>
                  <a:lnTo>
                    <a:pt x="54226" y="778421"/>
                  </a:lnTo>
                  <a:lnTo>
                    <a:pt x="41752" y="826019"/>
                  </a:lnTo>
                  <a:lnTo>
                    <a:pt x="30847" y="874232"/>
                  </a:lnTo>
                  <a:lnTo>
                    <a:pt x="21542" y="923033"/>
                  </a:lnTo>
                  <a:lnTo>
                    <a:pt x="13863" y="972390"/>
                  </a:lnTo>
                  <a:lnTo>
                    <a:pt x="7841" y="1022277"/>
                  </a:lnTo>
                  <a:lnTo>
                    <a:pt x="3504" y="1072664"/>
                  </a:lnTo>
                  <a:lnTo>
                    <a:pt x="880" y="1123522"/>
                  </a:lnTo>
                  <a:lnTo>
                    <a:pt x="0" y="1174822"/>
                  </a:lnTo>
                  <a:lnTo>
                    <a:pt x="783" y="1223211"/>
                  </a:lnTo>
                  <a:lnTo>
                    <a:pt x="3118" y="1271207"/>
                  </a:lnTo>
                  <a:lnTo>
                    <a:pt x="6979" y="1318788"/>
                  </a:lnTo>
                  <a:lnTo>
                    <a:pt x="12343" y="1365928"/>
                  </a:lnTo>
                  <a:lnTo>
                    <a:pt x="19186" y="1412603"/>
                  </a:lnTo>
                  <a:lnTo>
                    <a:pt x="27483" y="1458790"/>
                  </a:lnTo>
                  <a:lnTo>
                    <a:pt x="37211" y="1504464"/>
                  </a:lnTo>
                  <a:lnTo>
                    <a:pt x="48344" y="1549601"/>
                  </a:lnTo>
                  <a:lnTo>
                    <a:pt x="60860" y="1594177"/>
                  </a:lnTo>
                  <a:lnTo>
                    <a:pt x="74733" y="1638168"/>
                  </a:lnTo>
                  <a:lnTo>
                    <a:pt x="89940" y="1681550"/>
                  </a:lnTo>
                  <a:lnTo>
                    <a:pt x="106457" y="1724298"/>
                  </a:lnTo>
                  <a:lnTo>
                    <a:pt x="124259" y="1766388"/>
                  </a:lnTo>
                  <a:lnTo>
                    <a:pt x="143322" y="1807797"/>
                  </a:lnTo>
                  <a:lnTo>
                    <a:pt x="163623" y="1848499"/>
                  </a:lnTo>
                  <a:lnTo>
                    <a:pt x="185136" y="1888472"/>
                  </a:lnTo>
                  <a:lnTo>
                    <a:pt x="207839" y="1927690"/>
                  </a:lnTo>
                  <a:lnTo>
                    <a:pt x="231706" y="1966130"/>
                  </a:lnTo>
                  <a:lnTo>
                    <a:pt x="256713" y="2003768"/>
                  </a:lnTo>
                  <a:lnTo>
                    <a:pt x="282837" y="2040579"/>
                  </a:lnTo>
                  <a:lnTo>
                    <a:pt x="310054" y="2076539"/>
                  </a:lnTo>
                  <a:lnTo>
                    <a:pt x="338338" y="2111624"/>
                  </a:lnTo>
                  <a:lnTo>
                    <a:pt x="367666" y="2145810"/>
                  </a:lnTo>
                  <a:lnTo>
                    <a:pt x="398014" y="2179072"/>
                  </a:lnTo>
                  <a:lnTo>
                    <a:pt x="429358" y="2211388"/>
                  </a:lnTo>
                  <a:lnTo>
                    <a:pt x="461673" y="2242731"/>
                  </a:lnTo>
                  <a:lnTo>
                    <a:pt x="494936" y="2273080"/>
                  </a:lnTo>
                  <a:lnTo>
                    <a:pt x="529122" y="2302408"/>
                  </a:lnTo>
                  <a:lnTo>
                    <a:pt x="564207" y="2330692"/>
                  </a:lnTo>
                  <a:lnTo>
                    <a:pt x="600167" y="2357908"/>
                  </a:lnTo>
                  <a:lnTo>
                    <a:pt x="636978" y="2384032"/>
                  </a:lnTo>
                  <a:lnTo>
                    <a:pt x="674615" y="2409040"/>
                  </a:lnTo>
                  <a:lnTo>
                    <a:pt x="713055" y="2432907"/>
                  </a:lnTo>
                  <a:lnTo>
                    <a:pt x="752274" y="2455609"/>
                  </a:lnTo>
                  <a:lnTo>
                    <a:pt x="792246" y="2477123"/>
                  </a:lnTo>
                  <a:lnTo>
                    <a:pt x="832949" y="2497423"/>
                  </a:lnTo>
                  <a:lnTo>
                    <a:pt x="874358" y="2516487"/>
                  </a:lnTo>
                  <a:lnTo>
                    <a:pt x="916448" y="2534289"/>
                  </a:lnTo>
                  <a:lnTo>
                    <a:pt x="959196" y="2550806"/>
                  </a:lnTo>
                  <a:lnTo>
                    <a:pt x="1002578" y="2566013"/>
                  </a:lnTo>
                  <a:lnTo>
                    <a:pt x="1046568" y="2579886"/>
                  </a:lnTo>
                  <a:lnTo>
                    <a:pt x="1091145" y="2592402"/>
                  </a:lnTo>
                  <a:lnTo>
                    <a:pt x="1136282" y="2603535"/>
                  </a:lnTo>
                  <a:lnTo>
                    <a:pt x="1181956" y="2613263"/>
                  </a:lnTo>
                  <a:lnTo>
                    <a:pt x="1228143" y="2621560"/>
                  </a:lnTo>
                  <a:lnTo>
                    <a:pt x="1274818" y="2628403"/>
                  </a:lnTo>
                  <a:lnTo>
                    <a:pt x="1321958" y="2633767"/>
                  </a:lnTo>
                  <a:lnTo>
                    <a:pt x="1369538" y="2637628"/>
                  </a:lnTo>
                  <a:lnTo>
                    <a:pt x="1417535" y="2639963"/>
                  </a:lnTo>
                  <a:lnTo>
                    <a:pt x="1465923" y="2640746"/>
                  </a:lnTo>
                  <a:lnTo>
                    <a:pt x="1517224" y="2639865"/>
                  </a:lnTo>
                  <a:lnTo>
                    <a:pt x="1568082" y="2637242"/>
                  </a:lnTo>
                  <a:lnTo>
                    <a:pt x="1618469" y="2632905"/>
                  </a:lnTo>
                  <a:lnTo>
                    <a:pt x="1668356" y="2626883"/>
                  </a:lnTo>
                  <a:lnTo>
                    <a:pt x="1717713" y="2619205"/>
                  </a:lnTo>
                  <a:lnTo>
                    <a:pt x="1766513" y="2609899"/>
                  </a:lnTo>
                  <a:lnTo>
                    <a:pt x="1814727" y="2598995"/>
                  </a:lnTo>
                  <a:lnTo>
                    <a:pt x="1862325" y="2586522"/>
                  </a:lnTo>
                  <a:lnTo>
                    <a:pt x="1909280" y="2572507"/>
                  </a:lnTo>
                  <a:lnTo>
                    <a:pt x="1955561" y="2556980"/>
                  </a:lnTo>
                  <a:lnTo>
                    <a:pt x="2001141" y="2539970"/>
                  </a:lnTo>
                  <a:lnTo>
                    <a:pt x="2045990" y="2521505"/>
                  </a:lnTo>
                  <a:lnTo>
                    <a:pt x="2090080" y="2501614"/>
                  </a:lnTo>
                  <a:lnTo>
                    <a:pt x="2133382" y="2480326"/>
                  </a:lnTo>
                  <a:lnTo>
                    <a:pt x="2175867" y="2457670"/>
                  </a:lnTo>
                  <a:lnTo>
                    <a:pt x="2217507" y="2433674"/>
                  </a:lnTo>
                  <a:lnTo>
                    <a:pt x="2258272" y="2408368"/>
                  </a:lnTo>
                  <a:lnTo>
                    <a:pt x="2298134" y="2381780"/>
                  </a:lnTo>
                  <a:lnTo>
                    <a:pt x="2337065" y="2353938"/>
                  </a:lnTo>
                  <a:lnTo>
                    <a:pt x="2375034" y="2324873"/>
                  </a:lnTo>
                  <a:lnTo>
                    <a:pt x="2412014" y="2294612"/>
                  </a:lnTo>
                  <a:lnTo>
                    <a:pt x="2447975" y="2263184"/>
                  </a:lnTo>
                  <a:lnTo>
                    <a:pt x="2482890" y="2230618"/>
                  </a:lnTo>
                  <a:lnTo>
                    <a:pt x="2516728" y="2196943"/>
                  </a:lnTo>
                  <a:lnTo>
                    <a:pt x="2549462" y="2162188"/>
                  </a:lnTo>
                  <a:lnTo>
                    <a:pt x="2581062" y="2126381"/>
                  </a:lnTo>
                  <a:lnTo>
                    <a:pt x="2611500" y="2089551"/>
                  </a:lnTo>
                  <a:lnTo>
                    <a:pt x="2640746" y="2051728"/>
                  </a:lnTo>
                  <a:lnTo>
                    <a:pt x="589018" y="0"/>
                  </a:lnTo>
                  <a:close/>
                </a:path>
              </a:pathLst>
            </a:custGeom>
            <a:solidFill>
              <a:srgbClr val="000000">
                <a:alpha val="19999"/>
              </a:srgbClr>
            </a:solidFill>
          </p:spPr>
          <p:txBody>
            <a:bodyPr wrap="square" lIns="0" tIns="0" rIns="0" bIns="0" rtlCol="0"/>
            <a:lstStyle/>
            <a:p>
              <a:endParaRPr/>
            </a:p>
          </p:txBody>
        </p:sp>
        <p:sp>
          <p:nvSpPr>
            <p:cNvPr id="13" name="object 13"/>
            <p:cNvSpPr/>
            <p:nvPr/>
          </p:nvSpPr>
          <p:spPr>
            <a:xfrm>
              <a:off x="8586126" y="6187383"/>
              <a:ext cx="2932430" cy="2932430"/>
            </a:xfrm>
            <a:custGeom>
              <a:avLst/>
              <a:gdLst/>
              <a:ahLst/>
              <a:cxnLst/>
              <a:rect l="l" t="t" r="r" b="b"/>
              <a:pathLst>
                <a:path w="2932429" h="2932429">
                  <a:moveTo>
                    <a:pt x="1465923" y="0"/>
                  </a:moveTo>
                  <a:lnTo>
                    <a:pt x="1417535" y="783"/>
                  </a:lnTo>
                  <a:lnTo>
                    <a:pt x="1369538" y="3118"/>
                  </a:lnTo>
                  <a:lnTo>
                    <a:pt x="1321958" y="6979"/>
                  </a:lnTo>
                  <a:lnTo>
                    <a:pt x="1274818" y="12343"/>
                  </a:lnTo>
                  <a:lnTo>
                    <a:pt x="1228143" y="19186"/>
                  </a:lnTo>
                  <a:lnTo>
                    <a:pt x="1181956" y="27483"/>
                  </a:lnTo>
                  <a:lnTo>
                    <a:pt x="1136282" y="37211"/>
                  </a:lnTo>
                  <a:lnTo>
                    <a:pt x="1091145" y="48344"/>
                  </a:lnTo>
                  <a:lnTo>
                    <a:pt x="1046568" y="60860"/>
                  </a:lnTo>
                  <a:lnTo>
                    <a:pt x="1002578" y="74733"/>
                  </a:lnTo>
                  <a:lnTo>
                    <a:pt x="959196" y="89940"/>
                  </a:lnTo>
                  <a:lnTo>
                    <a:pt x="916448" y="106457"/>
                  </a:lnTo>
                  <a:lnTo>
                    <a:pt x="874358" y="124259"/>
                  </a:lnTo>
                  <a:lnTo>
                    <a:pt x="832949" y="143322"/>
                  </a:lnTo>
                  <a:lnTo>
                    <a:pt x="792246" y="163623"/>
                  </a:lnTo>
                  <a:lnTo>
                    <a:pt x="752274" y="185136"/>
                  </a:lnTo>
                  <a:lnTo>
                    <a:pt x="713055" y="207839"/>
                  </a:lnTo>
                  <a:lnTo>
                    <a:pt x="674615" y="231706"/>
                  </a:lnTo>
                  <a:lnTo>
                    <a:pt x="636978" y="256713"/>
                  </a:lnTo>
                  <a:lnTo>
                    <a:pt x="600167" y="282837"/>
                  </a:lnTo>
                  <a:lnTo>
                    <a:pt x="564207" y="310054"/>
                  </a:lnTo>
                  <a:lnTo>
                    <a:pt x="529122" y="338338"/>
                  </a:lnTo>
                  <a:lnTo>
                    <a:pt x="494936" y="367666"/>
                  </a:lnTo>
                  <a:lnTo>
                    <a:pt x="461673" y="398014"/>
                  </a:lnTo>
                  <a:lnTo>
                    <a:pt x="429358" y="429358"/>
                  </a:lnTo>
                  <a:lnTo>
                    <a:pt x="398014" y="461673"/>
                  </a:lnTo>
                  <a:lnTo>
                    <a:pt x="367666" y="494936"/>
                  </a:lnTo>
                  <a:lnTo>
                    <a:pt x="338338" y="529122"/>
                  </a:lnTo>
                  <a:lnTo>
                    <a:pt x="310054" y="564207"/>
                  </a:lnTo>
                  <a:lnTo>
                    <a:pt x="282837" y="600167"/>
                  </a:lnTo>
                  <a:lnTo>
                    <a:pt x="256713" y="636978"/>
                  </a:lnTo>
                  <a:lnTo>
                    <a:pt x="231706" y="674615"/>
                  </a:lnTo>
                  <a:lnTo>
                    <a:pt x="207839" y="713055"/>
                  </a:lnTo>
                  <a:lnTo>
                    <a:pt x="185136" y="752274"/>
                  </a:lnTo>
                  <a:lnTo>
                    <a:pt x="163623" y="792246"/>
                  </a:lnTo>
                  <a:lnTo>
                    <a:pt x="143322" y="832949"/>
                  </a:lnTo>
                  <a:lnTo>
                    <a:pt x="124259" y="874358"/>
                  </a:lnTo>
                  <a:lnTo>
                    <a:pt x="106457" y="916448"/>
                  </a:lnTo>
                  <a:lnTo>
                    <a:pt x="89940" y="959196"/>
                  </a:lnTo>
                  <a:lnTo>
                    <a:pt x="74733" y="1002578"/>
                  </a:lnTo>
                  <a:lnTo>
                    <a:pt x="60860" y="1046568"/>
                  </a:lnTo>
                  <a:lnTo>
                    <a:pt x="48344" y="1091145"/>
                  </a:lnTo>
                  <a:lnTo>
                    <a:pt x="37211" y="1136282"/>
                  </a:lnTo>
                  <a:lnTo>
                    <a:pt x="27483" y="1181956"/>
                  </a:lnTo>
                  <a:lnTo>
                    <a:pt x="19186" y="1228143"/>
                  </a:lnTo>
                  <a:lnTo>
                    <a:pt x="12343" y="1274818"/>
                  </a:lnTo>
                  <a:lnTo>
                    <a:pt x="6979" y="1321958"/>
                  </a:lnTo>
                  <a:lnTo>
                    <a:pt x="3118" y="1369538"/>
                  </a:lnTo>
                  <a:lnTo>
                    <a:pt x="783" y="1417535"/>
                  </a:lnTo>
                  <a:lnTo>
                    <a:pt x="0" y="1465923"/>
                  </a:lnTo>
                  <a:lnTo>
                    <a:pt x="783" y="1514312"/>
                  </a:lnTo>
                  <a:lnTo>
                    <a:pt x="3118" y="1562309"/>
                  </a:lnTo>
                  <a:lnTo>
                    <a:pt x="6979" y="1609889"/>
                  </a:lnTo>
                  <a:lnTo>
                    <a:pt x="12343" y="1657029"/>
                  </a:lnTo>
                  <a:lnTo>
                    <a:pt x="19186" y="1703704"/>
                  </a:lnTo>
                  <a:lnTo>
                    <a:pt x="27483" y="1749891"/>
                  </a:lnTo>
                  <a:lnTo>
                    <a:pt x="37211" y="1795565"/>
                  </a:lnTo>
                  <a:lnTo>
                    <a:pt x="48344" y="1840702"/>
                  </a:lnTo>
                  <a:lnTo>
                    <a:pt x="60860" y="1885278"/>
                  </a:lnTo>
                  <a:lnTo>
                    <a:pt x="74733" y="1929269"/>
                  </a:lnTo>
                  <a:lnTo>
                    <a:pt x="89940" y="1972651"/>
                  </a:lnTo>
                  <a:lnTo>
                    <a:pt x="106457" y="2015399"/>
                  </a:lnTo>
                  <a:lnTo>
                    <a:pt x="124259" y="2057489"/>
                  </a:lnTo>
                  <a:lnTo>
                    <a:pt x="143322" y="2098898"/>
                  </a:lnTo>
                  <a:lnTo>
                    <a:pt x="163623" y="2139601"/>
                  </a:lnTo>
                  <a:lnTo>
                    <a:pt x="185136" y="2179573"/>
                  </a:lnTo>
                  <a:lnTo>
                    <a:pt x="207839" y="2218791"/>
                  </a:lnTo>
                  <a:lnTo>
                    <a:pt x="231706" y="2257231"/>
                  </a:lnTo>
                  <a:lnTo>
                    <a:pt x="256713" y="2294869"/>
                  </a:lnTo>
                  <a:lnTo>
                    <a:pt x="282837" y="2331680"/>
                  </a:lnTo>
                  <a:lnTo>
                    <a:pt x="310054" y="2367640"/>
                  </a:lnTo>
                  <a:lnTo>
                    <a:pt x="338338" y="2402725"/>
                  </a:lnTo>
                  <a:lnTo>
                    <a:pt x="367666" y="2436911"/>
                  </a:lnTo>
                  <a:lnTo>
                    <a:pt x="398014" y="2470173"/>
                  </a:lnTo>
                  <a:lnTo>
                    <a:pt x="429358" y="2502489"/>
                  </a:lnTo>
                  <a:lnTo>
                    <a:pt x="461673" y="2533833"/>
                  </a:lnTo>
                  <a:lnTo>
                    <a:pt x="494936" y="2564181"/>
                  </a:lnTo>
                  <a:lnTo>
                    <a:pt x="529122" y="2593509"/>
                  </a:lnTo>
                  <a:lnTo>
                    <a:pt x="564207" y="2621793"/>
                  </a:lnTo>
                  <a:lnTo>
                    <a:pt x="600167" y="2649010"/>
                  </a:lnTo>
                  <a:lnTo>
                    <a:pt x="636978" y="2675133"/>
                  </a:lnTo>
                  <a:lnTo>
                    <a:pt x="674615" y="2700141"/>
                  </a:lnTo>
                  <a:lnTo>
                    <a:pt x="713055" y="2724008"/>
                  </a:lnTo>
                  <a:lnTo>
                    <a:pt x="752274" y="2746710"/>
                  </a:lnTo>
                  <a:lnTo>
                    <a:pt x="792246" y="2768224"/>
                  </a:lnTo>
                  <a:lnTo>
                    <a:pt x="832949" y="2788524"/>
                  </a:lnTo>
                  <a:lnTo>
                    <a:pt x="874358" y="2807588"/>
                  </a:lnTo>
                  <a:lnTo>
                    <a:pt x="916448" y="2825390"/>
                  </a:lnTo>
                  <a:lnTo>
                    <a:pt x="959196" y="2841907"/>
                  </a:lnTo>
                  <a:lnTo>
                    <a:pt x="1002578" y="2857114"/>
                  </a:lnTo>
                  <a:lnTo>
                    <a:pt x="1046568" y="2870987"/>
                  </a:lnTo>
                  <a:lnTo>
                    <a:pt x="1091145" y="2883503"/>
                  </a:lnTo>
                  <a:lnTo>
                    <a:pt x="1136282" y="2894636"/>
                  </a:lnTo>
                  <a:lnTo>
                    <a:pt x="1181956" y="2904364"/>
                  </a:lnTo>
                  <a:lnTo>
                    <a:pt x="1228143" y="2912661"/>
                  </a:lnTo>
                  <a:lnTo>
                    <a:pt x="1274818" y="2919504"/>
                  </a:lnTo>
                  <a:lnTo>
                    <a:pt x="1321958" y="2924868"/>
                  </a:lnTo>
                  <a:lnTo>
                    <a:pt x="1369538" y="2928729"/>
                  </a:lnTo>
                  <a:lnTo>
                    <a:pt x="1417535" y="2931064"/>
                  </a:lnTo>
                  <a:lnTo>
                    <a:pt x="1465923" y="2931847"/>
                  </a:lnTo>
                  <a:lnTo>
                    <a:pt x="1514312" y="2931064"/>
                  </a:lnTo>
                  <a:lnTo>
                    <a:pt x="1562309" y="2928729"/>
                  </a:lnTo>
                  <a:lnTo>
                    <a:pt x="1609889" y="2924868"/>
                  </a:lnTo>
                  <a:lnTo>
                    <a:pt x="1657029" y="2919504"/>
                  </a:lnTo>
                  <a:lnTo>
                    <a:pt x="1703704" y="2912661"/>
                  </a:lnTo>
                  <a:lnTo>
                    <a:pt x="1749891" y="2904364"/>
                  </a:lnTo>
                  <a:lnTo>
                    <a:pt x="1795565" y="2894636"/>
                  </a:lnTo>
                  <a:lnTo>
                    <a:pt x="1840702" y="2883503"/>
                  </a:lnTo>
                  <a:lnTo>
                    <a:pt x="1885278" y="2870987"/>
                  </a:lnTo>
                  <a:lnTo>
                    <a:pt x="1929269" y="2857114"/>
                  </a:lnTo>
                  <a:lnTo>
                    <a:pt x="1972651" y="2841907"/>
                  </a:lnTo>
                  <a:lnTo>
                    <a:pt x="2015399" y="2825390"/>
                  </a:lnTo>
                  <a:lnTo>
                    <a:pt x="2057489" y="2807588"/>
                  </a:lnTo>
                  <a:lnTo>
                    <a:pt x="2098898" y="2788524"/>
                  </a:lnTo>
                  <a:lnTo>
                    <a:pt x="2139601" y="2768224"/>
                  </a:lnTo>
                  <a:lnTo>
                    <a:pt x="2179573" y="2746710"/>
                  </a:lnTo>
                  <a:lnTo>
                    <a:pt x="2218791" y="2724008"/>
                  </a:lnTo>
                  <a:lnTo>
                    <a:pt x="2257231" y="2700141"/>
                  </a:lnTo>
                  <a:lnTo>
                    <a:pt x="2294869" y="2675133"/>
                  </a:lnTo>
                  <a:lnTo>
                    <a:pt x="2331680" y="2649010"/>
                  </a:lnTo>
                  <a:lnTo>
                    <a:pt x="2367640" y="2621793"/>
                  </a:lnTo>
                  <a:lnTo>
                    <a:pt x="2402725" y="2593509"/>
                  </a:lnTo>
                  <a:lnTo>
                    <a:pt x="2436911" y="2564181"/>
                  </a:lnTo>
                  <a:lnTo>
                    <a:pt x="2470173" y="2533833"/>
                  </a:lnTo>
                  <a:lnTo>
                    <a:pt x="2502489" y="2502489"/>
                  </a:lnTo>
                  <a:lnTo>
                    <a:pt x="2533833" y="2470173"/>
                  </a:lnTo>
                  <a:lnTo>
                    <a:pt x="2564181" y="2436911"/>
                  </a:lnTo>
                  <a:lnTo>
                    <a:pt x="2593509" y="2402725"/>
                  </a:lnTo>
                  <a:lnTo>
                    <a:pt x="2621793" y="2367640"/>
                  </a:lnTo>
                  <a:lnTo>
                    <a:pt x="2649010" y="2331680"/>
                  </a:lnTo>
                  <a:lnTo>
                    <a:pt x="2675133" y="2294869"/>
                  </a:lnTo>
                  <a:lnTo>
                    <a:pt x="2700141" y="2257231"/>
                  </a:lnTo>
                  <a:lnTo>
                    <a:pt x="2724008" y="2218791"/>
                  </a:lnTo>
                  <a:lnTo>
                    <a:pt x="2746710" y="2179573"/>
                  </a:lnTo>
                  <a:lnTo>
                    <a:pt x="2768224" y="2139601"/>
                  </a:lnTo>
                  <a:lnTo>
                    <a:pt x="2788524" y="2098898"/>
                  </a:lnTo>
                  <a:lnTo>
                    <a:pt x="2807588" y="2057489"/>
                  </a:lnTo>
                  <a:lnTo>
                    <a:pt x="2825390" y="2015399"/>
                  </a:lnTo>
                  <a:lnTo>
                    <a:pt x="2841907" y="1972651"/>
                  </a:lnTo>
                  <a:lnTo>
                    <a:pt x="2857114" y="1929269"/>
                  </a:lnTo>
                  <a:lnTo>
                    <a:pt x="2870987" y="1885278"/>
                  </a:lnTo>
                  <a:lnTo>
                    <a:pt x="2883503" y="1840702"/>
                  </a:lnTo>
                  <a:lnTo>
                    <a:pt x="2894636" y="1795565"/>
                  </a:lnTo>
                  <a:lnTo>
                    <a:pt x="2904364" y="1749891"/>
                  </a:lnTo>
                  <a:lnTo>
                    <a:pt x="2912661" y="1703704"/>
                  </a:lnTo>
                  <a:lnTo>
                    <a:pt x="2919504" y="1657029"/>
                  </a:lnTo>
                  <a:lnTo>
                    <a:pt x="2924868" y="1609889"/>
                  </a:lnTo>
                  <a:lnTo>
                    <a:pt x="2928729" y="1562309"/>
                  </a:lnTo>
                  <a:lnTo>
                    <a:pt x="2931064" y="1514312"/>
                  </a:lnTo>
                  <a:lnTo>
                    <a:pt x="2931847" y="1465923"/>
                  </a:lnTo>
                  <a:lnTo>
                    <a:pt x="2931064" y="1417535"/>
                  </a:lnTo>
                  <a:lnTo>
                    <a:pt x="2928729" y="1369538"/>
                  </a:lnTo>
                  <a:lnTo>
                    <a:pt x="2924868" y="1321958"/>
                  </a:lnTo>
                  <a:lnTo>
                    <a:pt x="2919504" y="1274818"/>
                  </a:lnTo>
                  <a:lnTo>
                    <a:pt x="2912661" y="1228143"/>
                  </a:lnTo>
                  <a:lnTo>
                    <a:pt x="2904364" y="1181956"/>
                  </a:lnTo>
                  <a:lnTo>
                    <a:pt x="2894636" y="1136282"/>
                  </a:lnTo>
                  <a:lnTo>
                    <a:pt x="2883503" y="1091145"/>
                  </a:lnTo>
                  <a:lnTo>
                    <a:pt x="2870987" y="1046568"/>
                  </a:lnTo>
                  <a:lnTo>
                    <a:pt x="2857114" y="1002578"/>
                  </a:lnTo>
                  <a:lnTo>
                    <a:pt x="2841907" y="959196"/>
                  </a:lnTo>
                  <a:lnTo>
                    <a:pt x="2825390" y="916448"/>
                  </a:lnTo>
                  <a:lnTo>
                    <a:pt x="2807588" y="874358"/>
                  </a:lnTo>
                  <a:lnTo>
                    <a:pt x="2788524" y="832949"/>
                  </a:lnTo>
                  <a:lnTo>
                    <a:pt x="2768224" y="792246"/>
                  </a:lnTo>
                  <a:lnTo>
                    <a:pt x="2746710" y="752274"/>
                  </a:lnTo>
                  <a:lnTo>
                    <a:pt x="2724008" y="713055"/>
                  </a:lnTo>
                  <a:lnTo>
                    <a:pt x="2700141" y="674615"/>
                  </a:lnTo>
                  <a:lnTo>
                    <a:pt x="2675133" y="636978"/>
                  </a:lnTo>
                  <a:lnTo>
                    <a:pt x="2649010" y="600167"/>
                  </a:lnTo>
                  <a:lnTo>
                    <a:pt x="2621793" y="564207"/>
                  </a:lnTo>
                  <a:lnTo>
                    <a:pt x="2593509" y="529122"/>
                  </a:lnTo>
                  <a:lnTo>
                    <a:pt x="2564181" y="494936"/>
                  </a:lnTo>
                  <a:lnTo>
                    <a:pt x="2533833" y="461673"/>
                  </a:lnTo>
                  <a:lnTo>
                    <a:pt x="2502489" y="429358"/>
                  </a:lnTo>
                  <a:lnTo>
                    <a:pt x="2470173" y="398014"/>
                  </a:lnTo>
                  <a:lnTo>
                    <a:pt x="2436911" y="367666"/>
                  </a:lnTo>
                  <a:lnTo>
                    <a:pt x="2402725" y="338338"/>
                  </a:lnTo>
                  <a:lnTo>
                    <a:pt x="2367640" y="310054"/>
                  </a:lnTo>
                  <a:lnTo>
                    <a:pt x="2331680" y="282837"/>
                  </a:lnTo>
                  <a:lnTo>
                    <a:pt x="2294869" y="256713"/>
                  </a:lnTo>
                  <a:lnTo>
                    <a:pt x="2257231" y="231706"/>
                  </a:lnTo>
                  <a:lnTo>
                    <a:pt x="2218791" y="207839"/>
                  </a:lnTo>
                  <a:lnTo>
                    <a:pt x="2179573" y="185136"/>
                  </a:lnTo>
                  <a:lnTo>
                    <a:pt x="2139601" y="163623"/>
                  </a:lnTo>
                  <a:lnTo>
                    <a:pt x="2098898" y="143322"/>
                  </a:lnTo>
                  <a:lnTo>
                    <a:pt x="2057489" y="124259"/>
                  </a:lnTo>
                  <a:lnTo>
                    <a:pt x="2015399" y="106457"/>
                  </a:lnTo>
                  <a:lnTo>
                    <a:pt x="1972651" y="89940"/>
                  </a:lnTo>
                  <a:lnTo>
                    <a:pt x="1929269" y="74733"/>
                  </a:lnTo>
                  <a:lnTo>
                    <a:pt x="1885278" y="60860"/>
                  </a:lnTo>
                  <a:lnTo>
                    <a:pt x="1840702" y="48344"/>
                  </a:lnTo>
                  <a:lnTo>
                    <a:pt x="1795565" y="37211"/>
                  </a:lnTo>
                  <a:lnTo>
                    <a:pt x="1749891" y="27483"/>
                  </a:lnTo>
                  <a:lnTo>
                    <a:pt x="1703704" y="19186"/>
                  </a:lnTo>
                  <a:lnTo>
                    <a:pt x="1657029" y="12343"/>
                  </a:lnTo>
                  <a:lnTo>
                    <a:pt x="1609889" y="6979"/>
                  </a:lnTo>
                  <a:lnTo>
                    <a:pt x="1562309" y="3118"/>
                  </a:lnTo>
                  <a:lnTo>
                    <a:pt x="1514312" y="783"/>
                  </a:lnTo>
                  <a:lnTo>
                    <a:pt x="1465923" y="0"/>
                  </a:lnTo>
                  <a:close/>
                </a:path>
              </a:pathLst>
            </a:custGeom>
            <a:solidFill>
              <a:srgbClr val="FAB428"/>
            </a:solidFill>
          </p:spPr>
          <p:txBody>
            <a:bodyPr wrap="square" lIns="0" tIns="0" rIns="0" bIns="0" rtlCol="0"/>
            <a:lstStyle/>
            <a:p>
              <a:endParaRPr/>
            </a:p>
          </p:txBody>
        </p:sp>
        <p:sp>
          <p:nvSpPr>
            <p:cNvPr id="14" name="object 14"/>
            <p:cNvSpPr/>
            <p:nvPr/>
          </p:nvSpPr>
          <p:spPr>
            <a:xfrm>
              <a:off x="8586139" y="5255630"/>
              <a:ext cx="3863975" cy="3863975"/>
            </a:xfrm>
            <a:custGeom>
              <a:avLst/>
              <a:gdLst/>
              <a:ahLst/>
              <a:cxnLst/>
              <a:rect l="l" t="t" r="r" b="b"/>
              <a:pathLst>
                <a:path w="3863975" h="3863975">
                  <a:moveTo>
                    <a:pt x="3863742" y="0"/>
                  </a:moveTo>
                  <a:lnTo>
                    <a:pt x="1790460" y="0"/>
                  </a:lnTo>
                  <a:lnTo>
                    <a:pt x="370288" y="1420166"/>
                  </a:lnTo>
                  <a:lnTo>
                    <a:pt x="372068" y="1421946"/>
                  </a:lnTo>
                  <a:lnTo>
                    <a:pt x="340610" y="1458318"/>
                  </a:lnTo>
                  <a:lnTo>
                    <a:pt x="310541" y="1495458"/>
                  </a:lnTo>
                  <a:lnTo>
                    <a:pt x="281861" y="1533333"/>
                  </a:lnTo>
                  <a:lnTo>
                    <a:pt x="254570" y="1571906"/>
                  </a:lnTo>
                  <a:lnTo>
                    <a:pt x="228668" y="1611144"/>
                  </a:lnTo>
                  <a:lnTo>
                    <a:pt x="204156" y="1651012"/>
                  </a:lnTo>
                  <a:lnTo>
                    <a:pt x="181032" y="1691475"/>
                  </a:lnTo>
                  <a:lnTo>
                    <a:pt x="159298" y="1732498"/>
                  </a:lnTo>
                  <a:lnTo>
                    <a:pt x="138953" y="1774047"/>
                  </a:lnTo>
                  <a:lnTo>
                    <a:pt x="119997" y="1816086"/>
                  </a:lnTo>
                  <a:lnTo>
                    <a:pt x="102431" y="1858582"/>
                  </a:lnTo>
                  <a:lnTo>
                    <a:pt x="86253" y="1901500"/>
                  </a:lnTo>
                  <a:lnTo>
                    <a:pt x="71465" y="1944804"/>
                  </a:lnTo>
                  <a:lnTo>
                    <a:pt x="58067" y="1988459"/>
                  </a:lnTo>
                  <a:lnTo>
                    <a:pt x="46057" y="2032433"/>
                  </a:lnTo>
                  <a:lnTo>
                    <a:pt x="35437" y="2076689"/>
                  </a:lnTo>
                  <a:lnTo>
                    <a:pt x="26207" y="2121192"/>
                  </a:lnTo>
                  <a:lnTo>
                    <a:pt x="18365" y="2165909"/>
                  </a:lnTo>
                  <a:lnTo>
                    <a:pt x="11913" y="2210804"/>
                  </a:lnTo>
                  <a:lnTo>
                    <a:pt x="6851" y="2255843"/>
                  </a:lnTo>
                  <a:lnTo>
                    <a:pt x="3178" y="2300991"/>
                  </a:lnTo>
                  <a:lnTo>
                    <a:pt x="894" y="2346214"/>
                  </a:lnTo>
                  <a:lnTo>
                    <a:pt x="0" y="2391475"/>
                  </a:lnTo>
                  <a:lnTo>
                    <a:pt x="495" y="2436742"/>
                  </a:lnTo>
                  <a:lnTo>
                    <a:pt x="2379" y="2481979"/>
                  </a:lnTo>
                  <a:lnTo>
                    <a:pt x="5653" y="2527151"/>
                  </a:lnTo>
                  <a:lnTo>
                    <a:pt x="10317" y="2572224"/>
                  </a:lnTo>
                  <a:lnTo>
                    <a:pt x="16370" y="2617162"/>
                  </a:lnTo>
                  <a:lnTo>
                    <a:pt x="23813" y="2661932"/>
                  </a:lnTo>
                  <a:lnTo>
                    <a:pt x="32645" y="2706499"/>
                  </a:lnTo>
                  <a:lnTo>
                    <a:pt x="42867" y="2750827"/>
                  </a:lnTo>
                  <a:lnTo>
                    <a:pt x="54479" y="2794883"/>
                  </a:lnTo>
                  <a:lnTo>
                    <a:pt x="67480" y="2838631"/>
                  </a:lnTo>
                  <a:lnTo>
                    <a:pt x="81871" y="2882036"/>
                  </a:lnTo>
                  <a:lnTo>
                    <a:pt x="97651" y="2925064"/>
                  </a:lnTo>
                  <a:lnTo>
                    <a:pt x="114821" y="2967681"/>
                  </a:lnTo>
                  <a:lnTo>
                    <a:pt x="133381" y="3009851"/>
                  </a:lnTo>
                  <a:lnTo>
                    <a:pt x="153330" y="3051540"/>
                  </a:lnTo>
                  <a:lnTo>
                    <a:pt x="174669" y="3092713"/>
                  </a:lnTo>
                  <a:lnTo>
                    <a:pt x="197398" y="3133335"/>
                  </a:lnTo>
                  <a:lnTo>
                    <a:pt x="221516" y="3173372"/>
                  </a:lnTo>
                  <a:lnTo>
                    <a:pt x="247025" y="3212789"/>
                  </a:lnTo>
                  <a:lnTo>
                    <a:pt x="273923" y="3251551"/>
                  </a:lnTo>
                  <a:lnTo>
                    <a:pt x="302211" y="3289624"/>
                  </a:lnTo>
                  <a:lnTo>
                    <a:pt x="331888" y="3326972"/>
                  </a:lnTo>
                  <a:lnTo>
                    <a:pt x="362956" y="3363561"/>
                  </a:lnTo>
                  <a:lnTo>
                    <a:pt x="395413" y="3399357"/>
                  </a:lnTo>
                  <a:lnTo>
                    <a:pt x="429260" y="3434324"/>
                  </a:lnTo>
                  <a:lnTo>
                    <a:pt x="464228" y="3468171"/>
                  </a:lnTo>
                  <a:lnTo>
                    <a:pt x="500025" y="3500629"/>
                  </a:lnTo>
                  <a:lnTo>
                    <a:pt x="536614" y="3531696"/>
                  </a:lnTo>
                  <a:lnTo>
                    <a:pt x="573963" y="3561374"/>
                  </a:lnTo>
                  <a:lnTo>
                    <a:pt x="612036" y="3589662"/>
                  </a:lnTo>
                  <a:lnTo>
                    <a:pt x="650799" y="3616560"/>
                  </a:lnTo>
                  <a:lnTo>
                    <a:pt x="690216" y="3642068"/>
                  </a:lnTo>
                  <a:lnTo>
                    <a:pt x="730253" y="3666187"/>
                  </a:lnTo>
                  <a:lnTo>
                    <a:pt x="770876" y="3688916"/>
                  </a:lnTo>
                  <a:lnTo>
                    <a:pt x="812049" y="3710255"/>
                  </a:lnTo>
                  <a:lnTo>
                    <a:pt x="853738" y="3730204"/>
                  </a:lnTo>
                  <a:lnTo>
                    <a:pt x="895908" y="3748764"/>
                  </a:lnTo>
                  <a:lnTo>
                    <a:pt x="938525" y="3765934"/>
                  </a:lnTo>
                  <a:lnTo>
                    <a:pt x="981553" y="3781714"/>
                  </a:lnTo>
                  <a:lnTo>
                    <a:pt x="1024959" y="3796105"/>
                  </a:lnTo>
                  <a:lnTo>
                    <a:pt x="1068707" y="3809106"/>
                  </a:lnTo>
                  <a:lnTo>
                    <a:pt x="1112762" y="3820718"/>
                  </a:lnTo>
                  <a:lnTo>
                    <a:pt x="1157090" y="3830940"/>
                  </a:lnTo>
                  <a:lnTo>
                    <a:pt x="1201657" y="3839772"/>
                  </a:lnTo>
                  <a:lnTo>
                    <a:pt x="1246427" y="3847215"/>
                  </a:lnTo>
                  <a:lnTo>
                    <a:pt x="1291365" y="3853268"/>
                  </a:lnTo>
                  <a:lnTo>
                    <a:pt x="1336438" y="3857932"/>
                  </a:lnTo>
                  <a:lnTo>
                    <a:pt x="1381610" y="3861206"/>
                  </a:lnTo>
                  <a:lnTo>
                    <a:pt x="1426847" y="3863091"/>
                  </a:lnTo>
                  <a:lnTo>
                    <a:pt x="1472113" y="3863587"/>
                  </a:lnTo>
                  <a:lnTo>
                    <a:pt x="1517375" y="3862693"/>
                  </a:lnTo>
                  <a:lnTo>
                    <a:pt x="1562597" y="3860409"/>
                  </a:lnTo>
                  <a:lnTo>
                    <a:pt x="1607744" y="3856736"/>
                  </a:lnTo>
                  <a:lnTo>
                    <a:pt x="1652783" y="3851674"/>
                  </a:lnTo>
                  <a:lnTo>
                    <a:pt x="1697678" y="3845222"/>
                  </a:lnTo>
                  <a:lnTo>
                    <a:pt x="1742395" y="3837381"/>
                  </a:lnTo>
                  <a:lnTo>
                    <a:pt x="1786898" y="3828151"/>
                  </a:lnTo>
                  <a:lnTo>
                    <a:pt x="1831154" y="3817531"/>
                  </a:lnTo>
                  <a:lnTo>
                    <a:pt x="1875127" y="3805522"/>
                  </a:lnTo>
                  <a:lnTo>
                    <a:pt x="1918783" y="3792123"/>
                  </a:lnTo>
                  <a:lnTo>
                    <a:pt x="1962087" y="3777336"/>
                  </a:lnTo>
                  <a:lnTo>
                    <a:pt x="2005004" y="3761159"/>
                  </a:lnTo>
                  <a:lnTo>
                    <a:pt x="2047499" y="3743593"/>
                  </a:lnTo>
                  <a:lnTo>
                    <a:pt x="2089539" y="3724637"/>
                  </a:lnTo>
                  <a:lnTo>
                    <a:pt x="2131087" y="3704293"/>
                  </a:lnTo>
                  <a:lnTo>
                    <a:pt x="2172110" y="3682559"/>
                  </a:lnTo>
                  <a:lnTo>
                    <a:pt x="2212573" y="3659436"/>
                  </a:lnTo>
                  <a:lnTo>
                    <a:pt x="2252441" y="3634924"/>
                  </a:lnTo>
                  <a:lnTo>
                    <a:pt x="2291679" y="3609023"/>
                  </a:lnTo>
                  <a:lnTo>
                    <a:pt x="2330252" y="3581732"/>
                  </a:lnTo>
                  <a:lnTo>
                    <a:pt x="2368127" y="3553053"/>
                  </a:lnTo>
                  <a:lnTo>
                    <a:pt x="2405267" y="3522984"/>
                  </a:lnTo>
                  <a:lnTo>
                    <a:pt x="2441639" y="3491527"/>
                  </a:lnTo>
                  <a:lnTo>
                    <a:pt x="2445189" y="3491527"/>
                  </a:lnTo>
                  <a:lnTo>
                    <a:pt x="3863742" y="2072968"/>
                  </a:lnTo>
                  <a:lnTo>
                    <a:pt x="3863742" y="0"/>
                  </a:lnTo>
                  <a:close/>
                </a:path>
                <a:path w="3863975" h="3863975">
                  <a:moveTo>
                    <a:pt x="2445189" y="3491527"/>
                  </a:moveTo>
                  <a:lnTo>
                    <a:pt x="2441639" y="3491527"/>
                  </a:lnTo>
                  <a:lnTo>
                    <a:pt x="2443419" y="3493296"/>
                  </a:lnTo>
                  <a:lnTo>
                    <a:pt x="2445189" y="3491527"/>
                  </a:lnTo>
                  <a:close/>
                </a:path>
              </a:pathLst>
            </a:custGeom>
            <a:solidFill>
              <a:srgbClr val="000000">
                <a:alpha val="19999"/>
              </a:srgbClr>
            </a:solidFill>
          </p:spPr>
          <p:txBody>
            <a:bodyPr wrap="square" lIns="0" tIns="0" rIns="0" bIns="0" rtlCol="0"/>
            <a:lstStyle/>
            <a:p>
              <a:endParaRPr/>
            </a:p>
          </p:txBody>
        </p:sp>
        <p:pic>
          <p:nvPicPr>
            <p:cNvPr id="15" name="object 15"/>
            <p:cNvPicPr/>
            <p:nvPr/>
          </p:nvPicPr>
          <p:blipFill>
            <a:blip r:embed="rId5" cstate="print"/>
            <a:stretch>
              <a:fillRect/>
            </a:stretch>
          </p:blipFill>
          <p:spPr>
            <a:xfrm>
              <a:off x="8586143" y="5390265"/>
              <a:ext cx="3728943" cy="3728957"/>
            </a:xfrm>
            <a:prstGeom prst="rect">
              <a:avLst/>
            </a:prstGeom>
          </p:spPr>
        </p:pic>
        <p:sp>
          <p:nvSpPr>
            <p:cNvPr id="16" name="object 16"/>
            <p:cNvSpPr/>
            <p:nvPr/>
          </p:nvSpPr>
          <p:spPr>
            <a:xfrm>
              <a:off x="8586125" y="6478482"/>
              <a:ext cx="2640965" cy="2640965"/>
            </a:xfrm>
            <a:custGeom>
              <a:avLst/>
              <a:gdLst/>
              <a:ahLst/>
              <a:cxnLst/>
              <a:rect l="l" t="t" r="r" b="b"/>
              <a:pathLst>
                <a:path w="2640965" h="2640965">
                  <a:moveTo>
                    <a:pt x="589018" y="0"/>
                  </a:moveTo>
                  <a:lnTo>
                    <a:pt x="551196" y="29246"/>
                  </a:lnTo>
                  <a:lnTo>
                    <a:pt x="514367" y="59684"/>
                  </a:lnTo>
                  <a:lnTo>
                    <a:pt x="478561" y="91284"/>
                  </a:lnTo>
                  <a:lnTo>
                    <a:pt x="443806" y="124018"/>
                  </a:lnTo>
                  <a:lnTo>
                    <a:pt x="410131" y="157856"/>
                  </a:lnTo>
                  <a:lnTo>
                    <a:pt x="377566" y="192771"/>
                  </a:lnTo>
                  <a:lnTo>
                    <a:pt x="346139" y="228732"/>
                  </a:lnTo>
                  <a:lnTo>
                    <a:pt x="315878" y="265712"/>
                  </a:lnTo>
                  <a:lnTo>
                    <a:pt x="286812" y="303681"/>
                  </a:lnTo>
                  <a:lnTo>
                    <a:pt x="258971" y="342611"/>
                  </a:lnTo>
                  <a:lnTo>
                    <a:pt x="232383" y="382473"/>
                  </a:lnTo>
                  <a:lnTo>
                    <a:pt x="207076" y="423239"/>
                  </a:lnTo>
                  <a:lnTo>
                    <a:pt x="183080" y="464878"/>
                  </a:lnTo>
                  <a:lnTo>
                    <a:pt x="160424" y="507364"/>
                  </a:lnTo>
                  <a:lnTo>
                    <a:pt x="139136" y="550666"/>
                  </a:lnTo>
                  <a:lnTo>
                    <a:pt x="119245" y="594756"/>
                  </a:lnTo>
                  <a:lnTo>
                    <a:pt x="100779" y="639605"/>
                  </a:lnTo>
                  <a:lnTo>
                    <a:pt x="83768" y="685185"/>
                  </a:lnTo>
                  <a:lnTo>
                    <a:pt x="68241" y="731466"/>
                  </a:lnTo>
                  <a:lnTo>
                    <a:pt x="54226" y="778421"/>
                  </a:lnTo>
                  <a:lnTo>
                    <a:pt x="41752" y="826019"/>
                  </a:lnTo>
                  <a:lnTo>
                    <a:pt x="30847" y="874232"/>
                  </a:lnTo>
                  <a:lnTo>
                    <a:pt x="21542" y="923033"/>
                  </a:lnTo>
                  <a:lnTo>
                    <a:pt x="13863" y="972390"/>
                  </a:lnTo>
                  <a:lnTo>
                    <a:pt x="7841" y="1022277"/>
                  </a:lnTo>
                  <a:lnTo>
                    <a:pt x="3504" y="1072664"/>
                  </a:lnTo>
                  <a:lnTo>
                    <a:pt x="880" y="1123522"/>
                  </a:lnTo>
                  <a:lnTo>
                    <a:pt x="0" y="1174822"/>
                  </a:lnTo>
                  <a:lnTo>
                    <a:pt x="783" y="1223211"/>
                  </a:lnTo>
                  <a:lnTo>
                    <a:pt x="3118" y="1271207"/>
                  </a:lnTo>
                  <a:lnTo>
                    <a:pt x="6979" y="1318788"/>
                  </a:lnTo>
                  <a:lnTo>
                    <a:pt x="12343" y="1365928"/>
                  </a:lnTo>
                  <a:lnTo>
                    <a:pt x="19186" y="1412603"/>
                  </a:lnTo>
                  <a:lnTo>
                    <a:pt x="27483" y="1458790"/>
                  </a:lnTo>
                  <a:lnTo>
                    <a:pt x="37211" y="1504464"/>
                  </a:lnTo>
                  <a:lnTo>
                    <a:pt x="48344" y="1549601"/>
                  </a:lnTo>
                  <a:lnTo>
                    <a:pt x="60860" y="1594177"/>
                  </a:lnTo>
                  <a:lnTo>
                    <a:pt x="74733" y="1638168"/>
                  </a:lnTo>
                  <a:lnTo>
                    <a:pt x="89940" y="1681550"/>
                  </a:lnTo>
                  <a:lnTo>
                    <a:pt x="106457" y="1724298"/>
                  </a:lnTo>
                  <a:lnTo>
                    <a:pt x="124259" y="1766388"/>
                  </a:lnTo>
                  <a:lnTo>
                    <a:pt x="143322" y="1807797"/>
                  </a:lnTo>
                  <a:lnTo>
                    <a:pt x="163623" y="1848499"/>
                  </a:lnTo>
                  <a:lnTo>
                    <a:pt x="185136" y="1888472"/>
                  </a:lnTo>
                  <a:lnTo>
                    <a:pt x="207839" y="1927690"/>
                  </a:lnTo>
                  <a:lnTo>
                    <a:pt x="231706" y="1966130"/>
                  </a:lnTo>
                  <a:lnTo>
                    <a:pt x="256713" y="2003768"/>
                  </a:lnTo>
                  <a:lnTo>
                    <a:pt x="282837" y="2040579"/>
                  </a:lnTo>
                  <a:lnTo>
                    <a:pt x="310054" y="2076539"/>
                  </a:lnTo>
                  <a:lnTo>
                    <a:pt x="338338" y="2111624"/>
                  </a:lnTo>
                  <a:lnTo>
                    <a:pt x="367666" y="2145810"/>
                  </a:lnTo>
                  <a:lnTo>
                    <a:pt x="398014" y="2179072"/>
                  </a:lnTo>
                  <a:lnTo>
                    <a:pt x="429358" y="2211388"/>
                  </a:lnTo>
                  <a:lnTo>
                    <a:pt x="461673" y="2242731"/>
                  </a:lnTo>
                  <a:lnTo>
                    <a:pt x="494936" y="2273080"/>
                  </a:lnTo>
                  <a:lnTo>
                    <a:pt x="529122" y="2302408"/>
                  </a:lnTo>
                  <a:lnTo>
                    <a:pt x="564207" y="2330692"/>
                  </a:lnTo>
                  <a:lnTo>
                    <a:pt x="600167" y="2357908"/>
                  </a:lnTo>
                  <a:lnTo>
                    <a:pt x="636978" y="2384032"/>
                  </a:lnTo>
                  <a:lnTo>
                    <a:pt x="674615" y="2409040"/>
                  </a:lnTo>
                  <a:lnTo>
                    <a:pt x="713055" y="2432907"/>
                  </a:lnTo>
                  <a:lnTo>
                    <a:pt x="752274" y="2455609"/>
                  </a:lnTo>
                  <a:lnTo>
                    <a:pt x="792246" y="2477123"/>
                  </a:lnTo>
                  <a:lnTo>
                    <a:pt x="832949" y="2497423"/>
                  </a:lnTo>
                  <a:lnTo>
                    <a:pt x="874358" y="2516487"/>
                  </a:lnTo>
                  <a:lnTo>
                    <a:pt x="916448" y="2534289"/>
                  </a:lnTo>
                  <a:lnTo>
                    <a:pt x="959196" y="2550806"/>
                  </a:lnTo>
                  <a:lnTo>
                    <a:pt x="1002578" y="2566013"/>
                  </a:lnTo>
                  <a:lnTo>
                    <a:pt x="1046568" y="2579886"/>
                  </a:lnTo>
                  <a:lnTo>
                    <a:pt x="1091145" y="2592402"/>
                  </a:lnTo>
                  <a:lnTo>
                    <a:pt x="1136282" y="2603535"/>
                  </a:lnTo>
                  <a:lnTo>
                    <a:pt x="1181956" y="2613263"/>
                  </a:lnTo>
                  <a:lnTo>
                    <a:pt x="1228143" y="2621560"/>
                  </a:lnTo>
                  <a:lnTo>
                    <a:pt x="1274818" y="2628403"/>
                  </a:lnTo>
                  <a:lnTo>
                    <a:pt x="1321958" y="2633767"/>
                  </a:lnTo>
                  <a:lnTo>
                    <a:pt x="1369538" y="2637628"/>
                  </a:lnTo>
                  <a:lnTo>
                    <a:pt x="1417535" y="2639963"/>
                  </a:lnTo>
                  <a:lnTo>
                    <a:pt x="1465923" y="2640746"/>
                  </a:lnTo>
                  <a:lnTo>
                    <a:pt x="1517224" y="2639865"/>
                  </a:lnTo>
                  <a:lnTo>
                    <a:pt x="1568082" y="2637242"/>
                  </a:lnTo>
                  <a:lnTo>
                    <a:pt x="1618469" y="2632905"/>
                  </a:lnTo>
                  <a:lnTo>
                    <a:pt x="1668356" y="2626883"/>
                  </a:lnTo>
                  <a:lnTo>
                    <a:pt x="1717713" y="2619205"/>
                  </a:lnTo>
                  <a:lnTo>
                    <a:pt x="1766513" y="2609899"/>
                  </a:lnTo>
                  <a:lnTo>
                    <a:pt x="1814727" y="2598995"/>
                  </a:lnTo>
                  <a:lnTo>
                    <a:pt x="1862325" y="2586522"/>
                  </a:lnTo>
                  <a:lnTo>
                    <a:pt x="1909280" y="2572507"/>
                  </a:lnTo>
                  <a:lnTo>
                    <a:pt x="1955561" y="2556980"/>
                  </a:lnTo>
                  <a:lnTo>
                    <a:pt x="2001141" y="2539970"/>
                  </a:lnTo>
                  <a:lnTo>
                    <a:pt x="2045990" y="2521505"/>
                  </a:lnTo>
                  <a:lnTo>
                    <a:pt x="2090080" y="2501614"/>
                  </a:lnTo>
                  <a:lnTo>
                    <a:pt x="2133382" y="2480326"/>
                  </a:lnTo>
                  <a:lnTo>
                    <a:pt x="2175867" y="2457670"/>
                  </a:lnTo>
                  <a:lnTo>
                    <a:pt x="2217507" y="2433674"/>
                  </a:lnTo>
                  <a:lnTo>
                    <a:pt x="2258272" y="2408368"/>
                  </a:lnTo>
                  <a:lnTo>
                    <a:pt x="2298134" y="2381780"/>
                  </a:lnTo>
                  <a:lnTo>
                    <a:pt x="2337065" y="2353938"/>
                  </a:lnTo>
                  <a:lnTo>
                    <a:pt x="2375034" y="2324873"/>
                  </a:lnTo>
                  <a:lnTo>
                    <a:pt x="2412014" y="2294612"/>
                  </a:lnTo>
                  <a:lnTo>
                    <a:pt x="2447975" y="2263184"/>
                  </a:lnTo>
                  <a:lnTo>
                    <a:pt x="2482890" y="2230618"/>
                  </a:lnTo>
                  <a:lnTo>
                    <a:pt x="2516728" y="2196943"/>
                  </a:lnTo>
                  <a:lnTo>
                    <a:pt x="2549462" y="2162188"/>
                  </a:lnTo>
                  <a:lnTo>
                    <a:pt x="2581062" y="2126381"/>
                  </a:lnTo>
                  <a:lnTo>
                    <a:pt x="2611500" y="2089551"/>
                  </a:lnTo>
                  <a:lnTo>
                    <a:pt x="2640746" y="2051728"/>
                  </a:lnTo>
                  <a:lnTo>
                    <a:pt x="589018" y="0"/>
                  </a:lnTo>
                  <a:close/>
                </a:path>
              </a:pathLst>
            </a:custGeom>
            <a:solidFill>
              <a:srgbClr val="000000">
                <a:alpha val="19999"/>
              </a:srgbClr>
            </a:solidFill>
          </p:spPr>
          <p:txBody>
            <a:bodyPr wrap="square" lIns="0" tIns="0" rIns="0" bIns="0" rtlCol="0"/>
            <a:lstStyle/>
            <a:p>
              <a:endParaRPr/>
            </a:p>
          </p:txBody>
        </p:sp>
        <p:sp>
          <p:nvSpPr>
            <p:cNvPr id="17" name="object 17"/>
            <p:cNvSpPr/>
            <p:nvPr/>
          </p:nvSpPr>
          <p:spPr>
            <a:xfrm>
              <a:off x="14903682" y="6187383"/>
              <a:ext cx="2932430" cy="2932430"/>
            </a:xfrm>
            <a:custGeom>
              <a:avLst/>
              <a:gdLst/>
              <a:ahLst/>
              <a:cxnLst/>
              <a:rect l="l" t="t" r="r" b="b"/>
              <a:pathLst>
                <a:path w="2932430" h="2932429">
                  <a:moveTo>
                    <a:pt x="1465923" y="0"/>
                  </a:moveTo>
                  <a:lnTo>
                    <a:pt x="1417535" y="783"/>
                  </a:lnTo>
                  <a:lnTo>
                    <a:pt x="1369538" y="3118"/>
                  </a:lnTo>
                  <a:lnTo>
                    <a:pt x="1321958" y="6979"/>
                  </a:lnTo>
                  <a:lnTo>
                    <a:pt x="1274818" y="12343"/>
                  </a:lnTo>
                  <a:lnTo>
                    <a:pt x="1228143" y="19186"/>
                  </a:lnTo>
                  <a:lnTo>
                    <a:pt x="1181956" y="27483"/>
                  </a:lnTo>
                  <a:lnTo>
                    <a:pt x="1136282" y="37211"/>
                  </a:lnTo>
                  <a:lnTo>
                    <a:pt x="1091145" y="48344"/>
                  </a:lnTo>
                  <a:lnTo>
                    <a:pt x="1046568" y="60860"/>
                  </a:lnTo>
                  <a:lnTo>
                    <a:pt x="1002578" y="74733"/>
                  </a:lnTo>
                  <a:lnTo>
                    <a:pt x="959196" y="89940"/>
                  </a:lnTo>
                  <a:lnTo>
                    <a:pt x="916448" y="106457"/>
                  </a:lnTo>
                  <a:lnTo>
                    <a:pt x="874358" y="124259"/>
                  </a:lnTo>
                  <a:lnTo>
                    <a:pt x="832949" y="143322"/>
                  </a:lnTo>
                  <a:lnTo>
                    <a:pt x="792246" y="163623"/>
                  </a:lnTo>
                  <a:lnTo>
                    <a:pt x="752274" y="185136"/>
                  </a:lnTo>
                  <a:lnTo>
                    <a:pt x="713055" y="207839"/>
                  </a:lnTo>
                  <a:lnTo>
                    <a:pt x="674615" y="231706"/>
                  </a:lnTo>
                  <a:lnTo>
                    <a:pt x="636978" y="256713"/>
                  </a:lnTo>
                  <a:lnTo>
                    <a:pt x="600167" y="282837"/>
                  </a:lnTo>
                  <a:lnTo>
                    <a:pt x="564207" y="310054"/>
                  </a:lnTo>
                  <a:lnTo>
                    <a:pt x="529122" y="338338"/>
                  </a:lnTo>
                  <a:lnTo>
                    <a:pt x="494936" y="367666"/>
                  </a:lnTo>
                  <a:lnTo>
                    <a:pt x="461673" y="398014"/>
                  </a:lnTo>
                  <a:lnTo>
                    <a:pt x="429358" y="429358"/>
                  </a:lnTo>
                  <a:lnTo>
                    <a:pt x="398014" y="461673"/>
                  </a:lnTo>
                  <a:lnTo>
                    <a:pt x="367666" y="494936"/>
                  </a:lnTo>
                  <a:lnTo>
                    <a:pt x="338338" y="529122"/>
                  </a:lnTo>
                  <a:lnTo>
                    <a:pt x="310054" y="564207"/>
                  </a:lnTo>
                  <a:lnTo>
                    <a:pt x="282837" y="600167"/>
                  </a:lnTo>
                  <a:lnTo>
                    <a:pt x="256713" y="636978"/>
                  </a:lnTo>
                  <a:lnTo>
                    <a:pt x="231706" y="674615"/>
                  </a:lnTo>
                  <a:lnTo>
                    <a:pt x="207839" y="713055"/>
                  </a:lnTo>
                  <a:lnTo>
                    <a:pt x="185136" y="752274"/>
                  </a:lnTo>
                  <a:lnTo>
                    <a:pt x="163623" y="792246"/>
                  </a:lnTo>
                  <a:lnTo>
                    <a:pt x="143322" y="832949"/>
                  </a:lnTo>
                  <a:lnTo>
                    <a:pt x="124259" y="874358"/>
                  </a:lnTo>
                  <a:lnTo>
                    <a:pt x="106457" y="916448"/>
                  </a:lnTo>
                  <a:lnTo>
                    <a:pt x="89940" y="959196"/>
                  </a:lnTo>
                  <a:lnTo>
                    <a:pt x="74733" y="1002578"/>
                  </a:lnTo>
                  <a:lnTo>
                    <a:pt x="60860" y="1046568"/>
                  </a:lnTo>
                  <a:lnTo>
                    <a:pt x="48344" y="1091145"/>
                  </a:lnTo>
                  <a:lnTo>
                    <a:pt x="37211" y="1136282"/>
                  </a:lnTo>
                  <a:lnTo>
                    <a:pt x="27483" y="1181956"/>
                  </a:lnTo>
                  <a:lnTo>
                    <a:pt x="19186" y="1228143"/>
                  </a:lnTo>
                  <a:lnTo>
                    <a:pt x="12343" y="1274818"/>
                  </a:lnTo>
                  <a:lnTo>
                    <a:pt x="6979" y="1321958"/>
                  </a:lnTo>
                  <a:lnTo>
                    <a:pt x="3118" y="1369538"/>
                  </a:lnTo>
                  <a:lnTo>
                    <a:pt x="783" y="1417535"/>
                  </a:lnTo>
                  <a:lnTo>
                    <a:pt x="0" y="1465923"/>
                  </a:lnTo>
                  <a:lnTo>
                    <a:pt x="783" y="1514312"/>
                  </a:lnTo>
                  <a:lnTo>
                    <a:pt x="3118" y="1562309"/>
                  </a:lnTo>
                  <a:lnTo>
                    <a:pt x="6979" y="1609889"/>
                  </a:lnTo>
                  <a:lnTo>
                    <a:pt x="12343" y="1657029"/>
                  </a:lnTo>
                  <a:lnTo>
                    <a:pt x="19186" y="1703704"/>
                  </a:lnTo>
                  <a:lnTo>
                    <a:pt x="27483" y="1749891"/>
                  </a:lnTo>
                  <a:lnTo>
                    <a:pt x="37211" y="1795565"/>
                  </a:lnTo>
                  <a:lnTo>
                    <a:pt x="48344" y="1840702"/>
                  </a:lnTo>
                  <a:lnTo>
                    <a:pt x="60860" y="1885278"/>
                  </a:lnTo>
                  <a:lnTo>
                    <a:pt x="74733" y="1929269"/>
                  </a:lnTo>
                  <a:lnTo>
                    <a:pt x="89940" y="1972651"/>
                  </a:lnTo>
                  <a:lnTo>
                    <a:pt x="106457" y="2015399"/>
                  </a:lnTo>
                  <a:lnTo>
                    <a:pt x="124259" y="2057489"/>
                  </a:lnTo>
                  <a:lnTo>
                    <a:pt x="143322" y="2098898"/>
                  </a:lnTo>
                  <a:lnTo>
                    <a:pt x="163623" y="2139601"/>
                  </a:lnTo>
                  <a:lnTo>
                    <a:pt x="185136" y="2179573"/>
                  </a:lnTo>
                  <a:lnTo>
                    <a:pt x="207839" y="2218791"/>
                  </a:lnTo>
                  <a:lnTo>
                    <a:pt x="231706" y="2257231"/>
                  </a:lnTo>
                  <a:lnTo>
                    <a:pt x="256713" y="2294869"/>
                  </a:lnTo>
                  <a:lnTo>
                    <a:pt x="282837" y="2331680"/>
                  </a:lnTo>
                  <a:lnTo>
                    <a:pt x="310054" y="2367640"/>
                  </a:lnTo>
                  <a:lnTo>
                    <a:pt x="338338" y="2402725"/>
                  </a:lnTo>
                  <a:lnTo>
                    <a:pt x="367666" y="2436911"/>
                  </a:lnTo>
                  <a:lnTo>
                    <a:pt x="398014" y="2470173"/>
                  </a:lnTo>
                  <a:lnTo>
                    <a:pt x="429358" y="2502489"/>
                  </a:lnTo>
                  <a:lnTo>
                    <a:pt x="461673" y="2533833"/>
                  </a:lnTo>
                  <a:lnTo>
                    <a:pt x="494936" y="2564181"/>
                  </a:lnTo>
                  <a:lnTo>
                    <a:pt x="529122" y="2593509"/>
                  </a:lnTo>
                  <a:lnTo>
                    <a:pt x="564207" y="2621793"/>
                  </a:lnTo>
                  <a:lnTo>
                    <a:pt x="600167" y="2649010"/>
                  </a:lnTo>
                  <a:lnTo>
                    <a:pt x="636978" y="2675133"/>
                  </a:lnTo>
                  <a:lnTo>
                    <a:pt x="674615" y="2700141"/>
                  </a:lnTo>
                  <a:lnTo>
                    <a:pt x="713055" y="2724008"/>
                  </a:lnTo>
                  <a:lnTo>
                    <a:pt x="752274" y="2746710"/>
                  </a:lnTo>
                  <a:lnTo>
                    <a:pt x="792246" y="2768224"/>
                  </a:lnTo>
                  <a:lnTo>
                    <a:pt x="832949" y="2788524"/>
                  </a:lnTo>
                  <a:lnTo>
                    <a:pt x="874358" y="2807588"/>
                  </a:lnTo>
                  <a:lnTo>
                    <a:pt x="916448" y="2825390"/>
                  </a:lnTo>
                  <a:lnTo>
                    <a:pt x="959196" y="2841907"/>
                  </a:lnTo>
                  <a:lnTo>
                    <a:pt x="1002578" y="2857114"/>
                  </a:lnTo>
                  <a:lnTo>
                    <a:pt x="1046568" y="2870987"/>
                  </a:lnTo>
                  <a:lnTo>
                    <a:pt x="1091145" y="2883503"/>
                  </a:lnTo>
                  <a:lnTo>
                    <a:pt x="1136282" y="2894636"/>
                  </a:lnTo>
                  <a:lnTo>
                    <a:pt x="1181956" y="2904364"/>
                  </a:lnTo>
                  <a:lnTo>
                    <a:pt x="1228143" y="2912661"/>
                  </a:lnTo>
                  <a:lnTo>
                    <a:pt x="1274818" y="2919504"/>
                  </a:lnTo>
                  <a:lnTo>
                    <a:pt x="1321958" y="2924868"/>
                  </a:lnTo>
                  <a:lnTo>
                    <a:pt x="1369538" y="2928729"/>
                  </a:lnTo>
                  <a:lnTo>
                    <a:pt x="1417535" y="2931064"/>
                  </a:lnTo>
                  <a:lnTo>
                    <a:pt x="1465923" y="2931847"/>
                  </a:lnTo>
                  <a:lnTo>
                    <a:pt x="1514312" y="2931064"/>
                  </a:lnTo>
                  <a:lnTo>
                    <a:pt x="1562309" y="2928729"/>
                  </a:lnTo>
                  <a:lnTo>
                    <a:pt x="1609889" y="2924868"/>
                  </a:lnTo>
                  <a:lnTo>
                    <a:pt x="1657029" y="2919504"/>
                  </a:lnTo>
                  <a:lnTo>
                    <a:pt x="1703704" y="2912661"/>
                  </a:lnTo>
                  <a:lnTo>
                    <a:pt x="1749891" y="2904364"/>
                  </a:lnTo>
                  <a:lnTo>
                    <a:pt x="1795565" y="2894636"/>
                  </a:lnTo>
                  <a:lnTo>
                    <a:pt x="1840702" y="2883503"/>
                  </a:lnTo>
                  <a:lnTo>
                    <a:pt x="1885278" y="2870987"/>
                  </a:lnTo>
                  <a:lnTo>
                    <a:pt x="1929269" y="2857114"/>
                  </a:lnTo>
                  <a:lnTo>
                    <a:pt x="1972651" y="2841907"/>
                  </a:lnTo>
                  <a:lnTo>
                    <a:pt x="2015399" y="2825390"/>
                  </a:lnTo>
                  <a:lnTo>
                    <a:pt x="2057489" y="2807588"/>
                  </a:lnTo>
                  <a:lnTo>
                    <a:pt x="2098898" y="2788524"/>
                  </a:lnTo>
                  <a:lnTo>
                    <a:pt x="2139601" y="2768224"/>
                  </a:lnTo>
                  <a:lnTo>
                    <a:pt x="2179573" y="2746710"/>
                  </a:lnTo>
                  <a:lnTo>
                    <a:pt x="2218791" y="2724008"/>
                  </a:lnTo>
                  <a:lnTo>
                    <a:pt x="2257231" y="2700141"/>
                  </a:lnTo>
                  <a:lnTo>
                    <a:pt x="2294869" y="2675133"/>
                  </a:lnTo>
                  <a:lnTo>
                    <a:pt x="2331680" y="2649010"/>
                  </a:lnTo>
                  <a:lnTo>
                    <a:pt x="2367640" y="2621793"/>
                  </a:lnTo>
                  <a:lnTo>
                    <a:pt x="2402725" y="2593509"/>
                  </a:lnTo>
                  <a:lnTo>
                    <a:pt x="2436911" y="2564181"/>
                  </a:lnTo>
                  <a:lnTo>
                    <a:pt x="2470173" y="2533833"/>
                  </a:lnTo>
                  <a:lnTo>
                    <a:pt x="2502489" y="2502489"/>
                  </a:lnTo>
                  <a:lnTo>
                    <a:pt x="2533833" y="2470173"/>
                  </a:lnTo>
                  <a:lnTo>
                    <a:pt x="2564181" y="2436911"/>
                  </a:lnTo>
                  <a:lnTo>
                    <a:pt x="2593509" y="2402725"/>
                  </a:lnTo>
                  <a:lnTo>
                    <a:pt x="2621793" y="2367640"/>
                  </a:lnTo>
                  <a:lnTo>
                    <a:pt x="2649010" y="2331680"/>
                  </a:lnTo>
                  <a:lnTo>
                    <a:pt x="2675133" y="2294869"/>
                  </a:lnTo>
                  <a:lnTo>
                    <a:pt x="2700141" y="2257231"/>
                  </a:lnTo>
                  <a:lnTo>
                    <a:pt x="2724008" y="2218791"/>
                  </a:lnTo>
                  <a:lnTo>
                    <a:pt x="2746710" y="2179573"/>
                  </a:lnTo>
                  <a:lnTo>
                    <a:pt x="2768224" y="2139601"/>
                  </a:lnTo>
                  <a:lnTo>
                    <a:pt x="2788524" y="2098898"/>
                  </a:lnTo>
                  <a:lnTo>
                    <a:pt x="2807588" y="2057489"/>
                  </a:lnTo>
                  <a:lnTo>
                    <a:pt x="2825390" y="2015399"/>
                  </a:lnTo>
                  <a:lnTo>
                    <a:pt x="2841907" y="1972651"/>
                  </a:lnTo>
                  <a:lnTo>
                    <a:pt x="2857114" y="1929269"/>
                  </a:lnTo>
                  <a:lnTo>
                    <a:pt x="2870987" y="1885278"/>
                  </a:lnTo>
                  <a:lnTo>
                    <a:pt x="2883503" y="1840702"/>
                  </a:lnTo>
                  <a:lnTo>
                    <a:pt x="2894636" y="1795565"/>
                  </a:lnTo>
                  <a:lnTo>
                    <a:pt x="2904364" y="1749891"/>
                  </a:lnTo>
                  <a:lnTo>
                    <a:pt x="2912661" y="1703704"/>
                  </a:lnTo>
                  <a:lnTo>
                    <a:pt x="2919504" y="1657029"/>
                  </a:lnTo>
                  <a:lnTo>
                    <a:pt x="2924868" y="1609889"/>
                  </a:lnTo>
                  <a:lnTo>
                    <a:pt x="2928729" y="1562309"/>
                  </a:lnTo>
                  <a:lnTo>
                    <a:pt x="2931064" y="1514312"/>
                  </a:lnTo>
                  <a:lnTo>
                    <a:pt x="2931847" y="1465923"/>
                  </a:lnTo>
                  <a:lnTo>
                    <a:pt x="2931064" y="1417535"/>
                  </a:lnTo>
                  <a:lnTo>
                    <a:pt x="2928729" y="1369538"/>
                  </a:lnTo>
                  <a:lnTo>
                    <a:pt x="2924868" y="1321958"/>
                  </a:lnTo>
                  <a:lnTo>
                    <a:pt x="2919504" y="1274818"/>
                  </a:lnTo>
                  <a:lnTo>
                    <a:pt x="2912661" y="1228143"/>
                  </a:lnTo>
                  <a:lnTo>
                    <a:pt x="2904364" y="1181956"/>
                  </a:lnTo>
                  <a:lnTo>
                    <a:pt x="2894636" y="1136282"/>
                  </a:lnTo>
                  <a:lnTo>
                    <a:pt x="2883503" y="1091145"/>
                  </a:lnTo>
                  <a:lnTo>
                    <a:pt x="2870987" y="1046568"/>
                  </a:lnTo>
                  <a:lnTo>
                    <a:pt x="2857114" y="1002578"/>
                  </a:lnTo>
                  <a:lnTo>
                    <a:pt x="2841907" y="959196"/>
                  </a:lnTo>
                  <a:lnTo>
                    <a:pt x="2825390" y="916448"/>
                  </a:lnTo>
                  <a:lnTo>
                    <a:pt x="2807588" y="874358"/>
                  </a:lnTo>
                  <a:lnTo>
                    <a:pt x="2788524" y="832949"/>
                  </a:lnTo>
                  <a:lnTo>
                    <a:pt x="2768224" y="792246"/>
                  </a:lnTo>
                  <a:lnTo>
                    <a:pt x="2746710" y="752274"/>
                  </a:lnTo>
                  <a:lnTo>
                    <a:pt x="2724008" y="713055"/>
                  </a:lnTo>
                  <a:lnTo>
                    <a:pt x="2700141" y="674615"/>
                  </a:lnTo>
                  <a:lnTo>
                    <a:pt x="2675133" y="636978"/>
                  </a:lnTo>
                  <a:lnTo>
                    <a:pt x="2649010" y="600167"/>
                  </a:lnTo>
                  <a:lnTo>
                    <a:pt x="2621793" y="564207"/>
                  </a:lnTo>
                  <a:lnTo>
                    <a:pt x="2593509" y="529122"/>
                  </a:lnTo>
                  <a:lnTo>
                    <a:pt x="2564181" y="494936"/>
                  </a:lnTo>
                  <a:lnTo>
                    <a:pt x="2533833" y="461673"/>
                  </a:lnTo>
                  <a:lnTo>
                    <a:pt x="2502489" y="429358"/>
                  </a:lnTo>
                  <a:lnTo>
                    <a:pt x="2470173" y="398014"/>
                  </a:lnTo>
                  <a:lnTo>
                    <a:pt x="2436911" y="367666"/>
                  </a:lnTo>
                  <a:lnTo>
                    <a:pt x="2402725" y="338338"/>
                  </a:lnTo>
                  <a:lnTo>
                    <a:pt x="2367640" y="310054"/>
                  </a:lnTo>
                  <a:lnTo>
                    <a:pt x="2331680" y="282837"/>
                  </a:lnTo>
                  <a:lnTo>
                    <a:pt x="2294869" y="256713"/>
                  </a:lnTo>
                  <a:lnTo>
                    <a:pt x="2257231" y="231706"/>
                  </a:lnTo>
                  <a:lnTo>
                    <a:pt x="2218791" y="207839"/>
                  </a:lnTo>
                  <a:lnTo>
                    <a:pt x="2179573" y="185136"/>
                  </a:lnTo>
                  <a:lnTo>
                    <a:pt x="2139601" y="163623"/>
                  </a:lnTo>
                  <a:lnTo>
                    <a:pt x="2098898" y="143322"/>
                  </a:lnTo>
                  <a:lnTo>
                    <a:pt x="2057489" y="124259"/>
                  </a:lnTo>
                  <a:lnTo>
                    <a:pt x="2015399" y="106457"/>
                  </a:lnTo>
                  <a:lnTo>
                    <a:pt x="1972651" y="89940"/>
                  </a:lnTo>
                  <a:lnTo>
                    <a:pt x="1929269" y="74733"/>
                  </a:lnTo>
                  <a:lnTo>
                    <a:pt x="1885278" y="60860"/>
                  </a:lnTo>
                  <a:lnTo>
                    <a:pt x="1840702" y="48344"/>
                  </a:lnTo>
                  <a:lnTo>
                    <a:pt x="1795565" y="37211"/>
                  </a:lnTo>
                  <a:lnTo>
                    <a:pt x="1749891" y="27483"/>
                  </a:lnTo>
                  <a:lnTo>
                    <a:pt x="1703704" y="19186"/>
                  </a:lnTo>
                  <a:lnTo>
                    <a:pt x="1657029" y="12343"/>
                  </a:lnTo>
                  <a:lnTo>
                    <a:pt x="1609889" y="6979"/>
                  </a:lnTo>
                  <a:lnTo>
                    <a:pt x="1562309" y="3118"/>
                  </a:lnTo>
                  <a:lnTo>
                    <a:pt x="1514312" y="783"/>
                  </a:lnTo>
                  <a:lnTo>
                    <a:pt x="1465923" y="0"/>
                  </a:lnTo>
                  <a:close/>
                </a:path>
              </a:pathLst>
            </a:custGeom>
            <a:solidFill>
              <a:srgbClr val="FAB428"/>
            </a:solidFill>
          </p:spPr>
          <p:txBody>
            <a:bodyPr wrap="square" lIns="0" tIns="0" rIns="0" bIns="0" rtlCol="0"/>
            <a:lstStyle/>
            <a:p>
              <a:endParaRPr/>
            </a:p>
          </p:txBody>
        </p:sp>
        <p:sp>
          <p:nvSpPr>
            <p:cNvPr id="18" name="object 18"/>
            <p:cNvSpPr/>
            <p:nvPr/>
          </p:nvSpPr>
          <p:spPr>
            <a:xfrm>
              <a:off x="14903693" y="5255630"/>
              <a:ext cx="3863975" cy="3863975"/>
            </a:xfrm>
            <a:custGeom>
              <a:avLst/>
              <a:gdLst/>
              <a:ahLst/>
              <a:cxnLst/>
              <a:rect l="l" t="t" r="r" b="b"/>
              <a:pathLst>
                <a:path w="3863975" h="3863975">
                  <a:moveTo>
                    <a:pt x="3863787" y="0"/>
                  </a:moveTo>
                  <a:lnTo>
                    <a:pt x="1790462" y="0"/>
                  </a:lnTo>
                  <a:lnTo>
                    <a:pt x="370291" y="1420166"/>
                  </a:lnTo>
                  <a:lnTo>
                    <a:pt x="372061" y="1421946"/>
                  </a:lnTo>
                  <a:lnTo>
                    <a:pt x="340603" y="1458318"/>
                  </a:lnTo>
                  <a:lnTo>
                    <a:pt x="310534" y="1495458"/>
                  </a:lnTo>
                  <a:lnTo>
                    <a:pt x="281855" y="1533333"/>
                  </a:lnTo>
                  <a:lnTo>
                    <a:pt x="254565" y="1571906"/>
                  </a:lnTo>
                  <a:lnTo>
                    <a:pt x="228663" y="1611144"/>
                  </a:lnTo>
                  <a:lnTo>
                    <a:pt x="204151" y="1651012"/>
                  </a:lnTo>
                  <a:lnTo>
                    <a:pt x="181028" y="1691475"/>
                  </a:lnTo>
                  <a:lnTo>
                    <a:pt x="159294" y="1732498"/>
                  </a:lnTo>
                  <a:lnTo>
                    <a:pt x="138950" y="1774047"/>
                  </a:lnTo>
                  <a:lnTo>
                    <a:pt x="119995" y="1816086"/>
                  </a:lnTo>
                  <a:lnTo>
                    <a:pt x="102428" y="1858582"/>
                  </a:lnTo>
                  <a:lnTo>
                    <a:pt x="86251" y="1901500"/>
                  </a:lnTo>
                  <a:lnTo>
                    <a:pt x="71464" y="1944804"/>
                  </a:lnTo>
                  <a:lnTo>
                    <a:pt x="58065" y="1988459"/>
                  </a:lnTo>
                  <a:lnTo>
                    <a:pt x="46056" y="2032433"/>
                  </a:lnTo>
                  <a:lnTo>
                    <a:pt x="35436" y="2076689"/>
                  </a:lnTo>
                  <a:lnTo>
                    <a:pt x="26206" y="2121192"/>
                  </a:lnTo>
                  <a:lnTo>
                    <a:pt x="18365" y="2165909"/>
                  </a:lnTo>
                  <a:lnTo>
                    <a:pt x="11913" y="2210804"/>
                  </a:lnTo>
                  <a:lnTo>
                    <a:pt x="6850" y="2255843"/>
                  </a:lnTo>
                  <a:lnTo>
                    <a:pt x="3177" y="2300991"/>
                  </a:lnTo>
                  <a:lnTo>
                    <a:pt x="894" y="2346214"/>
                  </a:lnTo>
                  <a:lnTo>
                    <a:pt x="0" y="2391475"/>
                  </a:lnTo>
                  <a:lnTo>
                    <a:pt x="495" y="2436742"/>
                  </a:lnTo>
                  <a:lnTo>
                    <a:pt x="2379" y="2481979"/>
                  </a:lnTo>
                  <a:lnTo>
                    <a:pt x="5653" y="2527151"/>
                  </a:lnTo>
                  <a:lnTo>
                    <a:pt x="10317" y="2572224"/>
                  </a:lnTo>
                  <a:lnTo>
                    <a:pt x="16370" y="2617162"/>
                  </a:lnTo>
                  <a:lnTo>
                    <a:pt x="23813" y="2661932"/>
                  </a:lnTo>
                  <a:lnTo>
                    <a:pt x="32645" y="2706499"/>
                  </a:lnTo>
                  <a:lnTo>
                    <a:pt x="42867" y="2750827"/>
                  </a:lnTo>
                  <a:lnTo>
                    <a:pt x="54478" y="2794883"/>
                  </a:lnTo>
                  <a:lnTo>
                    <a:pt x="67479" y="2838631"/>
                  </a:lnTo>
                  <a:lnTo>
                    <a:pt x="81869" y="2882036"/>
                  </a:lnTo>
                  <a:lnTo>
                    <a:pt x="97649" y="2925064"/>
                  </a:lnTo>
                  <a:lnTo>
                    <a:pt x="114819" y="2967681"/>
                  </a:lnTo>
                  <a:lnTo>
                    <a:pt x="133378" y="3009851"/>
                  </a:lnTo>
                  <a:lnTo>
                    <a:pt x="153327" y="3051540"/>
                  </a:lnTo>
                  <a:lnTo>
                    <a:pt x="174666" y="3092713"/>
                  </a:lnTo>
                  <a:lnTo>
                    <a:pt x="197394" y="3133335"/>
                  </a:lnTo>
                  <a:lnTo>
                    <a:pt x="221512" y="3173372"/>
                  </a:lnTo>
                  <a:lnTo>
                    <a:pt x="247020" y="3212789"/>
                  </a:lnTo>
                  <a:lnTo>
                    <a:pt x="273918" y="3251551"/>
                  </a:lnTo>
                  <a:lnTo>
                    <a:pt x="302205" y="3289624"/>
                  </a:lnTo>
                  <a:lnTo>
                    <a:pt x="331882" y="3326972"/>
                  </a:lnTo>
                  <a:lnTo>
                    <a:pt x="362949" y="3363561"/>
                  </a:lnTo>
                  <a:lnTo>
                    <a:pt x="395406" y="3399357"/>
                  </a:lnTo>
                  <a:lnTo>
                    <a:pt x="429253" y="3434324"/>
                  </a:lnTo>
                  <a:lnTo>
                    <a:pt x="464221" y="3468171"/>
                  </a:lnTo>
                  <a:lnTo>
                    <a:pt x="500018" y="3500629"/>
                  </a:lnTo>
                  <a:lnTo>
                    <a:pt x="536608" y="3531696"/>
                  </a:lnTo>
                  <a:lnTo>
                    <a:pt x="573958" y="3561374"/>
                  </a:lnTo>
                  <a:lnTo>
                    <a:pt x="612031" y="3589662"/>
                  </a:lnTo>
                  <a:lnTo>
                    <a:pt x="650794" y="3616560"/>
                  </a:lnTo>
                  <a:lnTo>
                    <a:pt x="690212" y="3642068"/>
                  </a:lnTo>
                  <a:lnTo>
                    <a:pt x="730250" y="3666187"/>
                  </a:lnTo>
                  <a:lnTo>
                    <a:pt x="770873" y="3688916"/>
                  </a:lnTo>
                  <a:lnTo>
                    <a:pt x="812046" y="3710255"/>
                  </a:lnTo>
                  <a:lnTo>
                    <a:pt x="853736" y="3730204"/>
                  </a:lnTo>
                  <a:lnTo>
                    <a:pt x="895906" y="3748764"/>
                  </a:lnTo>
                  <a:lnTo>
                    <a:pt x="938523" y="3765934"/>
                  </a:lnTo>
                  <a:lnTo>
                    <a:pt x="981552" y="3781714"/>
                  </a:lnTo>
                  <a:lnTo>
                    <a:pt x="1024958" y="3796105"/>
                  </a:lnTo>
                  <a:lnTo>
                    <a:pt x="1068706" y="3809106"/>
                  </a:lnTo>
                  <a:lnTo>
                    <a:pt x="1112762" y="3820718"/>
                  </a:lnTo>
                  <a:lnTo>
                    <a:pt x="1157090" y="3830940"/>
                  </a:lnTo>
                  <a:lnTo>
                    <a:pt x="1201657" y="3839772"/>
                  </a:lnTo>
                  <a:lnTo>
                    <a:pt x="1246427" y="3847215"/>
                  </a:lnTo>
                  <a:lnTo>
                    <a:pt x="1291366" y="3853268"/>
                  </a:lnTo>
                  <a:lnTo>
                    <a:pt x="1336439" y="3857932"/>
                  </a:lnTo>
                  <a:lnTo>
                    <a:pt x="1381611" y="3861206"/>
                  </a:lnTo>
                  <a:lnTo>
                    <a:pt x="1426848" y="3863091"/>
                  </a:lnTo>
                  <a:lnTo>
                    <a:pt x="1472114" y="3863587"/>
                  </a:lnTo>
                  <a:lnTo>
                    <a:pt x="1517376" y="3862693"/>
                  </a:lnTo>
                  <a:lnTo>
                    <a:pt x="1562598" y="3860409"/>
                  </a:lnTo>
                  <a:lnTo>
                    <a:pt x="1607746" y="3856736"/>
                  </a:lnTo>
                  <a:lnTo>
                    <a:pt x="1652785" y="3851674"/>
                  </a:lnTo>
                  <a:lnTo>
                    <a:pt x="1697680" y="3845222"/>
                  </a:lnTo>
                  <a:lnTo>
                    <a:pt x="1742397" y="3837381"/>
                  </a:lnTo>
                  <a:lnTo>
                    <a:pt x="1786901" y="3828151"/>
                  </a:lnTo>
                  <a:lnTo>
                    <a:pt x="1831156" y="3817531"/>
                  </a:lnTo>
                  <a:lnTo>
                    <a:pt x="1875129" y="3805522"/>
                  </a:lnTo>
                  <a:lnTo>
                    <a:pt x="1918785" y="3792123"/>
                  </a:lnTo>
                  <a:lnTo>
                    <a:pt x="1962089" y="3777336"/>
                  </a:lnTo>
                  <a:lnTo>
                    <a:pt x="2005006" y="3761159"/>
                  </a:lnTo>
                  <a:lnTo>
                    <a:pt x="2047502" y="3743593"/>
                  </a:lnTo>
                  <a:lnTo>
                    <a:pt x="2089541" y="3724637"/>
                  </a:lnTo>
                  <a:lnTo>
                    <a:pt x="2131090" y="3704293"/>
                  </a:lnTo>
                  <a:lnTo>
                    <a:pt x="2172113" y="3682559"/>
                  </a:lnTo>
                  <a:lnTo>
                    <a:pt x="2212576" y="3659436"/>
                  </a:lnTo>
                  <a:lnTo>
                    <a:pt x="2252443" y="3634924"/>
                  </a:lnTo>
                  <a:lnTo>
                    <a:pt x="2291681" y="3609023"/>
                  </a:lnTo>
                  <a:lnTo>
                    <a:pt x="2330255" y="3581732"/>
                  </a:lnTo>
                  <a:lnTo>
                    <a:pt x="2368129" y="3553053"/>
                  </a:lnTo>
                  <a:lnTo>
                    <a:pt x="2405270" y="3522984"/>
                  </a:lnTo>
                  <a:lnTo>
                    <a:pt x="2441642" y="3491527"/>
                  </a:lnTo>
                  <a:lnTo>
                    <a:pt x="2445181" y="3491527"/>
                  </a:lnTo>
                  <a:lnTo>
                    <a:pt x="3863787" y="2072926"/>
                  </a:lnTo>
                  <a:lnTo>
                    <a:pt x="3863787" y="0"/>
                  </a:lnTo>
                  <a:close/>
                </a:path>
                <a:path w="3863975" h="3863975">
                  <a:moveTo>
                    <a:pt x="2445181" y="3491527"/>
                  </a:moveTo>
                  <a:lnTo>
                    <a:pt x="2441642" y="3491527"/>
                  </a:lnTo>
                  <a:lnTo>
                    <a:pt x="2443411" y="3493296"/>
                  </a:lnTo>
                  <a:lnTo>
                    <a:pt x="2445181" y="3491527"/>
                  </a:lnTo>
                  <a:close/>
                </a:path>
              </a:pathLst>
            </a:custGeom>
            <a:solidFill>
              <a:srgbClr val="000000">
                <a:alpha val="19999"/>
              </a:srgbClr>
            </a:solidFill>
          </p:spPr>
          <p:txBody>
            <a:bodyPr wrap="square" lIns="0" tIns="0" rIns="0" bIns="0" rtlCol="0"/>
            <a:lstStyle/>
            <a:p>
              <a:endParaRPr/>
            </a:p>
          </p:txBody>
        </p:sp>
        <p:sp>
          <p:nvSpPr>
            <p:cNvPr id="19" name="object 19"/>
            <p:cNvSpPr/>
            <p:nvPr/>
          </p:nvSpPr>
          <p:spPr>
            <a:xfrm>
              <a:off x="14903694" y="5390263"/>
              <a:ext cx="3729354" cy="3729354"/>
            </a:xfrm>
            <a:custGeom>
              <a:avLst/>
              <a:gdLst/>
              <a:ahLst/>
              <a:cxnLst/>
              <a:rect l="l" t="t" r="r" b="b"/>
              <a:pathLst>
                <a:path w="3729355" h="3729354">
                  <a:moveTo>
                    <a:pt x="2251899" y="0"/>
                  </a:moveTo>
                  <a:lnTo>
                    <a:pt x="2208673" y="2359"/>
                  </a:lnTo>
                  <a:lnTo>
                    <a:pt x="2165865" y="9438"/>
                  </a:lnTo>
                  <a:lnTo>
                    <a:pt x="2123896" y="21236"/>
                  </a:lnTo>
                  <a:lnTo>
                    <a:pt x="2083184" y="37754"/>
                  </a:lnTo>
                  <a:lnTo>
                    <a:pt x="2044148" y="58990"/>
                  </a:lnTo>
                  <a:lnTo>
                    <a:pt x="2007207" y="84946"/>
                  </a:lnTo>
                  <a:lnTo>
                    <a:pt x="1972780" y="115622"/>
                  </a:lnTo>
                  <a:lnTo>
                    <a:pt x="11873" y="2076529"/>
                  </a:lnTo>
                  <a:lnTo>
                    <a:pt x="6850" y="2121210"/>
                  </a:lnTo>
                  <a:lnTo>
                    <a:pt x="3177" y="2166358"/>
                  </a:lnTo>
                  <a:lnTo>
                    <a:pt x="894" y="2211581"/>
                  </a:lnTo>
                  <a:lnTo>
                    <a:pt x="0" y="2256842"/>
                  </a:lnTo>
                  <a:lnTo>
                    <a:pt x="495" y="2302109"/>
                  </a:lnTo>
                  <a:lnTo>
                    <a:pt x="2379" y="2347346"/>
                  </a:lnTo>
                  <a:lnTo>
                    <a:pt x="5653" y="2392518"/>
                  </a:lnTo>
                  <a:lnTo>
                    <a:pt x="10317" y="2437591"/>
                  </a:lnTo>
                  <a:lnTo>
                    <a:pt x="16370" y="2482529"/>
                  </a:lnTo>
                  <a:lnTo>
                    <a:pt x="23813" y="2527299"/>
                  </a:lnTo>
                  <a:lnTo>
                    <a:pt x="32645" y="2571866"/>
                  </a:lnTo>
                  <a:lnTo>
                    <a:pt x="42867" y="2616194"/>
                  </a:lnTo>
                  <a:lnTo>
                    <a:pt x="54478" y="2660250"/>
                  </a:lnTo>
                  <a:lnTo>
                    <a:pt x="67479" y="2703998"/>
                  </a:lnTo>
                  <a:lnTo>
                    <a:pt x="81869" y="2747403"/>
                  </a:lnTo>
                  <a:lnTo>
                    <a:pt x="97649" y="2790431"/>
                  </a:lnTo>
                  <a:lnTo>
                    <a:pt x="114819" y="2833048"/>
                  </a:lnTo>
                  <a:lnTo>
                    <a:pt x="133378" y="2875218"/>
                  </a:lnTo>
                  <a:lnTo>
                    <a:pt x="153327" y="2916907"/>
                  </a:lnTo>
                  <a:lnTo>
                    <a:pt x="174666" y="2958080"/>
                  </a:lnTo>
                  <a:lnTo>
                    <a:pt x="197394" y="2998702"/>
                  </a:lnTo>
                  <a:lnTo>
                    <a:pt x="221512" y="3038739"/>
                  </a:lnTo>
                  <a:lnTo>
                    <a:pt x="247020" y="3078156"/>
                  </a:lnTo>
                  <a:lnTo>
                    <a:pt x="273918" y="3116918"/>
                  </a:lnTo>
                  <a:lnTo>
                    <a:pt x="302205" y="3154991"/>
                  </a:lnTo>
                  <a:lnTo>
                    <a:pt x="331882" y="3192339"/>
                  </a:lnTo>
                  <a:lnTo>
                    <a:pt x="362949" y="3228928"/>
                  </a:lnTo>
                  <a:lnTo>
                    <a:pt x="395406" y="3264724"/>
                  </a:lnTo>
                  <a:lnTo>
                    <a:pt x="429253" y="3299691"/>
                  </a:lnTo>
                  <a:lnTo>
                    <a:pt x="464221" y="3333538"/>
                  </a:lnTo>
                  <a:lnTo>
                    <a:pt x="500018" y="3365996"/>
                  </a:lnTo>
                  <a:lnTo>
                    <a:pt x="536608" y="3397063"/>
                  </a:lnTo>
                  <a:lnTo>
                    <a:pt x="573958" y="3426741"/>
                  </a:lnTo>
                  <a:lnTo>
                    <a:pt x="612031" y="3455029"/>
                  </a:lnTo>
                  <a:lnTo>
                    <a:pt x="650794" y="3481927"/>
                  </a:lnTo>
                  <a:lnTo>
                    <a:pt x="690212" y="3507435"/>
                  </a:lnTo>
                  <a:lnTo>
                    <a:pt x="730250" y="3531554"/>
                  </a:lnTo>
                  <a:lnTo>
                    <a:pt x="770873" y="3554283"/>
                  </a:lnTo>
                  <a:lnTo>
                    <a:pt x="812046" y="3575622"/>
                  </a:lnTo>
                  <a:lnTo>
                    <a:pt x="853736" y="3595571"/>
                  </a:lnTo>
                  <a:lnTo>
                    <a:pt x="895906" y="3614131"/>
                  </a:lnTo>
                  <a:lnTo>
                    <a:pt x="938523" y="3631301"/>
                  </a:lnTo>
                  <a:lnTo>
                    <a:pt x="981552" y="3647081"/>
                  </a:lnTo>
                  <a:lnTo>
                    <a:pt x="1024958" y="3661472"/>
                  </a:lnTo>
                  <a:lnTo>
                    <a:pt x="1068706" y="3674473"/>
                  </a:lnTo>
                  <a:lnTo>
                    <a:pt x="1112762" y="3686085"/>
                  </a:lnTo>
                  <a:lnTo>
                    <a:pt x="1157090" y="3696307"/>
                  </a:lnTo>
                  <a:lnTo>
                    <a:pt x="1201657" y="3705139"/>
                  </a:lnTo>
                  <a:lnTo>
                    <a:pt x="1246427" y="3712582"/>
                  </a:lnTo>
                  <a:lnTo>
                    <a:pt x="1291366" y="3718635"/>
                  </a:lnTo>
                  <a:lnTo>
                    <a:pt x="1336439" y="3723299"/>
                  </a:lnTo>
                  <a:lnTo>
                    <a:pt x="1381611" y="3726573"/>
                  </a:lnTo>
                  <a:lnTo>
                    <a:pt x="1426848" y="3728458"/>
                  </a:lnTo>
                  <a:lnTo>
                    <a:pt x="1472114" y="3728954"/>
                  </a:lnTo>
                  <a:lnTo>
                    <a:pt x="1517376" y="3728060"/>
                  </a:lnTo>
                  <a:lnTo>
                    <a:pt x="1562598" y="3725776"/>
                  </a:lnTo>
                  <a:lnTo>
                    <a:pt x="1607746" y="3722103"/>
                  </a:lnTo>
                  <a:lnTo>
                    <a:pt x="1652436" y="3717080"/>
                  </a:lnTo>
                  <a:lnTo>
                    <a:pt x="3613337" y="1756179"/>
                  </a:lnTo>
                  <a:lnTo>
                    <a:pt x="3644010" y="1721750"/>
                  </a:lnTo>
                  <a:lnTo>
                    <a:pt x="3669964" y="1684807"/>
                  </a:lnTo>
                  <a:lnTo>
                    <a:pt x="3691200" y="1645770"/>
                  </a:lnTo>
                  <a:lnTo>
                    <a:pt x="3707716" y="1605056"/>
                  </a:lnTo>
                  <a:lnTo>
                    <a:pt x="3719513" y="1563086"/>
                  </a:lnTo>
                  <a:lnTo>
                    <a:pt x="3726591" y="1520278"/>
                  </a:lnTo>
                  <a:lnTo>
                    <a:pt x="3728950" y="1477051"/>
                  </a:lnTo>
                  <a:lnTo>
                    <a:pt x="3726590" y="1433824"/>
                  </a:lnTo>
                  <a:lnTo>
                    <a:pt x="3719511" y="1391017"/>
                  </a:lnTo>
                  <a:lnTo>
                    <a:pt x="3707712" y="1349046"/>
                  </a:lnTo>
                  <a:lnTo>
                    <a:pt x="3691195" y="1308333"/>
                  </a:lnTo>
                  <a:lnTo>
                    <a:pt x="3669958" y="1269296"/>
                  </a:lnTo>
                  <a:lnTo>
                    <a:pt x="3644002" y="1232353"/>
                  </a:lnTo>
                  <a:lnTo>
                    <a:pt x="3613327" y="1197924"/>
                  </a:lnTo>
                  <a:lnTo>
                    <a:pt x="2531035" y="115622"/>
                  </a:lnTo>
                  <a:lnTo>
                    <a:pt x="2496604" y="84946"/>
                  </a:lnTo>
                  <a:lnTo>
                    <a:pt x="2459659" y="58990"/>
                  </a:lnTo>
                  <a:lnTo>
                    <a:pt x="2420620" y="37754"/>
                  </a:lnTo>
                  <a:lnTo>
                    <a:pt x="2379906" y="21236"/>
                  </a:lnTo>
                  <a:lnTo>
                    <a:pt x="2337935" y="9438"/>
                  </a:lnTo>
                  <a:lnTo>
                    <a:pt x="2295127" y="2359"/>
                  </a:lnTo>
                  <a:lnTo>
                    <a:pt x="2251899" y="0"/>
                  </a:lnTo>
                  <a:close/>
                </a:path>
              </a:pathLst>
            </a:custGeom>
            <a:solidFill>
              <a:srgbClr val="FFFFFF"/>
            </a:solidFill>
          </p:spPr>
          <p:txBody>
            <a:bodyPr wrap="square" lIns="0" tIns="0" rIns="0" bIns="0" rtlCol="0"/>
            <a:lstStyle/>
            <a:p>
              <a:endParaRPr/>
            </a:p>
          </p:txBody>
        </p:sp>
        <p:pic>
          <p:nvPicPr>
            <p:cNvPr id="20" name="object 20"/>
            <p:cNvPicPr/>
            <p:nvPr/>
          </p:nvPicPr>
          <p:blipFill>
            <a:blip r:embed="rId6" cstate="print"/>
            <a:stretch>
              <a:fillRect/>
            </a:stretch>
          </p:blipFill>
          <p:spPr>
            <a:xfrm>
              <a:off x="14904237" y="5556783"/>
              <a:ext cx="3561896" cy="3561902"/>
            </a:xfrm>
            <a:prstGeom prst="rect">
              <a:avLst/>
            </a:prstGeom>
          </p:spPr>
        </p:pic>
        <p:sp>
          <p:nvSpPr>
            <p:cNvPr id="21" name="object 21"/>
            <p:cNvSpPr/>
            <p:nvPr/>
          </p:nvSpPr>
          <p:spPr>
            <a:xfrm>
              <a:off x="14903683" y="6492480"/>
              <a:ext cx="2626995" cy="2626995"/>
            </a:xfrm>
            <a:custGeom>
              <a:avLst/>
              <a:gdLst/>
              <a:ahLst/>
              <a:cxnLst/>
              <a:rect l="l" t="t" r="r" b="b"/>
              <a:pathLst>
                <a:path w="2626994" h="2626995">
                  <a:moveTo>
                    <a:pt x="571186" y="0"/>
                  </a:moveTo>
                  <a:lnTo>
                    <a:pt x="533113" y="30406"/>
                  </a:lnTo>
                  <a:lnTo>
                    <a:pt x="496085" y="62034"/>
                  </a:lnTo>
                  <a:lnTo>
                    <a:pt x="460134" y="94853"/>
                  </a:lnTo>
                  <a:lnTo>
                    <a:pt x="425291" y="128831"/>
                  </a:lnTo>
                  <a:lnTo>
                    <a:pt x="391585" y="163940"/>
                  </a:lnTo>
                  <a:lnTo>
                    <a:pt x="359048" y="200149"/>
                  </a:lnTo>
                  <a:lnTo>
                    <a:pt x="327710" y="237426"/>
                  </a:lnTo>
                  <a:lnTo>
                    <a:pt x="297603" y="275743"/>
                  </a:lnTo>
                  <a:lnTo>
                    <a:pt x="268755" y="315068"/>
                  </a:lnTo>
                  <a:lnTo>
                    <a:pt x="241199" y="355372"/>
                  </a:lnTo>
                  <a:lnTo>
                    <a:pt x="214965" y="396624"/>
                  </a:lnTo>
                  <a:lnTo>
                    <a:pt x="190083" y="438793"/>
                  </a:lnTo>
                  <a:lnTo>
                    <a:pt x="166585" y="481850"/>
                  </a:lnTo>
                  <a:lnTo>
                    <a:pt x="144500" y="525763"/>
                  </a:lnTo>
                  <a:lnTo>
                    <a:pt x="123860" y="570504"/>
                  </a:lnTo>
                  <a:lnTo>
                    <a:pt x="104695" y="616040"/>
                  </a:lnTo>
                  <a:lnTo>
                    <a:pt x="87035" y="662343"/>
                  </a:lnTo>
                  <a:lnTo>
                    <a:pt x="70912" y="709381"/>
                  </a:lnTo>
                  <a:lnTo>
                    <a:pt x="56356" y="757125"/>
                  </a:lnTo>
                  <a:lnTo>
                    <a:pt x="43398" y="805543"/>
                  </a:lnTo>
                  <a:lnTo>
                    <a:pt x="32068" y="854606"/>
                  </a:lnTo>
                  <a:lnTo>
                    <a:pt x="22397" y="904283"/>
                  </a:lnTo>
                  <a:lnTo>
                    <a:pt x="14416" y="954545"/>
                  </a:lnTo>
                  <a:lnTo>
                    <a:pt x="8155" y="1005360"/>
                  </a:lnTo>
                  <a:lnTo>
                    <a:pt x="3644" y="1056698"/>
                  </a:lnTo>
                  <a:lnTo>
                    <a:pt x="916" y="1108529"/>
                  </a:lnTo>
                  <a:lnTo>
                    <a:pt x="0" y="1160823"/>
                  </a:lnTo>
                  <a:lnTo>
                    <a:pt x="783" y="1209211"/>
                  </a:lnTo>
                  <a:lnTo>
                    <a:pt x="3118" y="1257208"/>
                  </a:lnTo>
                  <a:lnTo>
                    <a:pt x="6979" y="1304788"/>
                  </a:lnTo>
                  <a:lnTo>
                    <a:pt x="12343" y="1351928"/>
                  </a:lnTo>
                  <a:lnTo>
                    <a:pt x="19186" y="1398604"/>
                  </a:lnTo>
                  <a:lnTo>
                    <a:pt x="27483" y="1444790"/>
                  </a:lnTo>
                  <a:lnTo>
                    <a:pt x="37211" y="1490465"/>
                  </a:lnTo>
                  <a:lnTo>
                    <a:pt x="48344" y="1535602"/>
                  </a:lnTo>
                  <a:lnTo>
                    <a:pt x="60860" y="1580178"/>
                  </a:lnTo>
                  <a:lnTo>
                    <a:pt x="74733" y="1624169"/>
                  </a:lnTo>
                  <a:lnTo>
                    <a:pt x="89940" y="1667550"/>
                  </a:lnTo>
                  <a:lnTo>
                    <a:pt x="106457" y="1710298"/>
                  </a:lnTo>
                  <a:lnTo>
                    <a:pt x="124259" y="1752389"/>
                  </a:lnTo>
                  <a:lnTo>
                    <a:pt x="143322" y="1793797"/>
                  </a:lnTo>
                  <a:lnTo>
                    <a:pt x="163623" y="1834500"/>
                  </a:lnTo>
                  <a:lnTo>
                    <a:pt x="185136" y="1874472"/>
                  </a:lnTo>
                  <a:lnTo>
                    <a:pt x="207839" y="1913691"/>
                  </a:lnTo>
                  <a:lnTo>
                    <a:pt x="231706" y="1952131"/>
                  </a:lnTo>
                  <a:lnTo>
                    <a:pt x="256713" y="1989768"/>
                  </a:lnTo>
                  <a:lnTo>
                    <a:pt x="282837" y="2026579"/>
                  </a:lnTo>
                  <a:lnTo>
                    <a:pt x="310054" y="2062539"/>
                  </a:lnTo>
                  <a:lnTo>
                    <a:pt x="338338" y="2097624"/>
                  </a:lnTo>
                  <a:lnTo>
                    <a:pt x="367666" y="2131810"/>
                  </a:lnTo>
                  <a:lnTo>
                    <a:pt x="398014" y="2165073"/>
                  </a:lnTo>
                  <a:lnTo>
                    <a:pt x="429358" y="2197388"/>
                  </a:lnTo>
                  <a:lnTo>
                    <a:pt x="461673" y="2228732"/>
                  </a:lnTo>
                  <a:lnTo>
                    <a:pt x="494936" y="2259080"/>
                  </a:lnTo>
                  <a:lnTo>
                    <a:pt x="529122" y="2288408"/>
                  </a:lnTo>
                  <a:lnTo>
                    <a:pt x="564207" y="2316693"/>
                  </a:lnTo>
                  <a:lnTo>
                    <a:pt x="600167" y="2343909"/>
                  </a:lnTo>
                  <a:lnTo>
                    <a:pt x="636978" y="2370033"/>
                  </a:lnTo>
                  <a:lnTo>
                    <a:pt x="674615" y="2395040"/>
                  </a:lnTo>
                  <a:lnTo>
                    <a:pt x="713055" y="2418907"/>
                  </a:lnTo>
                  <a:lnTo>
                    <a:pt x="752274" y="2441610"/>
                  </a:lnTo>
                  <a:lnTo>
                    <a:pt x="792246" y="2463123"/>
                  </a:lnTo>
                  <a:lnTo>
                    <a:pt x="832949" y="2483424"/>
                  </a:lnTo>
                  <a:lnTo>
                    <a:pt x="874358" y="2502487"/>
                  </a:lnTo>
                  <a:lnTo>
                    <a:pt x="916448" y="2520289"/>
                  </a:lnTo>
                  <a:lnTo>
                    <a:pt x="959196" y="2536806"/>
                  </a:lnTo>
                  <a:lnTo>
                    <a:pt x="1002578" y="2552013"/>
                  </a:lnTo>
                  <a:lnTo>
                    <a:pt x="1046568" y="2565887"/>
                  </a:lnTo>
                  <a:lnTo>
                    <a:pt x="1091145" y="2578402"/>
                  </a:lnTo>
                  <a:lnTo>
                    <a:pt x="1136282" y="2589536"/>
                  </a:lnTo>
                  <a:lnTo>
                    <a:pt x="1181956" y="2599263"/>
                  </a:lnTo>
                  <a:lnTo>
                    <a:pt x="1228143" y="2607560"/>
                  </a:lnTo>
                  <a:lnTo>
                    <a:pt x="1274818" y="2614403"/>
                  </a:lnTo>
                  <a:lnTo>
                    <a:pt x="1321958" y="2619767"/>
                  </a:lnTo>
                  <a:lnTo>
                    <a:pt x="1369538" y="2623629"/>
                  </a:lnTo>
                  <a:lnTo>
                    <a:pt x="1417535" y="2625963"/>
                  </a:lnTo>
                  <a:lnTo>
                    <a:pt x="1465923" y="2626747"/>
                  </a:lnTo>
                  <a:lnTo>
                    <a:pt x="1518217" y="2625830"/>
                  </a:lnTo>
                  <a:lnTo>
                    <a:pt x="1570049" y="2623102"/>
                  </a:lnTo>
                  <a:lnTo>
                    <a:pt x="1621387" y="2618592"/>
                  </a:lnTo>
                  <a:lnTo>
                    <a:pt x="1672202" y="2612331"/>
                  </a:lnTo>
                  <a:lnTo>
                    <a:pt x="1722464" y="2604350"/>
                  </a:lnTo>
                  <a:lnTo>
                    <a:pt x="1772141" y="2594680"/>
                  </a:lnTo>
                  <a:lnTo>
                    <a:pt x="1821205" y="2583350"/>
                  </a:lnTo>
                  <a:lnTo>
                    <a:pt x="1869624" y="2570392"/>
                  </a:lnTo>
                  <a:lnTo>
                    <a:pt x="1917368" y="2555836"/>
                  </a:lnTo>
                  <a:lnTo>
                    <a:pt x="1964406" y="2539714"/>
                  </a:lnTo>
                  <a:lnTo>
                    <a:pt x="2010709" y="2522055"/>
                  </a:lnTo>
                  <a:lnTo>
                    <a:pt x="2056246" y="2502890"/>
                  </a:lnTo>
                  <a:lnTo>
                    <a:pt x="2100987" y="2482250"/>
                  </a:lnTo>
                  <a:lnTo>
                    <a:pt x="2144900" y="2460165"/>
                  </a:lnTo>
                  <a:lnTo>
                    <a:pt x="2187957" y="2436667"/>
                  </a:lnTo>
                  <a:lnTo>
                    <a:pt x="2230127" y="2411786"/>
                  </a:lnTo>
                  <a:lnTo>
                    <a:pt x="2271379" y="2385552"/>
                  </a:lnTo>
                  <a:lnTo>
                    <a:pt x="2311682" y="2357996"/>
                  </a:lnTo>
                  <a:lnTo>
                    <a:pt x="2351008" y="2329148"/>
                  </a:lnTo>
                  <a:lnTo>
                    <a:pt x="2389324" y="2299040"/>
                  </a:lnTo>
                  <a:lnTo>
                    <a:pt x="2426602" y="2267702"/>
                  </a:lnTo>
                  <a:lnTo>
                    <a:pt x="2462810" y="2235165"/>
                  </a:lnTo>
                  <a:lnTo>
                    <a:pt x="2497918" y="2201459"/>
                  </a:lnTo>
                  <a:lnTo>
                    <a:pt x="2531896" y="2166615"/>
                  </a:lnTo>
                  <a:lnTo>
                    <a:pt x="2564714" y="2130663"/>
                  </a:lnTo>
                  <a:lnTo>
                    <a:pt x="2596341" y="2093635"/>
                  </a:lnTo>
                  <a:lnTo>
                    <a:pt x="2626747" y="2055560"/>
                  </a:lnTo>
                  <a:lnTo>
                    <a:pt x="571186" y="0"/>
                  </a:lnTo>
                  <a:close/>
                </a:path>
              </a:pathLst>
            </a:custGeom>
            <a:solidFill>
              <a:srgbClr val="000000">
                <a:alpha val="19999"/>
              </a:srgbClr>
            </a:solidFill>
          </p:spPr>
          <p:txBody>
            <a:bodyPr wrap="square" lIns="0" tIns="0" rIns="0" bIns="0" rtlCol="0"/>
            <a:lstStyle/>
            <a:p>
              <a:endParaRPr/>
            </a:p>
          </p:txBody>
        </p:sp>
        <p:sp>
          <p:nvSpPr>
            <p:cNvPr id="22" name="object 22"/>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AB428"/>
            </a:solidFill>
          </p:spPr>
          <p:txBody>
            <a:bodyPr wrap="square" lIns="0" tIns="0" rIns="0" bIns="0" rtlCol="0"/>
            <a:lstStyle/>
            <a:p>
              <a:endParaRPr/>
            </a:p>
          </p:txBody>
        </p:sp>
      </p:gr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12</a:t>
            </a:fld>
            <a:endParaRPr spc="1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586117" y="0"/>
            <a:ext cx="9518015" cy="10756265"/>
            <a:chOff x="10586117" y="0"/>
            <a:chExt cx="9518015" cy="10756265"/>
          </a:xfrm>
        </p:grpSpPr>
        <p:sp>
          <p:nvSpPr>
            <p:cNvPr id="3" name="object 3"/>
            <p:cNvSpPr/>
            <p:nvPr/>
          </p:nvSpPr>
          <p:spPr>
            <a:xfrm>
              <a:off x="12732596" y="0"/>
              <a:ext cx="7371715" cy="8357870"/>
            </a:xfrm>
            <a:custGeom>
              <a:avLst/>
              <a:gdLst/>
              <a:ahLst/>
              <a:cxnLst/>
              <a:rect l="l" t="t" r="r" b="b"/>
              <a:pathLst>
                <a:path w="7371715" h="8357870">
                  <a:moveTo>
                    <a:pt x="7371503" y="0"/>
                  </a:moveTo>
                  <a:lnTo>
                    <a:pt x="41956" y="0"/>
                  </a:lnTo>
                  <a:lnTo>
                    <a:pt x="36926" y="49340"/>
                  </a:lnTo>
                  <a:lnTo>
                    <a:pt x="32211" y="98774"/>
                  </a:lnTo>
                  <a:lnTo>
                    <a:pt x="27812" y="148299"/>
                  </a:lnTo>
                  <a:lnTo>
                    <a:pt x="23730" y="197915"/>
                  </a:lnTo>
                  <a:lnTo>
                    <a:pt x="19967" y="247620"/>
                  </a:lnTo>
                  <a:lnTo>
                    <a:pt x="16524" y="297415"/>
                  </a:lnTo>
                  <a:lnTo>
                    <a:pt x="13402" y="347297"/>
                  </a:lnTo>
                  <a:lnTo>
                    <a:pt x="10604" y="397266"/>
                  </a:lnTo>
                  <a:lnTo>
                    <a:pt x="8130" y="447321"/>
                  </a:lnTo>
                  <a:lnTo>
                    <a:pt x="5981" y="497462"/>
                  </a:lnTo>
                  <a:lnTo>
                    <a:pt x="4159" y="547686"/>
                  </a:lnTo>
                  <a:lnTo>
                    <a:pt x="2665" y="597994"/>
                  </a:lnTo>
                  <a:lnTo>
                    <a:pt x="1501" y="648384"/>
                  </a:lnTo>
                  <a:lnTo>
                    <a:pt x="668" y="698855"/>
                  </a:lnTo>
                  <a:lnTo>
                    <a:pt x="167" y="749407"/>
                  </a:lnTo>
                  <a:lnTo>
                    <a:pt x="0" y="800038"/>
                  </a:lnTo>
                  <a:lnTo>
                    <a:pt x="245" y="861664"/>
                  </a:lnTo>
                  <a:lnTo>
                    <a:pt x="982" y="923173"/>
                  </a:lnTo>
                  <a:lnTo>
                    <a:pt x="2207" y="984563"/>
                  </a:lnTo>
                  <a:lnTo>
                    <a:pt x="3920" y="1045832"/>
                  </a:lnTo>
                  <a:lnTo>
                    <a:pt x="6117" y="1106979"/>
                  </a:lnTo>
                  <a:lnTo>
                    <a:pt x="8798" y="1168002"/>
                  </a:lnTo>
                  <a:lnTo>
                    <a:pt x="11959" y="1228899"/>
                  </a:lnTo>
                  <a:lnTo>
                    <a:pt x="15601" y="1289667"/>
                  </a:lnTo>
                  <a:lnTo>
                    <a:pt x="19720" y="1350306"/>
                  </a:lnTo>
                  <a:lnTo>
                    <a:pt x="24315" y="1410813"/>
                  </a:lnTo>
                  <a:lnTo>
                    <a:pt x="29383" y="1471186"/>
                  </a:lnTo>
                  <a:lnTo>
                    <a:pt x="34924" y="1531424"/>
                  </a:lnTo>
                  <a:lnTo>
                    <a:pt x="40935" y="1591524"/>
                  </a:lnTo>
                  <a:lnTo>
                    <a:pt x="47414" y="1651485"/>
                  </a:lnTo>
                  <a:lnTo>
                    <a:pt x="54360" y="1711305"/>
                  </a:lnTo>
                  <a:lnTo>
                    <a:pt x="61771" y="1770983"/>
                  </a:lnTo>
                  <a:lnTo>
                    <a:pt x="69644" y="1830515"/>
                  </a:lnTo>
                  <a:lnTo>
                    <a:pt x="77978" y="1889901"/>
                  </a:lnTo>
                  <a:lnTo>
                    <a:pt x="86771" y="1949138"/>
                  </a:lnTo>
                  <a:lnTo>
                    <a:pt x="96021" y="2008225"/>
                  </a:lnTo>
                  <a:lnTo>
                    <a:pt x="105727" y="2067160"/>
                  </a:lnTo>
                  <a:lnTo>
                    <a:pt x="115886" y="2125941"/>
                  </a:lnTo>
                  <a:lnTo>
                    <a:pt x="126496" y="2184566"/>
                  </a:lnTo>
                  <a:lnTo>
                    <a:pt x="137557" y="2243033"/>
                  </a:lnTo>
                  <a:lnTo>
                    <a:pt x="149065" y="2301340"/>
                  </a:lnTo>
                  <a:lnTo>
                    <a:pt x="161019" y="2359486"/>
                  </a:lnTo>
                  <a:lnTo>
                    <a:pt x="173418" y="2417468"/>
                  </a:lnTo>
                  <a:lnTo>
                    <a:pt x="186259" y="2475286"/>
                  </a:lnTo>
                  <a:lnTo>
                    <a:pt x="199540" y="2532936"/>
                  </a:lnTo>
                  <a:lnTo>
                    <a:pt x="213260" y="2590417"/>
                  </a:lnTo>
                  <a:lnTo>
                    <a:pt x="227416" y="2647727"/>
                  </a:lnTo>
                  <a:lnTo>
                    <a:pt x="242008" y="2704865"/>
                  </a:lnTo>
                  <a:lnTo>
                    <a:pt x="257032" y="2761828"/>
                  </a:lnTo>
                  <a:lnTo>
                    <a:pt x="272488" y="2818615"/>
                  </a:lnTo>
                  <a:lnTo>
                    <a:pt x="288373" y="2875224"/>
                  </a:lnTo>
                  <a:lnTo>
                    <a:pt x="304685" y="2931653"/>
                  </a:lnTo>
                  <a:lnTo>
                    <a:pt x="321423" y="2987899"/>
                  </a:lnTo>
                  <a:lnTo>
                    <a:pt x="338585" y="3043962"/>
                  </a:lnTo>
                  <a:lnTo>
                    <a:pt x="356168" y="3099839"/>
                  </a:lnTo>
                  <a:lnTo>
                    <a:pt x="374172" y="3155529"/>
                  </a:lnTo>
                  <a:lnTo>
                    <a:pt x="392593" y="3211029"/>
                  </a:lnTo>
                  <a:lnTo>
                    <a:pt x="411431" y="3266338"/>
                  </a:lnTo>
                  <a:lnTo>
                    <a:pt x="430684" y="3321454"/>
                  </a:lnTo>
                  <a:lnTo>
                    <a:pt x="450349" y="3376375"/>
                  </a:lnTo>
                  <a:lnTo>
                    <a:pt x="470424" y="3431099"/>
                  </a:lnTo>
                  <a:lnTo>
                    <a:pt x="490909" y="3485624"/>
                  </a:lnTo>
                  <a:lnTo>
                    <a:pt x="511800" y="3539949"/>
                  </a:lnTo>
                  <a:lnTo>
                    <a:pt x="533097" y="3594072"/>
                  </a:lnTo>
                  <a:lnTo>
                    <a:pt x="554797" y="3647990"/>
                  </a:lnTo>
                  <a:lnTo>
                    <a:pt x="576898" y="3701702"/>
                  </a:lnTo>
                  <a:lnTo>
                    <a:pt x="599399" y="3755206"/>
                  </a:lnTo>
                  <a:lnTo>
                    <a:pt x="622298" y="3808501"/>
                  </a:lnTo>
                  <a:lnTo>
                    <a:pt x="645592" y="3861583"/>
                  </a:lnTo>
                  <a:lnTo>
                    <a:pt x="669280" y="3914452"/>
                  </a:lnTo>
                  <a:lnTo>
                    <a:pt x="693361" y="3967106"/>
                  </a:lnTo>
                  <a:lnTo>
                    <a:pt x="717832" y="4019542"/>
                  </a:lnTo>
                  <a:lnTo>
                    <a:pt x="742691" y="4071759"/>
                  </a:lnTo>
                  <a:lnTo>
                    <a:pt x="767937" y="4123756"/>
                  </a:lnTo>
                  <a:lnTo>
                    <a:pt x="793567" y="4175529"/>
                  </a:lnTo>
                  <a:lnTo>
                    <a:pt x="819580" y="4227078"/>
                  </a:lnTo>
                  <a:lnTo>
                    <a:pt x="845975" y="4278400"/>
                  </a:lnTo>
                  <a:lnTo>
                    <a:pt x="872748" y="4329494"/>
                  </a:lnTo>
                  <a:lnTo>
                    <a:pt x="899898" y="4380357"/>
                  </a:lnTo>
                  <a:lnTo>
                    <a:pt x="927424" y="4430989"/>
                  </a:lnTo>
                  <a:lnTo>
                    <a:pt x="955324" y="4481386"/>
                  </a:lnTo>
                  <a:lnTo>
                    <a:pt x="983595" y="4531547"/>
                  </a:lnTo>
                  <a:lnTo>
                    <a:pt x="1012236" y="4581471"/>
                  </a:lnTo>
                  <a:lnTo>
                    <a:pt x="1041245" y="4631155"/>
                  </a:lnTo>
                  <a:lnTo>
                    <a:pt x="1070620" y="4680598"/>
                  </a:lnTo>
                  <a:lnTo>
                    <a:pt x="1100359" y="4729798"/>
                  </a:lnTo>
                  <a:lnTo>
                    <a:pt x="1130461" y="4778752"/>
                  </a:lnTo>
                  <a:lnTo>
                    <a:pt x="1160923" y="4827459"/>
                  </a:lnTo>
                  <a:lnTo>
                    <a:pt x="1191744" y="4875918"/>
                  </a:lnTo>
                  <a:lnTo>
                    <a:pt x="1222922" y="4924125"/>
                  </a:lnTo>
                  <a:lnTo>
                    <a:pt x="1254454" y="4972080"/>
                  </a:lnTo>
                  <a:lnTo>
                    <a:pt x="1286340" y="5019781"/>
                  </a:lnTo>
                  <a:lnTo>
                    <a:pt x="1318577" y="5067225"/>
                  </a:lnTo>
                  <a:lnTo>
                    <a:pt x="1351163" y="5114412"/>
                  </a:lnTo>
                  <a:lnTo>
                    <a:pt x="1384097" y="5161338"/>
                  </a:lnTo>
                  <a:lnTo>
                    <a:pt x="1417376" y="5208002"/>
                  </a:lnTo>
                  <a:lnTo>
                    <a:pt x="1450999" y="5254403"/>
                  </a:lnTo>
                  <a:lnTo>
                    <a:pt x="1484964" y="5300538"/>
                  </a:lnTo>
                  <a:lnTo>
                    <a:pt x="1519270" y="5346405"/>
                  </a:lnTo>
                  <a:lnTo>
                    <a:pt x="1553913" y="5392003"/>
                  </a:lnTo>
                  <a:lnTo>
                    <a:pt x="1588893" y="5437330"/>
                  </a:lnTo>
                  <a:lnTo>
                    <a:pt x="1624207" y="5482384"/>
                  </a:lnTo>
                  <a:lnTo>
                    <a:pt x="1659854" y="5527163"/>
                  </a:lnTo>
                  <a:lnTo>
                    <a:pt x="1695832" y="5571666"/>
                  </a:lnTo>
                  <a:lnTo>
                    <a:pt x="1732138" y="5615890"/>
                  </a:lnTo>
                  <a:lnTo>
                    <a:pt x="1768772" y="5659833"/>
                  </a:lnTo>
                  <a:lnTo>
                    <a:pt x="1805731" y="5703494"/>
                  </a:lnTo>
                  <a:lnTo>
                    <a:pt x="1843013" y="5746870"/>
                  </a:lnTo>
                  <a:lnTo>
                    <a:pt x="1880617" y="5789961"/>
                  </a:lnTo>
                  <a:lnTo>
                    <a:pt x="1918540" y="5832764"/>
                  </a:lnTo>
                  <a:lnTo>
                    <a:pt x="1956781" y="5875277"/>
                  </a:lnTo>
                  <a:lnTo>
                    <a:pt x="1995338" y="5917498"/>
                  </a:lnTo>
                  <a:lnTo>
                    <a:pt x="2034209" y="5959426"/>
                  </a:lnTo>
                  <a:lnTo>
                    <a:pt x="2073392" y="6001059"/>
                  </a:lnTo>
                  <a:lnTo>
                    <a:pt x="2112886" y="6042394"/>
                  </a:lnTo>
                  <a:lnTo>
                    <a:pt x="2152688" y="6083431"/>
                  </a:lnTo>
                  <a:lnTo>
                    <a:pt x="2192797" y="6124166"/>
                  </a:lnTo>
                  <a:lnTo>
                    <a:pt x="2233210" y="6164599"/>
                  </a:lnTo>
                  <a:lnTo>
                    <a:pt x="2273926" y="6204727"/>
                  </a:lnTo>
                  <a:lnTo>
                    <a:pt x="2314944" y="6244548"/>
                  </a:lnTo>
                  <a:lnTo>
                    <a:pt x="2356260" y="6284062"/>
                  </a:lnTo>
                  <a:lnTo>
                    <a:pt x="2397874" y="6323265"/>
                  </a:lnTo>
                  <a:lnTo>
                    <a:pt x="2439783" y="6362155"/>
                  </a:lnTo>
                  <a:lnTo>
                    <a:pt x="2481986" y="6400732"/>
                  </a:lnTo>
                  <a:lnTo>
                    <a:pt x="2524481" y="6438994"/>
                  </a:lnTo>
                  <a:lnTo>
                    <a:pt x="2567265" y="6476937"/>
                  </a:lnTo>
                  <a:lnTo>
                    <a:pt x="2610338" y="6514561"/>
                  </a:lnTo>
                  <a:lnTo>
                    <a:pt x="2653696" y="6551864"/>
                  </a:lnTo>
                  <a:lnTo>
                    <a:pt x="2697339" y="6588843"/>
                  </a:lnTo>
                  <a:lnTo>
                    <a:pt x="2741265" y="6625498"/>
                  </a:lnTo>
                  <a:lnTo>
                    <a:pt x="2785471" y="6661825"/>
                  </a:lnTo>
                  <a:lnTo>
                    <a:pt x="2829956" y="6697824"/>
                  </a:lnTo>
                  <a:lnTo>
                    <a:pt x="2874717" y="6733492"/>
                  </a:lnTo>
                  <a:lnTo>
                    <a:pt x="2919754" y="6768827"/>
                  </a:lnTo>
                  <a:lnTo>
                    <a:pt x="2965064" y="6803828"/>
                  </a:lnTo>
                  <a:lnTo>
                    <a:pt x="3010645" y="6838493"/>
                  </a:lnTo>
                  <a:lnTo>
                    <a:pt x="3056495" y="6872820"/>
                  </a:lnTo>
                  <a:lnTo>
                    <a:pt x="3102613" y="6906807"/>
                  </a:lnTo>
                  <a:lnTo>
                    <a:pt x="3148997" y="6940452"/>
                  </a:lnTo>
                  <a:lnTo>
                    <a:pt x="3195645" y="6973753"/>
                  </a:lnTo>
                  <a:lnTo>
                    <a:pt x="3242555" y="7006709"/>
                  </a:lnTo>
                  <a:lnTo>
                    <a:pt x="3289724" y="7039318"/>
                  </a:lnTo>
                  <a:lnTo>
                    <a:pt x="3337152" y="7071577"/>
                  </a:lnTo>
                  <a:lnTo>
                    <a:pt x="3384837" y="7103485"/>
                  </a:lnTo>
                  <a:lnTo>
                    <a:pt x="3432776" y="7135040"/>
                  </a:lnTo>
                  <a:lnTo>
                    <a:pt x="3480968" y="7166240"/>
                  </a:lnTo>
                  <a:lnTo>
                    <a:pt x="3529411" y="7197084"/>
                  </a:lnTo>
                  <a:lnTo>
                    <a:pt x="3578102" y="7227569"/>
                  </a:lnTo>
                  <a:lnTo>
                    <a:pt x="3627041" y="7257694"/>
                  </a:lnTo>
                  <a:lnTo>
                    <a:pt x="3676225" y="7287456"/>
                  </a:lnTo>
                  <a:lnTo>
                    <a:pt x="3725652" y="7316854"/>
                  </a:lnTo>
                  <a:lnTo>
                    <a:pt x="3775321" y="7345887"/>
                  </a:lnTo>
                  <a:lnTo>
                    <a:pt x="3825230" y="7374551"/>
                  </a:lnTo>
                  <a:lnTo>
                    <a:pt x="3875377" y="7402846"/>
                  </a:lnTo>
                  <a:lnTo>
                    <a:pt x="3925759" y="7430769"/>
                  </a:lnTo>
                  <a:lnTo>
                    <a:pt x="3976376" y="7458319"/>
                  </a:lnTo>
                  <a:lnTo>
                    <a:pt x="4027225" y="7485494"/>
                  </a:lnTo>
                  <a:lnTo>
                    <a:pt x="4078304" y="7512291"/>
                  </a:lnTo>
                  <a:lnTo>
                    <a:pt x="4129612" y="7538710"/>
                  </a:lnTo>
                  <a:lnTo>
                    <a:pt x="4181146" y="7564747"/>
                  </a:lnTo>
                  <a:lnTo>
                    <a:pt x="4232905" y="7590402"/>
                  </a:lnTo>
                  <a:lnTo>
                    <a:pt x="4284888" y="7615673"/>
                  </a:lnTo>
                  <a:lnTo>
                    <a:pt x="4337091" y="7640557"/>
                  </a:lnTo>
                  <a:lnTo>
                    <a:pt x="4389514" y="7665052"/>
                  </a:lnTo>
                  <a:lnTo>
                    <a:pt x="4442154" y="7689158"/>
                  </a:lnTo>
                  <a:lnTo>
                    <a:pt x="4495009" y="7712871"/>
                  </a:lnTo>
                  <a:lnTo>
                    <a:pt x="4548078" y="7736191"/>
                  </a:lnTo>
                  <a:lnTo>
                    <a:pt x="4601359" y="7759115"/>
                  </a:lnTo>
                  <a:lnTo>
                    <a:pt x="4654850" y="7781642"/>
                  </a:lnTo>
                  <a:lnTo>
                    <a:pt x="4708549" y="7803768"/>
                  </a:lnTo>
                  <a:lnTo>
                    <a:pt x="4762455" y="7825494"/>
                  </a:lnTo>
                  <a:lnTo>
                    <a:pt x="4816564" y="7846817"/>
                  </a:lnTo>
                  <a:lnTo>
                    <a:pt x="4870877" y="7867734"/>
                  </a:lnTo>
                  <a:lnTo>
                    <a:pt x="4925389" y="7888245"/>
                  </a:lnTo>
                  <a:lnTo>
                    <a:pt x="4980101" y="7908347"/>
                  </a:lnTo>
                  <a:lnTo>
                    <a:pt x="5035010" y="7928038"/>
                  </a:lnTo>
                  <a:lnTo>
                    <a:pt x="5090113" y="7947317"/>
                  </a:lnTo>
                  <a:lnTo>
                    <a:pt x="5145410" y="7966182"/>
                  </a:lnTo>
                  <a:lnTo>
                    <a:pt x="5200898" y="7984630"/>
                  </a:lnTo>
                  <a:lnTo>
                    <a:pt x="5256576" y="8002660"/>
                  </a:lnTo>
                  <a:lnTo>
                    <a:pt x="5312442" y="8020271"/>
                  </a:lnTo>
                  <a:lnTo>
                    <a:pt x="5368493" y="8037460"/>
                  </a:lnTo>
                  <a:lnTo>
                    <a:pt x="5424728" y="8054225"/>
                  </a:lnTo>
                  <a:lnTo>
                    <a:pt x="5481145" y="8070565"/>
                  </a:lnTo>
                  <a:lnTo>
                    <a:pt x="5537742" y="8086477"/>
                  </a:lnTo>
                  <a:lnTo>
                    <a:pt x="5594518" y="8101960"/>
                  </a:lnTo>
                  <a:lnTo>
                    <a:pt x="5651470" y="8117012"/>
                  </a:lnTo>
                  <a:lnTo>
                    <a:pt x="5708597" y="8131632"/>
                  </a:lnTo>
                  <a:lnTo>
                    <a:pt x="5765897" y="8145816"/>
                  </a:lnTo>
                  <a:lnTo>
                    <a:pt x="5823367" y="8159564"/>
                  </a:lnTo>
                  <a:lnTo>
                    <a:pt x="5881007" y="8172874"/>
                  </a:lnTo>
                  <a:lnTo>
                    <a:pt x="5938814" y="8185743"/>
                  </a:lnTo>
                  <a:lnTo>
                    <a:pt x="5996786" y="8198170"/>
                  </a:lnTo>
                  <a:lnTo>
                    <a:pt x="6054921" y="8210153"/>
                  </a:lnTo>
                  <a:lnTo>
                    <a:pt x="6113219" y="8221690"/>
                  </a:lnTo>
                  <a:lnTo>
                    <a:pt x="6171676" y="8232779"/>
                  </a:lnTo>
                  <a:lnTo>
                    <a:pt x="6230291" y="8243419"/>
                  </a:lnTo>
                  <a:lnTo>
                    <a:pt x="6289062" y="8253607"/>
                  </a:lnTo>
                  <a:lnTo>
                    <a:pt x="6347987" y="8263342"/>
                  </a:lnTo>
                  <a:lnTo>
                    <a:pt x="6407064" y="8272621"/>
                  </a:lnTo>
                  <a:lnTo>
                    <a:pt x="6466292" y="8281444"/>
                  </a:lnTo>
                  <a:lnTo>
                    <a:pt x="6525669" y="8289808"/>
                  </a:lnTo>
                  <a:lnTo>
                    <a:pt x="6585192" y="8297710"/>
                  </a:lnTo>
                  <a:lnTo>
                    <a:pt x="6644860" y="8305151"/>
                  </a:lnTo>
                  <a:lnTo>
                    <a:pt x="6704671" y="8312126"/>
                  </a:lnTo>
                  <a:lnTo>
                    <a:pt x="6764624" y="8318636"/>
                  </a:lnTo>
                  <a:lnTo>
                    <a:pt x="6824715" y="8324677"/>
                  </a:lnTo>
                  <a:lnTo>
                    <a:pt x="6884944" y="8330248"/>
                  </a:lnTo>
                  <a:lnTo>
                    <a:pt x="6945309" y="8335347"/>
                  </a:lnTo>
                  <a:lnTo>
                    <a:pt x="7005808" y="8339973"/>
                  </a:lnTo>
                  <a:lnTo>
                    <a:pt x="7066438" y="8344123"/>
                  </a:lnTo>
                  <a:lnTo>
                    <a:pt x="7127198" y="8347795"/>
                  </a:lnTo>
                  <a:lnTo>
                    <a:pt x="7188087" y="8350988"/>
                  </a:lnTo>
                  <a:lnTo>
                    <a:pt x="7249102" y="8353699"/>
                  </a:lnTo>
                  <a:lnTo>
                    <a:pt x="7310241" y="8355928"/>
                  </a:lnTo>
                  <a:lnTo>
                    <a:pt x="7371503" y="8357672"/>
                  </a:lnTo>
                  <a:lnTo>
                    <a:pt x="7371503" y="0"/>
                  </a:lnTo>
                  <a:close/>
                </a:path>
              </a:pathLst>
            </a:custGeom>
            <a:solidFill>
              <a:srgbClr val="FAB428"/>
            </a:solidFill>
          </p:spPr>
          <p:txBody>
            <a:bodyPr wrap="square" lIns="0" tIns="0" rIns="0" bIns="0" rtlCol="0"/>
            <a:lstStyle/>
            <a:p>
              <a:endParaRPr/>
            </a:p>
          </p:txBody>
        </p:sp>
        <p:pic>
          <p:nvPicPr>
            <p:cNvPr id="4" name="object 4"/>
            <p:cNvPicPr/>
            <p:nvPr/>
          </p:nvPicPr>
          <p:blipFill>
            <a:blip r:embed="rId3" cstate="print"/>
            <a:stretch>
              <a:fillRect/>
            </a:stretch>
          </p:blipFill>
          <p:spPr>
            <a:xfrm>
              <a:off x="12135876" y="3509505"/>
              <a:ext cx="7968223" cy="6416893"/>
            </a:xfrm>
            <a:prstGeom prst="rect">
              <a:avLst/>
            </a:prstGeom>
          </p:spPr>
        </p:pic>
        <p:pic>
          <p:nvPicPr>
            <p:cNvPr id="5" name="object 5"/>
            <p:cNvPicPr/>
            <p:nvPr/>
          </p:nvPicPr>
          <p:blipFill>
            <a:blip r:embed="rId4" cstate="print"/>
            <a:stretch>
              <a:fillRect/>
            </a:stretch>
          </p:blipFill>
          <p:spPr>
            <a:xfrm>
              <a:off x="13556571" y="3847296"/>
              <a:ext cx="6547517" cy="5536993"/>
            </a:xfrm>
            <a:prstGeom prst="rect">
              <a:avLst/>
            </a:prstGeom>
          </p:spPr>
        </p:pic>
        <p:pic>
          <p:nvPicPr>
            <p:cNvPr id="6" name="object 6"/>
            <p:cNvPicPr/>
            <p:nvPr/>
          </p:nvPicPr>
          <p:blipFill>
            <a:blip r:embed="rId5" cstate="print"/>
            <a:stretch>
              <a:fillRect/>
            </a:stretch>
          </p:blipFill>
          <p:spPr>
            <a:xfrm>
              <a:off x="10586117" y="10078216"/>
              <a:ext cx="3575200" cy="643404"/>
            </a:xfrm>
            <a:prstGeom prst="rect">
              <a:avLst/>
            </a:prstGeom>
          </p:spPr>
        </p:pic>
        <p:pic>
          <p:nvPicPr>
            <p:cNvPr id="7" name="object 7"/>
            <p:cNvPicPr/>
            <p:nvPr/>
          </p:nvPicPr>
          <p:blipFill>
            <a:blip r:embed="rId6" cstate="print"/>
            <a:stretch>
              <a:fillRect/>
            </a:stretch>
          </p:blipFill>
          <p:spPr>
            <a:xfrm>
              <a:off x="10832951" y="4928251"/>
              <a:ext cx="3166077" cy="5827682"/>
            </a:xfrm>
            <a:prstGeom prst="rect">
              <a:avLst/>
            </a:prstGeom>
          </p:spPr>
        </p:pic>
      </p:grpSp>
      <p:sp>
        <p:nvSpPr>
          <p:cNvPr id="8" name="object 8"/>
          <p:cNvSpPr txBox="1">
            <a:spLocks noGrp="1"/>
          </p:cNvSpPr>
          <p:nvPr>
            <p:ph type="title"/>
          </p:nvPr>
        </p:nvSpPr>
        <p:spPr>
          <a:xfrm>
            <a:off x="824970" y="1531755"/>
            <a:ext cx="10732135" cy="2152015"/>
          </a:xfrm>
          <a:prstGeom prst="rect">
            <a:avLst/>
          </a:prstGeom>
        </p:spPr>
        <p:txBody>
          <a:bodyPr vert="horz" wrap="square" lIns="0" tIns="158115" rIns="0" bIns="0" rtlCol="0">
            <a:spAutoFit/>
          </a:bodyPr>
          <a:lstStyle/>
          <a:p>
            <a:pPr marL="12700" marR="5080">
              <a:lnSpc>
                <a:spcPts val="7840"/>
              </a:lnSpc>
              <a:spcBef>
                <a:spcPts val="1245"/>
              </a:spcBef>
            </a:pPr>
            <a:r>
              <a:rPr sz="7400" spc="-95">
                <a:solidFill>
                  <a:srgbClr val="FAB428"/>
                </a:solidFill>
              </a:rPr>
              <a:t>How</a:t>
            </a:r>
            <a:r>
              <a:rPr sz="7400" spc="-5">
                <a:solidFill>
                  <a:srgbClr val="FAB428"/>
                </a:solidFill>
              </a:rPr>
              <a:t> </a:t>
            </a:r>
            <a:r>
              <a:rPr sz="7400" spc="-75">
                <a:solidFill>
                  <a:srgbClr val="FAB428"/>
                </a:solidFill>
              </a:rPr>
              <a:t>can</a:t>
            </a:r>
            <a:r>
              <a:rPr sz="7400" spc="5">
                <a:solidFill>
                  <a:srgbClr val="FAB428"/>
                </a:solidFill>
              </a:rPr>
              <a:t> </a:t>
            </a:r>
            <a:r>
              <a:rPr sz="7400" spc="10">
                <a:solidFill>
                  <a:srgbClr val="FAB428"/>
                </a:solidFill>
              </a:rPr>
              <a:t>a</a:t>
            </a:r>
            <a:r>
              <a:rPr sz="7400">
                <a:solidFill>
                  <a:srgbClr val="FAB428"/>
                </a:solidFill>
              </a:rPr>
              <a:t> </a:t>
            </a:r>
            <a:r>
              <a:rPr sz="7400" spc="-110">
                <a:solidFill>
                  <a:srgbClr val="FAB428"/>
                </a:solidFill>
              </a:rPr>
              <a:t>customer</a:t>
            </a:r>
            <a:r>
              <a:rPr sz="7400" spc="-5">
                <a:solidFill>
                  <a:srgbClr val="FAB428"/>
                </a:solidFill>
              </a:rPr>
              <a:t> </a:t>
            </a:r>
            <a:r>
              <a:rPr sz="7400" spc="-90">
                <a:solidFill>
                  <a:srgbClr val="FAB428"/>
                </a:solidFill>
              </a:rPr>
              <a:t>sign</a:t>
            </a:r>
            <a:r>
              <a:rPr sz="7400">
                <a:solidFill>
                  <a:srgbClr val="FAB428"/>
                </a:solidFill>
              </a:rPr>
              <a:t> </a:t>
            </a:r>
            <a:r>
              <a:rPr sz="7400" spc="-70">
                <a:solidFill>
                  <a:srgbClr val="FAB428"/>
                </a:solidFill>
              </a:rPr>
              <a:t>up </a:t>
            </a:r>
            <a:r>
              <a:rPr sz="7400" spc="-1660">
                <a:solidFill>
                  <a:srgbClr val="FAB428"/>
                </a:solidFill>
              </a:rPr>
              <a:t> </a:t>
            </a:r>
            <a:r>
              <a:rPr sz="7400" spc="-75">
                <a:solidFill>
                  <a:srgbClr val="FAB428"/>
                </a:solidFill>
              </a:rPr>
              <a:t>to</a:t>
            </a:r>
            <a:r>
              <a:rPr sz="7400">
                <a:solidFill>
                  <a:srgbClr val="FAB428"/>
                </a:solidFill>
              </a:rPr>
              <a:t> </a:t>
            </a:r>
            <a:r>
              <a:rPr sz="7400" spc="-100">
                <a:solidFill>
                  <a:srgbClr val="FAB428"/>
                </a:solidFill>
              </a:rPr>
              <a:t>become</a:t>
            </a:r>
            <a:r>
              <a:rPr sz="7400" spc="-10">
                <a:solidFill>
                  <a:srgbClr val="FAB428"/>
                </a:solidFill>
              </a:rPr>
              <a:t> </a:t>
            </a:r>
            <a:r>
              <a:rPr sz="7400" spc="10">
                <a:solidFill>
                  <a:srgbClr val="FAB428"/>
                </a:solidFill>
              </a:rPr>
              <a:t>a</a:t>
            </a:r>
            <a:r>
              <a:rPr sz="7400">
                <a:solidFill>
                  <a:srgbClr val="FAB428"/>
                </a:solidFill>
              </a:rPr>
              <a:t> </a:t>
            </a:r>
            <a:r>
              <a:rPr sz="7400" spc="-160">
                <a:solidFill>
                  <a:srgbClr val="FAB428"/>
                </a:solidFill>
              </a:rPr>
              <a:t>member?</a:t>
            </a:r>
            <a:endParaRPr sz="7400"/>
          </a:p>
        </p:txBody>
      </p:sp>
      <p:sp>
        <p:nvSpPr>
          <p:cNvPr id="9" name="object 9"/>
          <p:cNvSpPr txBox="1"/>
          <p:nvPr/>
        </p:nvSpPr>
        <p:spPr>
          <a:xfrm>
            <a:off x="824970" y="4070945"/>
            <a:ext cx="9341485" cy="3303270"/>
          </a:xfrm>
          <a:prstGeom prst="rect">
            <a:avLst/>
          </a:prstGeom>
        </p:spPr>
        <p:txBody>
          <a:bodyPr vert="horz" wrap="square" lIns="0" tIns="12065" rIns="0" bIns="0" rtlCol="0">
            <a:spAutoFit/>
          </a:bodyPr>
          <a:lstStyle/>
          <a:p>
            <a:pPr marL="12700">
              <a:lnSpc>
                <a:spcPts val="3835"/>
              </a:lnSpc>
              <a:spcBef>
                <a:spcPts val="95"/>
              </a:spcBef>
            </a:pPr>
            <a:r>
              <a:rPr sz="3300" spc="-50">
                <a:solidFill>
                  <a:srgbClr val="747678"/>
                </a:solidFill>
                <a:latin typeface="Calibri"/>
                <a:cs typeface="Calibri"/>
              </a:rPr>
              <a:t>Via</a:t>
            </a:r>
            <a:r>
              <a:rPr sz="3300" spc="-80">
                <a:solidFill>
                  <a:srgbClr val="747678"/>
                </a:solidFill>
                <a:latin typeface="Calibri"/>
                <a:cs typeface="Calibri"/>
              </a:rPr>
              <a:t> </a:t>
            </a:r>
            <a:r>
              <a:rPr sz="3300" spc="-65">
                <a:solidFill>
                  <a:srgbClr val="747678"/>
                </a:solidFill>
                <a:latin typeface="Calibri"/>
                <a:cs typeface="Calibri"/>
              </a:rPr>
              <a:t>the</a:t>
            </a:r>
            <a:r>
              <a:rPr sz="3300" spc="-80">
                <a:solidFill>
                  <a:srgbClr val="747678"/>
                </a:solidFill>
                <a:latin typeface="Calibri"/>
                <a:cs typeface="Calibri"/>
              </a:rPr>
              <a:t> </a:t>
            </a:r>
            <a:r>
              <a:rPr sz="3300" spc="-75">
                <a:solidFill>
                  <a:srgbClr val="747678"/>
                </a:solidFill>
                <a:latin typeface="Calibri"/>
                <a:cs typeface="Calibri"/>
              </a:rPr>
              <a:t>Midcounties membership</a:t>
            </a:r>
            <a:endParaRPr sz="3300">
              <a:latin typeface="Calibri"/>
              <a:cs typeface="Calibri"/>
            </a:endParaRPr>
          </a:p>
          <a:p>
            <a:pPr marL="12700">
              <a:lnSpc>
                <a:spcPts val="3835"/>
              </a:lnSpc>
            </a:pPr>
            <a:r>
              <a:rPr sz="3300" b="1" spc="-80">
                <a:solidFill>
                  <a:srgbClr val="FAB428"/>
                </a:solidFill>
                <a:latin typeface="Calibri"/>
                <a:cs typeface="Calibri"/>
              </a:rPr>
              <a:t>website</a:t>
            </a:r>
            <a:r>
              <a:rPr sz="3300" b="1" spc="-80">
                <a:solidFill>
                  <a:srgbClr val="FAB428"/>
                </a:solidFill>
                <a:latin typeface="Calibri"/>
                <a:cs typeface="Calibri"/>
                <a:hlinkClick r:id="rId7"/>
              </a:rPr>
              <a:t>www.midcounties.coop/membership/signup</a:t>
            </a:r>
            <a:endParaRPr sz="3300">
              <a:latin typeface="Calibri"/>
              <a:cs typeface="Calibri"/>
            </a:endParaRPr>
          </a:p>
          <a:p>
            <a:pPr marL="12700">
              <a:lnSpc>
                <a:spcPts val="3835"/>
              </a:lnSpc>
              <a:spcBef>
                <a:spcPts val="1400"/>
              </a:spcBef>
            </a:pPr>
            <a:r>
              <a:rPr sz="3300" spc="-50">
                <a:solidFill>
                  <a:srgbClr val="747678"/>
                </a:solidFill>
                <a:latin typeface="Calibri"/>
                <a:cs typeface="Calibri"/>
              </a:rPr>
              <a:t>In</a:t>
            </a:r>
            <a:r>
              <a:rPr sz="3300" spc="-80">
                <a:solidFill>
                  <a:srgbClr val="747678"/>
                </a:solidFill>
                <a:latin typeface="Calibri"/>
                <a:cs typeface="Calibri"/>
              </a:rPr>
              <a:t> </a:t>
            </a:r>
            <a:r>
              <a:rPr sz="3300" spc="-75">
                <a:solidFill>
                  <a:srgbClr val="747678"/>
                </a:solidFill>
                <a:latin typeface="Calibri"/>
                <a:cs typeface="Calibri"/>
              </a:rPr>
              <a:t>branches </a:t>
            </a:r>
            <a:r>
              <a:rPr sz="3300" spc="-5">
                <a:solidFill>
                  <a:srgbClr val="747678"/>
                </a:solidFill>
                <a:latin typeface="Calibri"/>
                <a:cs typeface="Calibri"/>
              </a:rPr>
              <a:t>-</a:t>
            </a:r>
            <a:r>
              <a:rPr sz="3300" spc="-75">
                <a:solidFill>
                  <a:srgbClr val="747678"/>
                </a:solidFill>
                <a:latin typeface="Calibri"/>
                <a:cs typeface="Calibri"/>
              </a:rPr>
              <a:t> Colleague</a:t>
            </a:r>
            <a:r>
              <a:rPr sz="3300" spc="-70">
                <a:solidFill>
                  <a:srgbClr val="747678"/>
                </a:solidFill>
                <a:latin typeface="Calibri"/>
                <a:cs typeface="Calibri"/>
              </a:rPr>
              <a:t> </a:t>
            </a:r>
            <a:r>
              <a:rPr sz="3300" spc="-65">
                <a:solidFill>
                  <a:srgbClr val="747678"/>
                </a:solidFill>
                <a:latin typeface="Calibri"/>
                <a:cs typeface="Calibri"/>
              </a:rPr>
              <a:t>sign</a:t>
            </a:r>
            <a:endParaRPr sz="3300">
              <a:latin typeface="Calibri"/>
              <a:cs typeface="Calibri"/>
            </a:endParaRPr>
          </a:p>
          <a:p>
            <a:pPr marL="12700">
              <a:lnSpc>
                <a:spcPts val="3835"/>
              </a:lnSpc>
            </a:pPr>
            <a:r>
              <a:rPr sz="3300" b="1" spc="-85">
                <a:solidFill>
                  <a:srgbClr val="FAB428"/>
                </a:solidFill>
                <a:latin typeface="Calibri"/>
                <a:cs typeface="Calibri"/>
              </a:rPr>
              <a:t>up</a:t>
            </a:r>
            <a:r>
              <a:rPr sz="3300" b="1" spc="-85">
                <a:solidFill>
                  <a:srgbClr val="FAB428"/>
                </a:solidFill>
                <a:latin typeface="Calibri"/>
                <a:cs typeface="Calibri"/>
                <a:hlinkClick r:id="rId8"/>
              </a:rPr>
              <a:t>www.midcounties.coop/membership/signup/1nst0re</a:t>
            </a:r>
            <a:endParaRPr sz="3300">
              <a:latin typeface="Calibri"/>
              <a:cs typeface="Calibri"/>
            </a:endParaRPr>
          </a:p>
          <a:p>
            <a:pPr marL="12700">
              <a:lnSpc>
                <a:spcPts val="3835"/>
              </a:lnSpc>
              <a:spcBef>
                <a:spcPts val="1400"/>
              </a:spcBef>
            </a:pPr>
            <a:r>
              <a:rPr sz="3300" spc="-50">
                <a:solidFill>
                  <a:srgbClr val="747678"/>
                </a:solidFill>
                <a:latin typeface="Calibri"/>
                <a:cs typeface="Calibri"/>
              </a:rPr>
              <a:t>In</a:t>
            </a:r>
            <a:r>
              <a:rPr sz="3300" spc="-75">
                <a:solidFill>
                  <a:srgbClr val="747678"/>
                </a:solidFill>
                <a:latin typeface="Calibri"/>
                <a:cs typeface="Calibri"/>
              </a:rPr>
              <a:t> </a:t>
            </a:r>
            <a:r>
              <a:rPr sz="3300" spc="-55">
                <a:solidFill>
                  <a:srgbClr val="747678"/>
                </a:solidFill>
                <a:latin typeface="Calibri"/>
                <a:cs typeface="Calibri"/>
              </a:rPr>
              <a:t>Food</a:t>
            </a:r>
            <a:r>
              <a:rPr sz="3300" spc="-75">
                <a:solidFill>
                  <a:srgbClr val="747678"/>
                </a:solidFill>
                <a:latin typeface="Calibri"/>
                <a:cs typeface="Calibri"/>
              </a:rPr>
              <a:t> </a:t>
            </a:r>
            <a:r>
              <a:rPr sz="3300" spc="-80">
                <a:solidFill>
                  <a:srgbClr val="747678"/>
                </a:solidFill>
                <a:latin typeface="Calibri"/>
                <a:cs typeface="Calibri"/>
              </a:rPr>
              <a:t>Stores</a:t>
            </a:r>
            <a:r>
              <a:rPr sz="3300" spc="-70">
                <a:solidFill>
                  <a:srgbClr val="747678"/>
                </a:solidFill>
                <a:latin typeface="Calibri"/>
                <a:cs typeface="Calibri"/>
              </a:rPr>
              <a:t> </a:t>
            </a:r>
            <a:r>
              <a:rPr sz="3300" spc="-5">
                <a:solidFill>
                  <a:srgbClr val="747678"/>
                </a:solidFill>
                <a:latin typeface="Calibri"/>
                <a:cs typeface="Calibri"/>
              </a:rPr>
              <a:t>-</a:t>
            </a:r>
            <a:r>
              <a:rPr sz="3300" spc="-75">
                <a:solidFill>
                  <a:srgbClr val="747678"/>
                </a:solidFill>
                <a:latin typeface="Calibri"/>
                <a:cs typeface="Calibri"/>
              </a:rPr>
              <a:t> Colleague</a:t>
            </a:r>
            <a:r>
              <a:rPr sz="3300" spc="-70">
                <a:solidFill>
                  <a:srgbClr val="747678"/>
                </a:solidFill>
                <a:latin typeface="Calibri"/>
                <a:cs typeface="Calibri"/>
              </a:rPr>
              <a:t> using </a:t>
            </a:r>
            <a:r>
              <a:rPr sz="3300" spc="-65">
                <a:solidFill>
                  <a:srgbClr val="747678"/>
                </a:solidFill>
                <a:latin typeface="Calibri"/>
                <a:cs typeface="Calibri"/>
              </a:rPr>
              <a:t>the</a:t>
            </a:r>
            <a:endParaRPr sz="3300">
              <a:latin typeface="Calibri"/>
              <a:cs typeface="Calibri"/>
            </a:endParaRPr>
          </a:p>
          <a:p>
            <a:pPr marL="12700">
              <a:lnSpc>
                <a:spcPts val="3835"/>
              </a:lnSpc>
            </a:pPr>
            <a:r>
              <a:rPr sz="3300" b="1" spc="-60">
                <a:solidFill>
                  <a:srgbClr val="FAB428"/>
                </a:solidFill>
                <a:latin typeface="Calibri"/>
                <a:cs typeface="Calibri"/>
              </a:rPr>
              <a:t>member</a:t>
            </a:r>
            <a:r>
              <a:rPr sz="3300" b="1" spc="-75">
                <a:solidFill>
                  <a:srgbClr val="FAB428"/>
                </a:solidFill>
                <a:latin typeface="Calibri"/>
                <a:cs typeface="Calibri"/>
              </a:rPr>
              <a:t> </a:t>
            </a:r>
            <a:r>
              <a:rPr sz="3300" b="1" spc="-50">
                <a:solidFill>
                  <a:srgbClr val="FAB428"/>
                </a:solidFill>
                <a:latin typeface="Calibri"/>
                <a:cs typeface="Calibri"/>
              </a:rPr>
              <a:t>sign</a:t>
            </a:r>
            <a:r>
              <a:rPr sz="3300" b="1" spc="-70">
                <a:solidFill>
                  <a:srgbClr val="FAB428"/>
                </a:solidFill>
                <a:latin typeface="Calibri"/>
                <a:cs typeface="Calibri"/>
              </a:rPr>
              <a:t> </a:t>
            </a:r>
            <a:r>
              <a:rPr sz="3300" b="1" spc="-40">
                <a:solidFill>
                  <a:srgbClr val="FAB428"/>
                </a:solidFill>
                <a:latin typeface="Calibri"/>
                <a:cs typeface="Calibri"/>
              </a:rPr>
              <a:t>up</a:t>
            </a:r>
            <a:r>
              <a:rPr sz="3300" b="1" spc="-70">
                <a:solidFill>
                  <a:srgbClr val="FAB428"/>
                </a:solidFill>
                <a:latin typeface="Calibri"/>
                <a:cs typeface="Calibri"/>
              </a:rPr>
              <a:t> </a:t>
            </a:r>
            <a:r>
              <a:rPr sz="3300" b="1" spc="-50">
                <a:solidFill>
                  <a:srgbClr val="FAB428"/>
                </a:solidFill>
                <a:latin typeface="Calibri"/>
                <a:cs typeface="Calibri"/>
              </a:rPr>
              <a:t>function</a:t>
            </a:r>
            <a:r>
              <a:rPr sz="3300" b="1" spc="-70">
                <a:solidFill>
                  <a:srgbClr val="FAB428"/>
                </a:solidFill>
                <a:latin typeface="Calibri"/>
                <a:cs typeface="Calibri"/>
              </a:rPr>
              <a:t> </a:t>
            </a:r>
            <a:r>
              <a:rPr sz="3300" b="1" spc="-35">
                <a:solidFill>
                  <a:srgbClr val="FAB428"/>
                </a:solidFill>
                <a:latin typeface="Calibri"/>
                <a:cs typeface="Calibri"/>
              </a:rPr>
              <a:t>on</a:t>
            </a:r>
            <a:r>
              <a:rPr sz="3300" b="1" spc="-70">
                <a:solidFill>
                  <a:srgbClr val="FAB428"/>
                </a:solidFill>
                <a:latin typeface="Calibri"/>
                <a:cs typeface="Calibri"/>
              </a:rPr>
              <a:t> </a:t>
            </a:r>
            <a:r>
              <a:rPr sz="3300" b="1" spc="-45">
                <a:solidFill>
                  <a:srgbClr val="FAB428"/>
                </a:solidFill>
                <a:latin typeface="Calibri"/>
                <a:cs typeface="Calibri"/>
              </a:rPr>
              <a:t>the</a:t>
            </a:r>
            <a:r>
              <a:rPr sz="3300" b="1" spc="-75">
                <a:solidFill>
                  <a:srgbClr val="FAB428"/>
                </a:solidFill>
                <a:latin typeface="Calibri"/>
                <a:cs typeface="Calibri"/>
              </a:rPr>
              <a:t> </a:t>
            </a:r>
            <a:r>
              <a:rPr sz="3300" b="1" spc="-85">
                <a:solidFill>
                  <a:srgbClr val="FAB428"/>
                </a:solidFill>
                <a:latin typeface="Calibri"/>
                <a:cs typeface="Calibri"/>
              </a:rPr>
              <a:t>HHT’s</a:t>
            </a:r>
            <a:endParaRPr sz="3300">
              <a:latin typeface="Calibri"/>
              <a:cs typeface="Calibri"/>
            </a:endParaRPr>
          </a:p>
        </p:txBody>
      </p:sp>
      <p:sp>
        <p:nvSpPr>
          <p:cNvPr id="10" name="object 10"/>
          <p:cNvSpPr txBox="1"/>
          <p:nvPr/>
        </p:nvSpPr>
        <p:spPr>
          <a:xfrm>
            <a:off x="824970" y="9568160"/>
            <a:ext cx="3729990" cy="999490"/>
          </a:xfrm>
          <a:prstGeom prst="rect">
            <a:avLst/>
          </a:prstGeom>
        </p:spPr>
        <p:txBody>
          <a:bodyPr vert="horz" wrap="square" lIns="0" tIns="54610" rIns="0" bIns="0" rtlCol="0">
            <a:spAutoFit/>
          </a:bodyPr>
          <a:lstStyle/>
          <a:p>
            <a:pPr marL="12700" marR="5080" indent="166370">
              <a:lnSpc>
                <a:spcPts val="3710"/>
              </a:lnSpc>
              <a:spcBef>
                <a:spcPts val="430"/>
              </a:spcBef>
            </a:pPr>
            <a:r>
              <a:rPr sz="3300" spc="-60">
                <a:solidFill>
                  <a:srgbClr val="747678"/>
                </a:solidFill>
                <a:latin typeface="Calibri"/>
                <a:cs typeface="Calibri"/>
              </a:rPr>
              <a:t>Call </a:t>
            </a:r>
            <a:r>
              <a:rPr sz="3300" spc="-65">
                <a:solidFill>
                  <a:srgbClr val="747678"/>
                </a:solidFill>
                <a:latin typeface="Calibri"/>
                <a:cs typeface="Calibri"/>
              </a:rPr>
              <a:t>the </a:t>
            </a:r>
            <a:r>
              <a:rPr sz="3300" spc="-75">
                <a:solidFill>
                  <a:srgbClr val="747678"/>
                </a:solidFill>
                <a:latin typeface="Calibri"/>
                <a:cs typeface="Calibri"/>
              </a:rPr>
              <a:t>membership </a:t>
            </a:r>
            <a:r>
              <a:rPr sz="3300" spc="-70">
                <a:solidFill>
                  <a:srgbClr val="747678"/>
                </a:solidFill>
                <a:latin typeface="Calibri"/>
                <a:cs typeface="Calibri"/>
              </a:rPr>
              <a:t> </a:t>
            </a:r>
            <a:r>
              <a:rPr sz="3300" spc="-80">
                <a:solidFill>
                  <a:srgbClr val="747678"/>
                </a:solidFill>
                <a:latin typeface="Calibri"/>
                <a:cs typeface="Calibri"/>
              </a:rPr>
              <a:t>team</a:t>
            </a:r>
            <a:r>
              <a:rPr sz="3300" spc="-100">
                <a:solidFill>
                  <a:srgbClr val="747678"/>
                </a:solidFill>
                <a:latin typeface="Calibri"/>
                <a:cs typeface="Calibri"/>
              </a:rPr>
              <a:t> </a:t>
            </a:r>
            <a:r>
              <a:rPr sz="3300" spc="-40">
                <a:solidFill>
                  <a:srgbClr val="747678"/>
                </a:solidFill>
                <a:latin typeface="Calibri"/>
                <a:cs typeface="Calibri"/>
              </a:rPr>
              <a:t>on</a:t>
            </a:r>
            <a:r>
              <a:rPr sz="3300" spc="-95">
                <a:solidFill>
                  <a:srgbClr val="747678"/>
                </a:solidFill>
                <a:latin typeface="Calibri"/>
                <a:cs typeface="Calibri"/>
              </a:rPr>
              <a:t> </a:t>
            </a:r>
            <a:r>
              <a:rPr sz="3300" b="1" spc="-15">
                <a:solidFill>
                  <a:srgbClr val="FAB428"/>
                </a:solidFill>
                <a:latin typeface="Calibri"/>
                <a:cs typeface="Calibri"/>
              </a:rPr>
              <a:t>0800</a:t>
            </a:r>
            <a:r>
              <a:rPr sz="3300" b="1" spc="-95">
                <a:solidFill>
                  <a:srgbClr val="FAB428"/>
                </a:solidFill>
                <a:latin typeface="Calibri"/>
                <a:cs typeface="Calibri"/>
              </a:rPr>
              <a:t> </a:t>
            </a:r>
            <a:r>
              <a:rPr sz="3300" b="1" spc="-50">
                <a:solidFill>
                  <a:srgbClr val="FAB428"/>
                </a:solidFill>
                <a:latin typeface="Calibri"/>
                <a:cs typeface="Calibri"/>
              </a:rPr>
              <a:t>435</a:t>
            </a:r>
            <a:r>
              <a:rPr sz="3300" b="1" spc="-100">
                <a:solidFill>
                  <a:srgbClr val="FAB428"/>
                </a:solidFill>
                <a:latin typeface="Calibri"/>
                <a:cs typeface="Calibri"/>
              </a:rPr>
              <a:t> </a:t>
            </a:r>
            <a:r>
              <a:rPr sz="3300" b="1" spc="-40">
                <a:solidFill>
                  <a:srgbClr val="FAB428"/>
                </a:solidFill>
                <a:latin typeface="Calibri"/>
                <a:cs typeface="Calibri"/>
              </a:rPr>
              <a:t>902</a:t>
            </a:r>
            <a:endParaRPr sz="3300">
              <a:latin typeface="Calibri"/>
              <a:cs typeface="Calibri"/>
            </a:endParaRPr>
          </a:p>
        </p:txBody>
      </p:sp>
      <p:sp>
        <p:nvSpPr>
          <p:cNvPr id="11" name="object 11"/>
          <p:cNvSpPr txBox="1"/>
          <p:nvPr/>
        </p:nvSpPr>
        <p:spPr>
          <a:xfrm>
            <a:off x="5595506" y="9568160"/>
            <a:ext cx="3422650" cy="999490"/>
          </a:xfrm>
          <a:prstGeom prst="rect">
            <a:avLst/>
          </a:prstGeom>
        </p:spPr>
        <p:txBody>
          <a:bodyPr vert="horz" wrap="square" lIns="0" tIns="54610" rIns="0" bIns="0" rtlCol="0">
            <a:spAutoFit/>
          </a:bodyPr>
          <a:lstStyle/>
          <a:p>
            <a:pPr marL="12700" marR="5080" indent="98425">
              <a:lnSpc>
                <a:spcPts val="3710"/>
              </a:lnSpc>
              <a:spcBef>
                <a:spcPts val="430"/>
              </a:spcBef>
            </a:pPr>
            <a:r>
              <a:rPr sz="3300" spc="-65">
                <a:solidFill>
                  <a:srgbClr val="747678"/>
                </a:solidFill>
                <a:latin typeface="Calibri"/>
                <a:cs typeface="Calibri"/>
              </a:rPr>
              <a:t>Sign </a:t>
            </a:r>
            <a:r>
              <a:rPr sz="3300" spc="-50">
                <a:solidFill>
                  <a:srgbClr val="747678"/>
                </a:solidFill>
                <a:latin typeface="Calibri"/>
                <a:cs typeface="Calibri"/>
              </a:rPr>
              <a:t>up </a:t>
            </a:r>
            <a:r>
              <a:rPr sz="3300" spc="-60">
                <a:solidFill>
                  <a:srgbClr val="747678"/>
                </a:solidFill>
                <a:latin typeface="Calibri"/>
                <a:cs typeface="Calibri"/>
              </a:rPr>
              <a:t>via </a:t>
            </a:r>
            <a:r>
              <a:rPr sz="3300" spc="-65">
                <a:solidFill>
                  <a:srgbClr val="747678"/>
                </a:solidFill>
                <a:latin typeface="Calibri"/>
                <a:cs typeface="Calibri"/>
              </a:rPr>
              <a:t>the </a:t>
            </a:r>
            <a:r>
              <a:rPr sz="3300" spc="-110">
                <a:solidFill>
                  <a:srgbClr val="747678"/>
                </a:solidFill>
                <a:latin typeface="Calibri"/>
                <a:cs typeface="Calibri"/>
              </a:rPr>
              <a:t>Your </a:t>
            </a:r>
            <a:r>
              <a:rPr sz="3300" spc="-105">
                <a:solidFill>
                  <a:srgbClr val="747678"/>
                </a:solidFill>
                <a:latin typeface="Calibri"/>
                <a:cs typeface="Calibri"/>
              </a:rPr>
              <a:t> </a:t>
            </a:r>
            <a:r>
              <a:rPr sz="3300" spc="-25">
                <a:solidFill>
                  <a:srgbClr val="747678"/>
                </a:solidFill>
                <a:latin typeface="Calibri"/>
                <a:cs typeface="Calibri"/>
              </a:rPr>
              <a:t>Co-op</a:t>
            </a:r>
            <a:r>
              <a:rPr sz="3300" spc="-105">
                <a:solidFill>
                  <a:srgbClr val="747678"/>
                </a:solidFill>
                <a:latin typeface="Calibri"/>
                <a:cs typeface="Calibri"/>
              </a:rPr>
              <a:t> </a:t>
            </a:r>
            <a:r>
              <a:rPr sz="3300" spc="-70">
                <a:solidFill>
                  <a:srgbClr val="747678"/>
                </a:solidFill>
                <a:latin typeface="Calibri"/>
                <a:cs typeface="Calibri"/>
              </a:rPr>
              <a:t>members</a:t>
            </a:r>
            <a:r>
              <a:rPr sz="3300" spc="-105">
                <a:solidFill>
                  <a:srgbClr val="747678"/>
                </a:solidFill>
                <a:latin typeface="Calibri"/>
                <a:cs typeface="Calibri"/>
              </a:rPr>
              <a:t> </a:t>
            </a:r>
            <a:r>
              <a:rPr sz="3300" spc="-50">
                <a:solidFill>
                  <a:srgbClr val="747678"/>
                </a:solidFill>
                <a:latin typeface="Calibri"/>
                <a:cs typeface="Calibri"/>
              </a:rPr>
              <a:t>App</a:t>
            </a:r>
            <a:endParaRPr sz="3300">
              <a:latin typeface="Calibri"/>
              <a:cs typeface="Calibri"/>
            </a:endParaRPr>
          </a:p>
        </p:txBody>
      </p:sp>
      <p:pic>
        <p:nvPicPr>
          <p:cNvPr id="12" name="object 12"/>
          <p:cNvPicPr/>
          <p:nvPr/>
        </p:nvPicPr>
        <p:blipFill>
          <a:blip r:embed="rId9" cstate="print"/>
          <a:stretch>
            <a:fillRect/>
          </a:stretch>
        </p:blipFill>
        <p:spPr>
          <a:xfrm>
            <a:off x="2035225" y="8026844"/>
            <a:ext cx="1308860" cy="1308860"/>
          </a:xfrm>
          <a:prstGeom prst="rect">
            <a:avLst/>
          </a:prstGeom>
        </p:spPr>
      </p:pic>
      <p:pic>
        <p:nvPicPr>
          <p:cNvPr id="13" name="object 13"/>
          <p:cNvPicPr/>
          <p:nvPr/>
        </p:nvPicPr>
        <p:blipFill>
          <a:blip r:embed="rId10" cstate="print"/>
          <a:stretch>
            <a:fillRect/>
          </a:stretch>
        </p:blipFill>
        <p:spPr>
          <a:xfrm>
            <a:off x="6652834" y="8026843"/>
            <a:ext cx="1308862" cy="1308861"/>
          </a:xfrm>
          <a:prstGeom prst="rect">
            <a:avLst/>
          </a:prstGeom>
        </p:spPr>
      </p:pic>
      <p:sp>
        <p:nvSpPr>
          <p:cNvPr id="14" name="object 14"/>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AB428"/>
          </a:solidFill>
        </p:spPr>
        <p:txBody>
          <a:bodyPr wrap="square" lIns="0" tIns="0" rIns="0" bIns="0" rtlCol="0"/>
          <a:lstStyle/>
          <a:p>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13</a:t>
            </a:fld>
            <a:endParaRPr spc="1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9" cy="11308556"/>
          </a:xfrm>
          <a:prstGeom prst="rect">
            <a:avLst/>
          </a:prstGeom>
        </p:spPr>
      </p:pic>
      <p:sp>
        <p:nvSpPr>
          <p:cNvPr id="3" name="object 3"/>
          <p:cNvSpPr txBox="1">
            <a:spLocks noGrp="1"/>
          </p:cNvSpPr>
          <p:nvPr>
            <p:ph type="title"/>
          </p:nvPr>
        </p:nvSpPr>
        <p:spPr>
          <a:xfrm>
            <a:off x="824970" y="1531755"/>
            <a:ext cx="4484370" cy="1156335"/>
          </a:xfrm>
          <a:prstGeom prst="rect">
            <a:avLst/>
          </a:prstGeom>
        </p:spPr>
        <p:txBody>
          <a:bodyPr vert="horz" wrap="square" lIns="0" tIns="15240" rIns="0" bIns="0" rtlCol="0">
            <a:spAutoFit/>
          </a:bodyPr>
          <a:lstStyle/>
          <a:p>
            <a:pPr marL="12700">
              <a:lnSpc>
                <a:spcPct val="100000"/>
              </a:lnSpc>
              <a:spcBef>
                <a:spcPts val="120"/>
              </a:spcBef>
            </a:pPr>
            <a:r>
              <a:rPr sz="7400" spc="-175"/>
              <a:t>R</a:t>
            </a:r>
            <a:r>
              <a:rPr sz="7400" spc="-135"/>
              <a:t>emem</a:t>
            </a:r>
            <a:r>
              <a:rPr sz="7400" spc="-110"/>
              <a:t>b</a:t>
            </a:r>
            <a:r>
              <a:rPr sz="7400" spc="-135"/>
              <a:t>e</a:t>
            </a:r>
            <a:r>
              <a:rPr sz="7400" spc="-365"/>
              <a:t>r</a:t>
            </a:r>
            <a:r>
              <a:rPr sz="7400" spc="5"/>
              <a:t>!</a:t>
            </a:r>
            <a:endParaRPr sz="7400"/>
          </a:p>
        </p:txBody>
      </p:sp>
      <p:pic>
        <p:nvPicPr>
          <p:cNvPr id="4" name="object 4"/>
          <p:cNvPicPr/>
          <p:nvPr/>
        </p:nvPicPr>
        <p:blipFill>
          <a:blip r:embed="rId4" cstate="print"/>
          <a:stretch>
            <a:fillRect/>
          </a:stretch>
        </p:blipFill>
        <p:spPr>
          <a:xfrm>
            <a:off x="7727513" y="597091"/>
            <a:ext cx="12376586" cy="10711464"/>
          </a:xfrm>
          <a:prstGeom prst="rect">
            <a:avLst/>
          </a:prstGeom>
        </p:spPr>
      </p:pic>
      <p:sp>
        <p:nvSpPr>
          <p:cNvPr id="5" name="object 5"/>
          <p:cNvSpPr txBox="1"/>
          <p:nvPr/>
        </p:nvSpPr>
        <p:spPr>
          <a:xfrm>
            <a:off x="824970" y="3126073"/>
            <a:ext cx="7787640" cy="4830445"/>
          </a:xfrm>
          <a:prstGeom prst="rect">
            <a:avLst/>
          </a:prstGeom>
        </p:spPr>
        <p:txBody>
          <a:bodyPr vert="horz" wrap="square" lIns="0" tIns="117475" rIns="0" bIns="0" rtlCol="0">
            <a:spAutoFit/>
          </a:bodyPr>
          <a:lstStyle/>
          <a:p>
            <a:pPr marL="331470" marR="1604645" indent="-319405">
              <a:lnSpc>
                <a:spcPts val="6180"/>
              </a:lnSpc>
              <a:spcBef>
                <a:spcPts val="925"/>
              </a:spcBef>
            </a:pPr>
            <a:r>
              <a:rPr sz="5750" b="1" spc="-25">
                <a:solidFill>
                  <a:srgbClr val="FFFFFF"/>
                </a:solidFill>
                <a:latin typeface="Calibri"/>
                <a:cs typeface="Calibri"/>
              </a:rPr>
              <a:t>“Every </a:t>
            </a:r>
            <a:r>
              <a:rPr sz="5750" b="1" spc="-10">
                <a:solidFill>
                  <a:srgbClr val="FFFFFF"/>
                </a:solidFill>
                <a:latin typeface="Calibri"/>
                <a:cs typeface="Calibri"/>
              </a:rPr>
              <a:t>customer </a:t>
            </a:r>
            <a:r>
              <a:rPr sz="5750" b="1" spc="5">
                <a:solidFill>
                  <a:srgbClr val="FFFFFF"/>
                </a:solidFill>
                <a:latin typeface="Calibri"/>
                <a:cs typeface="Calibri"/>
              </a:rPr>
              <a:t>is </a:t>
            </a:r>
            <a:r>
              <a:rPr sz="5750" b="1" spc="10">
                <a:solidFill>
                  <a:srgbClr val="FFFFFF"/>
                </a:solidFill>
                <a:latin typeface="Calibri"/>
                <a:cs typeface="Calibri"/>
              </a:rPr>
              <a:t>a </a:t>
            </a:r>
            <a:r>
              <a:rPr sz="5750" b="1" spc="-1285">
                <a:solidFill>
                  <a:srgbClr val="FFFFFF"/>
                </a:solidFill>
                <a:latin typeface="Calibri"/>
                <a:cs typeface="Calibri"/>
              </a:rPr>
              <a:t> </a:t>
            </a:r>
            <a:r>
              <a:rPr sz="5750" b="1" spc="-15">
                <a:solidFill>
                  <a:srgbClr val="FFFFFF"/>
                </a:solidFill>
                <a:latin typeface="Calibri"/>
                <a:cs typeface="Calibri"/>
              </a:rPr>
              <a:t>potential</a:t>
            </a:r>
            <a:r>
              <a:rPr sz="5750" b="1" spc="-45">
                <a:solidFill>
                  <a:srgbClr val="FFFFFF"/>
                </a:solidFill>
                <a:latin typeface="Calibri"/>
                <a:cs typeface="Calibri"/>
              </a:rPr>
              <a:t> </a:t>
            </a:r>
            <a:r>
              <a:rPr sz="5750" b="1" spc="-65">
                <a:solidFill>
                  <a:srgbClr val="FFFFFF"/>
                </a:solidFill>
                <a:latin typeface="Calibri"/>
                <a:cs typeface="Calibri"/>
              </a:rPr>
              <a:t>member.</a:t>
            </a:r>
            <a:endParaRPr lang="en-GB" sz="5750">
              <a:latin typeface="Calibri"/>
              <a:cs typeface="Calibri"/>
            </a:endParaRPr>
          </a:p>
          <a:p>
            <a:pPr marL="331470" marR="5080">
              <a:lnSpc>
                <a:spcPts val="6180"/>
              </a:lnSpc>
              <a:spcBef>
                <a:spcPts val="5"/>
              </a:spcBef>
            </a:pPr>
            <a:r>
              <a:rPr lang="en-GB" sz="5750" b="1" spc="-25">
                <a:solidFill>
                  <a:srgbClr val="FFFFFF"/>
                </a:solidFill>
                <a:latin typeface="Calibri"/>
                <a:cs typeface="Calibri"/>
              </a:rPr>
              <a:t>Always </a:t>
            </a:r>
            <a:r>
              <a:rPr lang="en-GB" sz="5750" b="1" spc="5">
                <a:solidFill>
                  <a:srgbClr val="FFFFFF"/>
                </a:solidFill>
                <a:latin typeface="Calibri"/>
                <a:cs typeface="Calibri"/>
              </a:rPr>
              <a:t>ask if </a:t>
            </a:r>
            <a:r>
              <a:rPr lang="en-GB" sz="5750" b="1" spc="10">
                <a:solidFill>
                  <a:srgbClr val="FFFFFF"/>
                </a:solidFill>
                <a:latin typeface="Calibri"/>
                <a:cs typeface="Calibri"/>
              </a:rPr>
              <a:t>a </a:t>
            </a:r>
            <a:r>
              <a:rPr lang="en-GB" sz="5750" b="1" spc="-10">
                <a:solidFill>
                  <a:srgbClr val="FFFFFF"/>
                </a:solidFill>
                <a:latin typeface="Calibri"/>
                <a:cs typeface="Calibri"/>
              </a:rPr>
              <a:t>customer </a:t>
            </a:r>
            <a:r>
              <a:rPr lang="en-GB" sz="5750" b="1" spc="-1285">
                <a:solidFill>
                  <a:srgbClr val="FFFFFF"/>
                </a:solidFill>
                <a:latin typeface="Calibri"/>
                <a:cs typeface="Calibri"/>
              </a:rPr>
              <a:t> </a:t>
            </a:r>
            <a:r>
              <a:rPr lang="en-GB" sz="5750" b="1" spc="5">
                <a:solidFill>
                  <a:srgbClr val="FFFFFF"/>
                </a:solidFill>
                <a:latin typeface="Calibri"/>
                <a:cs typeface="Calibri"/>
              </a:rPr>
              <a:t>is </a:t>
            </a:r>
            <a:r>
              <a:rPr lang="en-GB" sz="5750" b="1" spc="10">
                <a:solidFill>
                  <a:srgbClr val="FFFFFF"/>
                </a:solidFill>
                <a:latin typeface="Calibri"/>
                <a:cs typeface="Calibri"/>
              </a:rPr>
              <a:t>a </a:t>
            </a:r>
            <a:r>
              <a:rPr lang="en-GB" sz="5750" b="1">
                <a:solidFill>
                  <a:srgbClr val="FFFFFF"/>
                </a:solidFill>
                <a:latin typeface="Calibri"/>
                <a:cs typeface="Calibri"/>
              </a:rPr>
              <a:t>member </a:t>
            </a:r>
            <a:r>
              <a:rPr lang="en-GB" sz="5750" b="1" spc="5">
                <a:solidFill>
                  <a:srgbClr val="FFFFFF"/>
                </a:solidFill>
                <a:latin typeface="Calibri"/>
                <a:cs typeface="Calibri"/>
              </a:rPr>
              <a:t>when </a:t>
            </a:r>
            <a:r>
              <a:rPr lang="en-GB" sz="5750" b="1" spc="10">
                <a:solidFill>
                  <a:srgbClr val="FFFFFF"/>
                </a:solidFill>
                <a:latin typeface="Calibri"/>
                <a:cs typeface="Calibri"/>
              </a:rPr>
              <a:t> </a:t>
            </a:r>
            <a:r>
              <a:rPr lang="en-GB" sz="5750" b="1">
                <a:solidFill>
                  <a:srgbClr val="FFFFFF"/>
                </a:solidFill>
                <a:latin typeface="Calibri"/>
                <a:cs typeface="Calibri"/>
              </a:rPr>
              <a:t>processing </a:t>
            </a:r>
            <a:r>
              <a:rPr lang="en-GB" sz="5750" b="1" spc="5">
                <a:solidFill>
                  <a:srgbClr val="FFFFFF"/>
                </a:solidFill>
                <a:latin typeface="Calibri"/>
                <a:cs typeface="Calibri"/>
              </a:rPr>
              <a:t>their </a:t>
            </a:r>
            <a:r>
              <a:rPr lang="en-GB" sz="5750" b="1" spc="10">
                <a:solidFill>
                  <a:srgbClr val="FFFFFF"/>
                </a:solidFill>
                <a:latin typeface="Calibri"/>
                <a:cs typeface="Calibri"/>
              </a:rPr>
              <a:t> </a:t>
            </a:r>
            <a:r>
              <a:rPr lang="en-GB" sz="5750" b="1" spc="-35">
                <a:solidFill>
                  <a:srgbClr val="FFFFFF"/>
                </a:solidFill>
                <a:latin typeface="Calibri"/>
                <a:cs typeface="Calibri"/>
              </a:rPr>
              <a:t>transactions.”</a:t>
            </a:r>
            <a:endParaRPr lang="en-GB" sz="5750">
              <a:latin typeface="Calibri"/>
              <a:cs typeface="Calibri"/>
            </a:endParaRPr>
          </a:p>
        </p:txBody>
      </p:sp>
      <p:sp>
        <p:nvSpPr>
          <p:cNvPr id="6" name="object 6"/>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14</a:t>
            </a:fld>
            <a:endParaRPr spc="1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948" y="0"/>
            <a:ext cx="20097141" cy="11308556"/>
          </a:xfrm>
          <a:prstGeom prst="rect">
            <a:avLst/>
          </a:prstGeom>
        </p:spPr>
      </p:pic>
      <p:sp>
        <p:nvSpPr>
          <p:cNvPr id="3" name="object 3"/>
          <p:cNvSpPr txBox="1">
            <a:spLocks noGrp="1"/>
          </p:cNvSpPr>
          <p:nvPr>
            <p:ph type="title"/>
          </p:nvPr>
        </p:nvSpPr>
        <p:spPr>
          <a:xfrm>
            <a:off x="824970" y="1531755"/>
            <a:ext cx="8105775" cy="1156335"/>
          </a:xfrm>
          <a:prstGeom prst="rect">
            <a:avLst/>
          </a:prstGeom>
        </p:spPr>
        <p:txBody>
          <a:bodyPr vert="horz" wrap="square" lIns="0" tIns="15240" rIns="0" bIns="0" rtlCol="0">
            <a:spAutoFit/>
          </a:bodyPr>
          <a:lstStyle/>
          <a:p>
            <a:pPr marL="12700">
              <a:lnSpc>
                <a:spcPct val="100000"/>
              </a:lnSpc>
              <a:spcBef>
                <a:spcPts val="120"/>
              </a:spcBef>
            </a:pPr>
            <a:r>
              <a:rPr sz="7400" spc="-110">
                <a:solidFill>
                  <a:srgbClr val="FAB428"/>
                </a:solidFill>
              </a:rPr>
              <a:t>What</a:t>
            </a:r>
            <a:r>
              <a:rPr sz="7400" spc="-15">
                <a:solidFill>
                  <a:srgbClr val="FAB428"/>
                </a:solidFill>
              </a:rPr>
              <a:t> </a:t>
            </a:r>
            <a:r>
              <a:rPr sz="7400" spc="-105">
                <a:solidFill>
                  <a:srgbClr val="FAB428"/>
                </a:solidFill>
              </a:rPr>
              <a:t>you</a:t>
            </a:r>
            <a:r>
              <a:rPr sz="7400" spc="-15">
                <a:solidFill>
                  <a:srgbClr val="FAB428"/>
                </a:solidFill>
              </a:rPr>
              <a:t> </a:t>
            </a:r>
            <a:r>
              <a:rPr sz="7400" spc="-95">
                <a:solidFill>
                  <a:srgbClr val="FAB428"/>
                </a:solidFill>
              </a:rPr>
              <a:t>need</a:t>
            </a:r>
            <a:r>
              <a:rPr sz="7400" spc="-15">
                <a:solidFill>
                  <a:srgbClr val="FAB428"/>
                </a:solidFill>
              </a:rPr>
              <a:t> </a:t>
            </a:r>
            <a:r>
              <a:rPr sz="7400" spc="-75">
                <a:solidFill>
                  <a:srgbClr val="FAB428"/>
                </a:solidFill>
              </a:rPr>
              <a:t>to</a:t>
            </a:r>
            <a:r>
              <a:rPr sz="7400" spc="-5">
                <a:solidFill>
                  <a:srgbClr val="FAB428"/>
                </a:solidFill>
              </a:rPr>
              <a:t> </a:t>
            </a:r>
            <a:r>
              <a:rPr sz="7400" spc="-55">
                <a:solidFill>
                  <a:srgbClr val="FAB428"/>
                </a:solidFill>
              </a:rPr>
              <a:t>do</a:t>
            </a:r>
            <a:endParaRPr sz="7400"/>
          </a:p>
        </p:txBody>
      </p:sp>
      <p:sp>
        <p:nvSpPr>
          <p:cNvPr id="4" name="object 4"/>
          <p:cNvSpPr txBox="1"/>
          <p:nvPr/>
        </p:nvSpPr>
        <p:spPr>
          <a:xfrm>
            <a:off x="897825" y="6722697"/>
            <a:ext cx="4252595" cy="1303020"/>
          </a:xfrm>
          <a:prstGeom prst="rect">
            <a:avLst/>
          </a:prstGeom>
        </p:spPr>
        <p:txBody>
          <a:bodyPr vert="horz" wrap="square" lIns="0" tIns="43815" rIns="0" bIns="0" rtlCol="0">
            <a:spAutoFit/>
          </a:bodyPr>
          <a:lstStyle/>
          <a:p>
            <a:pPr marL="12700" marR="5080" indent="-635" algn="ctr">
              <a:lnSpc>
                <a:spcPts val="3300"/>
              </a:lnSpc>
              <a:spcBef>
                <a:spcPts val="345"/>
              </a:spcBef>
            </a:pPr>
            <a:r>
              <a:rPr sz="2850">
                <a:solidFill>
                  <a:srgbClr val="747678"/>
                </a:solidFill>
                <a:latin typeface="Calibri"/>
                <a:cs typeface="Calibri"/>
              </a:rPr>
              <a:t>Set</a:t>
            </a:r>
            <a:r>
              <a:rPr sz="2850" spc="-5">
                <a:solidFill>
                  <a:srgbClr val="747678"/>
                </a:solidFill>
                <a:latin typeface="Calibri"/>
                <a:cs typeface="Calibri"/>
              </a:rPr>
              <a:t> </a:t>
            </a:r>
            <a:r>
              <a:rPr sz="2850" spc="-15">
                <a:solidFill>
                  <a:srgbClr val="747678"/>
                </a:solidFill>
                <a:latin typeface="Calibri"/>
                <a:cs typeface="Calibri"/>
              </a:rPr>
              <a:t>the</a:t>
            </a:r>
            <a:r>
              <a:rPr sz="2850">
                <a:solidFill>
                  <a:srgbClr val="747678"/>
                </a:solidFill>
                <a:latin typeface="Calibri"/>
                <a:cs typeface="Calibri"/>
              </a:rPr>
              <a:t> </a:t>
            </a:r>
            <a:r>
              <a:rPr sz="2850" spc="-15">
                <a:solidFill>
                  <a:srgbClr val="747678"/>
                </a:solidFill>
                <a:latin typeface="Calibri"/>
                <a:cs typeface="Calibri"/>
              </a:rPr>
              <a:t>scene</a:t>
            </a:r>
            <a:r>
              <a:rPr sz="2850" spc="5">
                <a:solidFill>
                  <a:srgbClr val="747678"/>
                </a:solidFill>
                <a:latin typeface="Calibri"/>
                <a:cs typeface="Calibri"/>
              </a:rPr>
              <a:t> </a:t>
            </a:r>
            <a:r>
              <a:rPr sz="2850" spc="10">
                <a:solidFill>
                  <a:srgbClr val="747678"/>
                </a:solidFill>
                <a:latin typeface="Calibri"/>
                <a:cs typeface="Calibri"/>
              </a:rPr>
              <a:t>-</a:t>
            </a:r>
            <a:r>
              <a:rPr sz="2850" spc="-5">
                <a:solidFill>
                  <a:srgbClr val="747678"/>
                </a:solidFill>
                <a:latin typeface="Calibri"/>
                <a:cs typeface="Calibri"/>
              </a:rPr>
              <a:t> </a:t>
            </a:r>
            <a:r>
              <a:rPr sz="2850" spc="-20">
                <a:solidFill>
                  <a:srgbClr val="747678"/>
                </a:solidFill>
                <a:latin typeface="Calibri"/>
                <a:cs typeface="Calibri"/>
              </a:rPr>
              <a:t>Colleagues </a:t>
            </a:r>
            <a:r>
              <a:rPr sz="2850" spc="-15">
                <a:solidFill>
                  <a:srgbClr val="747678"/>
                </a:solidFill>
                <a:latin typeface="Calibri"/>
                <a:cs typeface="Calibri"/>
              </a:rPr>
              <a:t> </a:t>
            </a:r>
            <a:r>
              <a:rPr sz="2850" spc="-10">
                <a:solidFill>
                  <a:srgbClr val="747678"/>
                </a:solidFill>
                <a:latin typeface="Calibri"/>
                <a:cs typeface="Calibri"/>
              </a:rPr>
              <a:t>must </a:t>
            </a:r>
            <a:r>
              <a:rPr sz="2850" spc="-20">
                <a:solidFill>
                  <a:srgbClr val="747678"/>
                </a:solidFill>
                <a:latin typeface="Calibri"/>
                <a:cs typeface="Calibri"/>
              </a:rPr>
              <a:t>talk</a:t>
            </a:r>
            <a:r>
              <a:rPr sz="2850">
                <a:solidFill>
                  <a:srgbClr val="747678"/>
                </a:solidFill>
                <a:latin typeface="Calibri"/>
                <a:cs typeface="Calibri"/>
              </a:rPr>
              <a:t> </a:t>
            </a:r>
            <a:r>
              <a:rPr sz="2850" spc="-10">
                <a:solidFill>
                  <a:srgbClr val="747678"/>
                </a:solidFill>
                <a:latin typeface="Calibri"/>
                <a:cs typeface="Calibri"/>
              </a:rPr>
              <a:t>about</a:t>
            </a:r>
            <a:r>
              <a:rPr sz="2850" spc="-5">
                <a:solidFill>
                  <a:srgbClr val="747678"/>
                </a:solidFill>
                <a:latin typeface="Calibri"/>
                <a:cs typeface="Calibri"/>
              </a:rPr>
              <a:t> </a:t>
            </a:r>
            <a:r>
              <a:rPr sz="2850" spc="-20">
                <a:solidFill>
                  <a:srgbClr val="747678"/>
                </a:solidFill>
                <a:latin typeface="Calibri"/>
                <a:cs typeface="Calibri"/>
              </a:rPr>
              <a:t>membership </a:t>
            </a:r>
            <a:r>
              <a:rPr sz="2850" spc="-630">
                <a:solidFill>
                  <a:srgbClr val="747678"/>
                </a:solidFill>
                <a:latin typeface="Calibri"/>
                <a:cs typeface="Calibri"/>
              </a:rPr>
              <a:t> </a:t>
            </a:r>
            <a:r>
              <a:rPr sz="2850" spc="-15">
                <a:solidFill>
                  <a:srgbClr val="747678"/>
                </a:solidFill>
                <a:latin typeface="Calibri"/>
                <a:cs typeface="Calibri"/>
              </a:rPr>
              <a:t>and</a:t>
            </a:r>
            <a:r>
              <a:rPr sz="2850" spc="-10">
                <a:solidFill>
                  <a:srgbClr val="747678"/>
                </a:solidFill>
                <a:latin typeface="Calibri"/>
                <a:cs typeface="Calibri"/>
              </a:rPr>
              <a:t> </a:t>
            </a:r>
            <a:r>
              <a:rPr sz="2850" spc="-15">
                <a:solidFill>
                  <a:srgbClr val="747678"/>
                </a:solidFill>
                <a:latin typeface="Calibri"/>
                <a:cs typeface="Calibri"/>
              </a:rPr>
              <a:t>the</a:t>
            </a:r>
            <a:r>
              <a:rPr sz="2850">
                <a:solidFill>
                  <a:srgbClr val="747678"/>
                </a:solidFill>
                <a:latin typeface="Calibri"/>
                <a:cs typeface="Calibri"/>
              </a:rPr>
              <a:t> </a:t>
            </a:r>
            <a:r>
              <a:rPr sz="2850" spc="-25">
                <a:solidFill>
                  <a:srgbClr val="747678"/>
                </a:solidFill>
                <a:latin typeface="Calibri"/>
                <a:cs typeface="Calibri"/>
              </a:rPr>
              <a:t>YCM</a:t>
            </a:r>
            <a:r>
              <a:rPr sz="2850" spc="-5">
                <a:solidFill>
                  <a:srgbClr val="747678"/>
                </a:solidFill>
                <a:latin typeface="Calibri"/>
                <a:cs typeface="Calibri"/>
              </a:rPr>
              <a:t> </a:t>
            </a:r>
            <a:r>
              <a:rPr sz="2850" spc="-10">
                <a:solidFill>
                  <a:srgbClr val="747678"/>
                </a:solidFill>
                <a:latin typeface="Calibri"/>
                <a:cs typeface="Calibri"/>
              </a:rPr>
              <a:t>members</a:t>
            </a:r>
            <a:r>
              <a:rPr sz="2850">
                <a:solidFill>
                  <a:srgbClr val="747678"/>
                </a:solidFill>
                <a:latin typeface="Calibri"/>
                <a:cs typeface="Calibri"/>
              </a:rPr>
              <a:t> App</a:t>
            </a:r>
            <a:endParaRPr sz="2850">
              <a:latin typeface="Calibri"/>
              <a:cs typeface="Calibri"/>
            </a:endParaRPr>
          </a:p>
        </p:txBody>
      </p:sp>
      <p:sp>
        <p:nvSpPr>
          <p:cNvPr id="5" name="object 5"/>
          <p:cNvSpPr txBox="1"/>
          <p:nvPr/>
        </p:nvSpPr>
        <p:spPr>
          <a:xfrm>
            <a:off x="5666109" y="6722697"/>
            <a:ext cx="3930015" cy="2559685"/>
          </a:xfrm>
          <a:prstGeom prst="rect">
            <a:avLst/>
          </a:prstGeom>
        </p:spPr>
        <p:txBody>
          <a:bodyPr vert="horz" wrap="square" lIns="0" tIns="43815" rIns="0" bIns="0" rtlCol="0">
            <a:spAutoFit/>
          </a:bodyPr>
          <a:lstStyle/>
          <a:p>
            <a:pPr marL="12700" marR="5080" algn="ctr">
              <a:lnSpc>
                <a:spcPts val="3300"/>
              </a:lnSpc>
              <a:spcBef>
                <a:spcPts val="345"/>
              </a:spcBef>
            </a:pPr>
            <a:r>
              <a:rPr sz="2850" spc="-25">
                <a:solidFill>
                  <a:srgbClr val="747678"/>
                </a:solidFill>
                <a:latin typeface="Calibri"/>
                <a:cs typeface="Calibri"/>
              </a:rPr>
              <a:t>Encourage</a:t>
            </a:r>
            <a:r>
              <a:rPr sz="2850" spc="5">
                <a:solidFill>
                  <a:srgbClr val="747678"/>
                </a:solidFill>
                <a:latin typeface="Calibri"/>
                <a:cs typeface="Calibri"/>
              </a:rPr>
              <a:t> </a:t>
            </a:r>
            <a:r>
              <a:rPr sz="2850" spc="-25">
                <a:solidFill>
                  <a:srgbClr val="747678"/>
                </a:solidFill>
                <a:latin typeface="Calibri"/>
                <a:cs typeface="Calibri"/>
              </a:rPr>
              <a:t>colleagues</a:t>
            </a:r>
            <a:r>
              <a:rPr sz="2850">
                <a:solidFill>
                  <a:srgbClr val="747678"/>
                </a:solidFill>
                <a:latin typeface="Calibri"/>
                <a:cs typeface="Calibri"/>
              </a:rPr>
              <a:t> </a:t>
            </a:r>
            <a:r>
              <a:rPr sz="2850" spc="-15">
                <a:solidFill>
                  <a:srgbClr val="747678"/>
                </a:solidFill>
                <a:latin typeface="Calibri"/>
                <a:cs typeface="Calibri"/>
              </a:rPr>
              <a:t>to </a:t>
            </a:r>
            <a:r>
              <a:rPr sz="2850" spc="-10">
                <a:solidFill>
                  <a:srgbClr val="747678"/>
                </a:solidFill>
                <a:latin typeface="Calibri"/>
                <a:cs typeface="Calibri"/>
              </a:rPr>
              <a:t> </a:t>
            </a:r>
            <a:r>
              <a:rPr sz="2850" spc="-15">
                <a:solidFill>
                  <a:srgbClr val="747678"/>
                </a:solidFill>
                <a:latin typeface="Calibri"/>
                <a:cs typeface="Calibri"/>
              </a:rPr>
              <a:t>prompt</a:t>
            </a:r>
            <a:r>
              <a:rPr sz="2850" spc="-5">
                <a:solidFill>
                  <a:srgbClr val="747678"/>
                </a:solidFill>
                <a:latin typeface="Calibri"/>
                <a:cs typeface="Calibri"/>
              </a:rPr>
              <a:t> </a:t>
            </a:r>
            <a:r>
              <a:rPr sz="2850" spc="-15">
                <a:solidFill>
                  <a:srgbClr val="747678"/>
                </a:solidFill>
                <a:latin typeface="Calibri"/>
                <a:cs typeface="Calibri"/>
              </a:rPr>
              <a:t>for</a:t>
            </a:r>
            <a:r>
              <a:rPr sz="2850">
                <a:solidFill>
                  <a:srgbClr val="747678"/>
                </a:solidFill>
                <a:latin typeface="Calibri"/>
                <a:cs typeface="Calibri"/>
              </a:rPr>
              <a:t> </a:t>
            </a:r>
            <a:r>
              <a:rPr sz="2850" spc="-20">
                <a:solidFill>
                  <a:srgbClr val="747678"/>
                </a:solidFill>
                <a:latin typeface="Calibri"/>
                <a:cs typeface="Calibri"/>
              </a:rPr>
              <a:t>membership </a:t>
            </a:r>
            <a:r>
              <a:rPr sz="2850" spc="-15">
                <a:solidFill>
                  <a:srgbClr val="747678"/>
                </a:solidFill>
                <a:latin typeface="Calibri"/>
                <a:cs typeface="Calibri"/>
              </a:rPr>
              <a:t> </a:t>
            </a:r>
            <a:r>
              <a:rPr sz="2850" spc="-10">
                <a:solidFill>
                  <a:srgbClr val="747678"/>
                </a:solidFill>
                <a:latin typeface="Calibri"/>
                <a:cs typeface="Calibri"/>
              </a:rPr>
              <a:t>card</a:t>
            </a:r>
            <a:r>
              <a:rPr sz="2850" spc="-5">
                <a:solidFill>
                  <a:srgbClr val="747678"/>
                </a:solidFill>
                <a:latin typeface="Calibri"/>
                <a:cs typeface="Calibri"/>
              </a:rPr>
              <a:t> or</a:t>
            </a:r>
            <a:r>
              <a:rPr sz="2850">
                <a:solidFill>
                  <a:srgbClr val="747678"/>
                </a:solidFill>
                <a:latin typeface="Calibri"/>
                <a:cs typeface="Calibri"/>
              </a:rPr>
              <a:t> </a:t>
            </a:r>
            <a:r>
              <a:rPr sz="2850" spc="-20">
                <a:solidFill>
                  <a:srgbClr val="747678"/>
                </a:solidFill>
                <a:latin typeface="Calibri"/>
                <a:cs typeface="Calibri"/>
              </a:rPr>
              <a:t>number</a:t>
            </a:r>
            <a:r>
              <a:rPr sz="2850">
                <a:solidFill>
                  <a:srgbClr val="747678"/>
                </a:solidFill>
                <a:latin typeface="Calibri"/>
                <a:cs typeface="Calibri"/>
              </a:rPr>
              <a:t> </a:t>
            </a:r>
            <a:r>
              <a:rPr sz="2850" spc="-20">
                <a:solidFill>
                  <a:srgbClr val="747678"/>
                </a:solidFill>
                <a:latin typeface="Calibri"/>
                <a:cs typeface="Calibri"/>
              </a:rPr>
              <a:t>with</a:t>
            </a:r>
            <a:r>
              <a:rPr sz="2850" spc="-5">
                <a:solidFill>
                  <a:srgbClr val="747678"/>
                </a:solidFill>
                <a:latin typeface="Calibri"/>
                <a:cs typeface="Calibri"/>
              </a:rPr>
              <a:t> every </a:t>
            </a:r>
            <a:r>
              <a:rPr sz="2850" spc="-630">
                <a:solidFill>
                  <a:srgbClr val="747678"/>
                </a:solidFill>
                <a:latin typeface="Calibri"/>
                <a:cs typeface="Calibri"/>
              </a:rPr>
              <a:t> </a:t>
            </a:r>
            <a:r>
              <a:rPr sz="2850" spc="-10">
                <a:solidFill>
                  <a:srgbClr val="747678"/>
                </a:solidFill>
                <a:latin typeface="Calibri"/>
                <a:cs typeface="Calibri"/>
              </a:rPr>
              <a:t>transaction</a:t>
            </a:r>
            <a:r>
              <a:rPr sz="2850">
                <a:solidFill>
                  <a:srgbClr val="747678"/>
                </a:solidFill>
                <a:latin typeface="Calibri"/>
                <a:cs typeface="Calibri"/>
              </a:rPr>
              <a:t> </a:t>
            </a:r>
            <a:r>
              <a:rPr sz="2850" spc="-15">
                <a:solidFill>
                  <a:srgbClr val="747678"/>
                </a:solidFill>
                <a:latin typeface="Calibri"/>
                <a:cs typeface="Calibri"/>
              </a:rPr>
              <a:t>and</a:t>
            </a:r>
            <a:r>
              <a:rPr sz="2850">
                <a:solidFill>
                  <a:srgbClr val="747678"/>
                </a:solidFill>
                <a:latin typeface="Calibri"/>
                <a:cs typeface="Calibri"/>
              </a:rPr>
              <a:t> </a:t>
            </a:r>
            <a:r>
              <a:rPr sz="2850" spc="-30">
                <a:solidFill>
                  <a:srgbClr val="747678"/>
                </a:solidFill>
                <a:latin typeface="Calibri"/>
                <a:cs typeface="Calibri"/>
              </a:rPr>
              <a:t>have </a:t>
            </a:r>
            <a:r>
              <a:rPr sz="2850" spc="-25">
                <a:solidFill>
                  <a:srgbClr val="747678"/>
                </a:solidFill>
                <a:latin typeface="Calibri"/>
                <a:cs typeface="Calibri"/>
              </a:rPr>
              <a:t> </a:t>
            </a:r>
            <a:r>
              <a:rPr sz="2850" spc="-20">
                <a:solidFill>
                  <a:srgbClr val="747678"/>
                </a:solidFill>
                <a:latin typeface="Calibri"/>
                <a:cs typeface="Calibri"/>
              </a:rPr>
              <a:t>conversations</a:t>
            </a:r>
            <a:r>
              <a:rPr sz="2850" spc="-5">
                <a:solidFill>
                  <a:srgbClr val="747678"/>
                </a:solidFill>
                <a:latin typeface="Calibri"/>
                <a:cs typeface="Calibri"/>
              </a:rPr>
              <a:t> </a:t>
            </a:r>
            <a:r>
              <a:rPr sz="2850" spc="-10">
                <a:solidFill>
                  <a:srgbClr val="747678"/>
                </a:solidFill>
                <a:latin typeface="Calibri"/>
                <a:cs typeface="Calibri"/>
              </a:rPr>
              <a:t>about</a:t>
            </a:r>
            <a:r>
              <a:rPr sz="2850" spc="-5">
                <a:solidFill>
                  <a:srgbClr val="747678"/>
                </a:solidFill>
                <a:latin typeface="Calibri"/>
                <a:cs typeface="Calibri"/>
              </a:rPr>
              <a:t> </a:t>
            </a:r>
            <a:r>
              <a:rPr sz="2850" spc="-15">
                <a:solidFill>
                  <a:srgbClr val="747678"/>
                </a:solidFill>
                <a:latin typeface="Calibri"/>
                <a:cs typeface="Calibri"/>
              </a:rPr>
              <a:t>the </a:t>
            </a:r>
            <a:r>
              <a:rPr sz="2850" spc="-10">
                <a:solidFill>
                  <a:srgbClr val="747678"/>
                </a:solidFill>
                <a:latin typeface="Calibri"/>
                <a:cs typeface="Calibri"/>
              </a:rPr>
              <a:t> </a:t>
            </a:r>
            <a:r>
              <a:rPr sz="2850" spc="-55">
                <a:solidFill>
                  <a:srgbClr val="747678"/>
                </a:solidFill>
                <a:latin typeface="Calibri"/>
                <a:cs typeface="Calibri"/>
              </a:rPr>
              <a:t>Your</a:t>
            </a:r>
            <a:r>
              <a:rPr sz="2850" spc="-5">
                <a:solidFill>
                  <a:srgbClr val="747678"/>
                </a:solidFill>
                <a:latin typeface="Calibri"/>
                <a:cs typeface="Calibri"/>
              </a:rPr>
              <a:t> </a:t>
            </a:r>
            <a:r>
              <a:rPr sz="2850" spc="20">
                <a:solidFill>
                  <a:srgbClr val="747678"/>
                </a:solidFill>
                <a:latin typeface="Calibri"/>
                <a:cs typeface="Calibri"/>
              </a:rPr>
              <a:t>Co-op</a:t>
            </a:r>
            <a:r>
              <a:rPr sz="2850" spc="-10">
                <a:solidFill>
                  <a:srgbClr val="747678"/>
                </a:solidFill>
                <a:latin typeface="Calibri"/>
                <a:cs typeface="Calibri"/>
              </a:rPr>
              <a:t> members</a:t>
            </a:r>
            <a:r>
              <a:rPr sz="2850">
                <a:solidFill>
                  <a:srgbClr val="747678"/>
                </a:solidFill>
                <a:latin typeface="Calibri"/>
                <a:cs typeface="Calibri"/>
              </a:rPr>
              <a:t> App</a:t>
            </a:r>
            <a:endParaRPr sz="2850">
              <a:latin typeface="Calibri"/>
              <a:cs typeface="Calibri"/>
            </a:endParaRPr>
          </a:p>
        </p:txBody>
      </p:sp>
      <p:sp>
        <p:nvSpPr>
          <p:cNvPr id="6" name="object 6"/>
          <p:cNvSpPr txBox="1"/>
          <p:nvPr/>
        </p:nvSpPr>
        <p:spPr>
          <a:xfrm>
            <a:off x="10384918" y="6723063"/>
            <a:ext cx="3749040" cy="884555"/>
          </a:xfrm>
          <a:prstGeom prst="rect">
            <a:avLst/>
          </a:prstGeom>
        </p:spPr>
        <p:txBody>
          <a:bodyPr vert="horz" wrap="square" lIns="0" tIns="43815" rIns="0" bIns="0" rtlCol="0">
            <a:spAutoFit/>
          </a:bodyPr>
          <a:lstStyle/>
          <a:p>
            <a:pPr marL="12700" marR="5080" indent="132080">
              <a:lnSpc>
                <a:spcPts val="3300"/>
              </a:lnSpc>
              <a:spcBef>
                <a:spcPts val="345"/>
              </a:spcBef>
            </a:pPr>
            <a:r>
              <a:rPr sz="2850" spc="-5">
                <a:solidFill>
                  <a:srgbClr val="747678"/>
                </a:solidFill>
                <a:latin typeface="Calibri"/>
                <a:cs typeface="Calibri"/>
              </a:rPr>
              <a:t>Observe </a:t>
            </a:r>
            <a:r>
              <a:rPr sz="2850" spc="-25">
                <a:solidFill>
                  <a:srgbClr val="747678"/>
                </a:solidFill>
                <a:latin typeface="Calibri"/>
                <a:cs typeface="Calibri"/>
              </a:rPr>
              <a:t>colleagues</a:t>
            </a:r>
            <a:r>
              <a:rPr sz="2850" spc="-5">
                <a:solidFill>
                  <a:srgbClr val="747678"/>
                </a:solidFill>
                <a:latin typeface="Calibri"/>
                <a:cs typeface="Calibri"/>
              </a:rPr>
              <a:t> </a:t>
            </a:r>
            <a:r>
              <a:rPr sz="2850" spc="-15">
                <a:solidFill>
                  <a:srgbClr val="747678"/>
                </a:solidFill>
                <a:latin typeface="Calibri"/>
                <a:cs typeface="Calibri"/>
              </a:rPr>
              <a:t>and </a:t>
            </a:r>
            <a:r>
              <a:rPr sz="2850" spc="-10">
                <a:solidFill>
                  <a:srgbClr val="747678"/>
                </a:solidFill>
                <a:latin typeface="Calibri"/>
                <a:cs typeface="Calibri"/>
              </a:rPr>
              <a:t> </a:t>
            </a:r>
            <a:r>
              <a:rPr sz="2850" spc="-20">
                <a:solidFill>
                  <a:srgbClr val="747678"/>
                </a:solidFill>
                <a:latin typeface="Calibri"/>
                <a:cs typeface="Calibri"/>
              </a:rPr>
              <a:t>give</a:t>
            </a:r>
            <a:r>
              <a:rPr sz="2850" spc="-5">
                <a:solidFill>
                  <a:srgbClr val="747678"/>
                </a:solidFill>
                <a:latin typeface="Calibri"/>
                <a:cs typeface="Calibri"/>
              </a:rPr>
              <a:t> </a:t>
            </a:r>
            <a:r>
              <a:rPr sz="2850" spc="-15">
                <a:solidFill>
                  <a:srgbClr val="747678"/>
                </a:solidFill>
                <a:latin typeface="Calibri"/>
                <a:cs typeface="Calibri"/>
              </a:rPr>
              <a:t>just</a:t>
            </a:r>
            <a:r>
              <a:rPr sz="2850" spc="-5">
                <a:solidFill>
                  <a:srgbClr val="747678"/>
                </a:solidFill>
                <a:latin typeface="Calibri"/>
                <a:cs typeface="Calibri"/>
              </a:rPr>
              <a:t> </a:t>
            </a:r>
            <a:r>
              <a:rPr sz="2850" spc="-10">
                <a:solidFill>
                  <a:srgbClr val="747678"/>
                </a:solidFill>
                <a:latin typeface="Calibri"/>
                <a:cs typeface="Calibri"/>
              </a:rPr>
              <a:t>in</a:t>
            </a:r>
            <a:r>
              <a:rPr sz="2850" spc="-5">
                <a:solidFill>
                  <a:srgbClr val="747678"/>
                </a:solidFill>
                <a:latin typeface="Calibri"/>
                <a:cs typeface="Calibri"/>
              </a:rPr>
              <a:t> </a:t>
            </a:r>
            <a:r>
              <a:rPr sz="2850" spc="-10">
                <a:solidFill>
                  <a:srgbClr val="747678"/>
                </a:solidFill>
                <a:latin typeface="Calibri"/>
                <a:cs typeface="Calibri"/>
              </a:rPr>
              <a:t>time</a:t>
            </a:r>
            <a:r>
              <a:rPr sz="2850">
                <a:solidFill>
                  <a:srgbClr val="747678"/>
                </a:solidFill>
                <a:latin typeface="Calibri"/>
                <a:cs typeface="Calibri"/>
              </a:rPr>
              <a:t> </a:t>
            </a:r>
            <a:r>
              <a:rPr sz="2850" spc="-20">
                <a:solidFill>
                  <a:srgbClr val="747678"/>
                </a:solidFill>
                <a:latin typeface="Calibri"/>
                <a:cs typeface="Calibri"/>
              </a:rPr>
              <a:t>feedback</a:t>
            </a:r>
            <a:endParaRPr sz="2850">
              <a:latin typeface="Calibri"/>
              <a:cs typeface="Calibri"/>
            </a:endParaRPr>
          </a:p>
        </p:txBody>
      </p:sp>
      <p:sp>
        <p:nvSpPr>
          <p:cNvPr id="7" name="object 7"/>
          <p:cNvSpPr txBox="1"/>
          <p:nvPr/>
        </p:nvSpPr>
        <p:spPr>
          <a:xfrm>
            <a:off x="15125349" y="6723063"/>
            <a:ext cx="3639820" cy="1303020"/>
          </a:xfrm>
          <a:prstGeom prst="rect">
            <a:avLst/>
          </a:prstGeom>
        </p:spPr>
        <p:txBody>
          <a:bodyPr vert="horz" wrap="square" lIns="0" tIns="43815" rIns="0" bIns="0" rtlCol="0">
            <a:spAutoFit/>
          </a:bodyPr>
          <a:lstStyle/>
          <a:p>
            <a:pPr marL="12700" marR="5080" algn="ctr">
              <a:lnSpc>
                <a:spcPts val="3300"/>
              </a:lnSpc>
              <a:spcBef>
                <a:spcPts val="345"/>
              </a:spcBef>
            </a:pPr>
            <a:r>
              <a:rPr sz="2850" spc="-15">
                <a:solidFill>
                  <a:srgbClr val="747678"/>
                </a:solidFill>
                <a:latin typeface="Calibri"/>
                <a:cs typeface="Calibri"/>
              </a:rPr>
              <a:t>Brief</a:t>
            </a:r>
            <a:r>
              <a:rPr sz="2850" spc="-5">
                <a:solidFill>
                  <a:srgbClr val="747678"/>
                </a:solidFill>
                <a:latin typeface="Calibri"/>
                <a:cs typeface="Calibri"/>
              </a:rPr>
              <a:t> </a:t>
            </a:r>
            <a:r>
              <a:rPr sz="2850" spc="-20">
                <a:solidFill>
                  <a:srgbClr val="747678"/>
                </a:solidFill>
                <a:latin typeface="Calibri"/>
                <a:cs typeface="Calibri"/>
              </a:rPr>
              <a:t>your</a:t>
            </a:r>
            <a:r>
              <a:rPr sz="2850" spc="5">
                <a:solidFill>
                  <a:srgbClr val="747678"/>
                </a:solidFill>
                <a:latin typeface="Calibri"/>
                <a:cs typeface="Calibri"/>
              </a:rPr>
              <a:t> </a:t>
            </a:r>
            <a:r>
              <a:rPr sz="2850" spc="-30">
                <a:solidFill>
                  <a:srgbClr val="747678"/>
                </a:solidFill>
                <a:latin typeface="Calibri"/>
                <a:cs typeface="Calibri"/>
              </a:rPr>
              <a:t>teams</a:t>
            </a:r>
            <a:r>
              <a:rPr sz="2850">
                <a:solidFill>
                  <a:srgbClr val="747678"/>
                </a:solidFill>
                <a:latin typeface="Calibri"/>
                <a:cs typeface="Calibri"/>
              </a:rPr>
              <a:t> </a:t>
            </a:r>
            <a:r>
              <a:rPr sz="2850" spc="-15">
                <a:solidFill>
                  <a:srgbClr val="747678"/>
                </a:solidFill>
                <a:latin typeface="Calibri"/>
                <a:cs typeface="Calibri"/>
              </a:rPr>
              <a:t>and </a:t>
            </a:r>
            <a:r>
              <a:rPr sz="2850" spc="-10">
                <a:solidFill>
                  <a:srgbClr val="747678"/>
                </a:solidFill>
                <a:latin typeface="Calibri"/>
                <a:cs typeface="Calibri"/>
              </a:rPr>
              <a:t> </a:t>
            </a:r>
            <a:r>
              <a:rPr sz="2850" spc="-25">
                <a:solidFill>
                  <a:srgbClr val="747678"/>
                </a:solidFill>
                <a:latin typeface="Calibri"/>
                <a:cs typeface="Calibri"/>
              </a:rPr>
              <a:t>share</a:t>
            </a:r>
            <a:r>
              <a:rPr sz="2850" spc="-5">
                <a:solidFill>
                  <a:srgbClr val="747678"/>
                </a:solidFill>
                <a:latin typeface="Calibri"/>
                <a:cs typeface="Calibri"/>
              </a:rPr>
              <a:t> </a:t>
            </a:r>
            <a:r>
              <a:rPr sz="2850" spc="-15">
                <a:solidFill>
                  <a:srgbClr val="747678"/>
                </a:solidFill>
                <a:latin typeface="Calibri"/>
                <a:cs typeface="Calibri"/>
              </a:rPr>
              <a:t>and</a:t>
            </a:r>
            <a:r>
              <a:rPr sz="2850" spc="-5">
                <a:solidFill>
                  <a:srgbClr val="747678"/>
                </a:solidFill>
                <a:latin typeface="Calibri"/>
                <a:cs typeface="Calibri"/>
              </a:rPr>
              <a:t> </a:t>
            </a:r>
            <a:r>
              <a:rPr sz="2850" spc="-10">
                <a:solidFill>
                  <a:srgbClr val="747678"/>
                </a:solidFill>
                <a:latin typeface="Calibri"/>
                <a:cs typeface="Calibri"/>
              </a:rPr>
              <a:t>direct </a:t>
            </a:r>
            <a:r>
              <a:rPr sz="2850" spc="-15">
                <a:solidFill>
                  <a:srgbClr val="747678"/>
                </a:solidFill>
                <a:latin typeface="Calibri"/>
                <a:cs typeface="Calibri"/>
              </a:rPr>
              <a:t>them</a:t>
            </a:r>
            <a:r>
              <a:rPr sz="2850" spc="-5">
                <a:solidFill>
                  <a:srgbClr val="747678"/>
                </a:solidFill>
                <a:latin typeface="Calibri"/>
                <a:cs typeface="Calibri"/>
              </a:rPr>
              <a:t> </a:t>
            </a:r>
            <a:r>
              <a:rPr sz="2850" spc="-15">
                <a:solidFill>
                  <a:srgbClr val="747678"/>
                </a:solidFill>
                <a:latin typeface="Calibri"/>
                <a:cs typeface="Calibri"/>
              </a:rPr>
              <a:t>to </a:t>
            </a:r>
            <a:r>
              <a:rPr sz="2850" spc="-630">
                <a:solidFill>
                  <a:srgbClr val="747678"/>
                </a:solidFill>
                <a:latin typeface="Calibri"/>
                <a:cs typeface="Calibri"/>
              </a:rPr>
              <a:t> </a:t>
            </a:r>
            <a:r>
              <a:rPr sz="2850" spc="-20">
                <a:solidFill>
                  <a:srgbClr val="747678"/>
                </a:solidFill>
                <a:latin typeface="Calibri"/>
                <a:cs typeface="Calibri"/>
              </a:rPr>
              <a:t>additional</a:t>
            </a:r>
            <a:r>
              <a:rPr sz="2850" spc="-5">
                <a:solidFill>
                  <a:srgbClr val="747678"/>
                </a:solidFill>
                <a:latin typeface="Calibri"/>
                <a:cs typeface="Calibri"/>
              </a:rPr>
              <a:t> </a:t>
            </a:r>
            <a:r>
              <a:rPr sz="2850" spc="-20">
                <a:solidFill>
                  <a:srgbClr val="747678"/>
                </a:solidFill>
                <a:latin typeface="Calibri"/>
                <a:cs typeface="Calibri"/>
              </a:rPr>
              <a:t>resources</a:t>
            </a:r>
            <a:endParaRPr sz="2850">
              <a:latin typeface="Calibri"/>
              <a:cs typeface="Calibri"/>
            </a:endParaRPr>
          </a:p>
        </p:txBody>
      </p:sp>
      <p:grpSp>
        <p:nvGrpSpPr>
          <p:cNvPr id="8" name="object 8"/>
          <p:cNvGrpSpPr/>
          <p:nvPr/>
        </p:nvGrpSpPr>
        <p:grpSpPr>
          <a:xfrm>
            <a:off x="837409" y="677517"/>
            <a:ext cx="17709515" cy="5395595"/>
            <a:chOff x="837409" y="677517"/>
            <a:chExt cx="17709515" cy="5395595"/>
          </a:xfrm>
        </p:grpSpPr>
        <p:pic>
          <p:nvPicPr>
            <p:cNvPr id="9" name="object 9"/>
            <p:cNvPicPr/>
            <p:nvPr/>
          </p:nvPicPr>
          <p:blipFill>
            <a:blip r:embed="rId4" cstate="print"/>
            <a:stretch>
              <a:fillRect/>
            </a:stretch>
          </p:blipFill>
          <p:spPr>
            <a:xfrm>
              <a:off x="1557544" y="3141265"/>
              <a:ext cx="2931847" cy="2931847"/>
            </a:xfrm>
            <a:prstGeom prst="rect">
              <a:avLst/>
            </a:prstGeom>
          </p:spPr>
        </p:pic>
        <p:pic>
          <p:nvPicPr>
            <p:cNvPr id="10" name="object 10"/>
            <p:cNvPicPr/>
            <p:nvPr/>
          </p:nvPicPr>
          <p:blipFill>
            <a:blip r:embed="rId5" cstate="print"/>
            <a:stretch>
              <a:fillRect/>
            </a:stretch>
          </p:blipFill>
          <p:spPr>
            <a:xfrm>
              <a:off x="6243265" y="3141265"/>
              <a:ext cx="2931847" cy="2931847"/>
            </a:xfrm>
            <a:prstGeom prst="rect">
              <a:avLst/>
            </a:prstGeom>
          </p:spPr>
        </p:pic>
        <p:pic>
          <p:nvPicPr>
            <p:cNvPr id="11" name="object 11"/>
            <p:cNvPicPr/>
            <p:nvPr/>
          </p:nvPicPr>
          <p:blipFill>
            <a:blip r:embed="rId6" cstate="print"/>
            <a:stretch>
              <a:fillRect/>
            </a:stretch>
          </p:blipFill>
          <p:spPr>
            <a:xfrm>
              <a:off x="10928986" y="3141265"/>
              <a:ext cx="2931847" cy="2931847"/>
            </a:xfrm>
            <a:prstGeom prst="rect">
              <a:avLst/>
            </a:prstGeom>
          </p:spPr>
        </p:pic>
        <p:pic>
          <p:nvPicPr>
            <p:cNvPr id="12" name="object 12"/>
            <p:cNvPicPr/>
            <p:nvPr/>
          </p:nvPicPr>
          <p:blipFill>
            <a:blip r:embed="rId7" cstate="print"/>
            <a:stretch>
              <a:fillRect/>
            </a:stretch>
          </p:blipFill>
          <p:spPr>
            <a:xfrm>
              <a:off x="15614707" y="3141265"/>
              <a:ext cx="2931847" cy="2931847"/>
            </a:xfrm>
            <a:prstGeom prst="rect">
              <a:avLst/>
            </a:prstGeom>
          </p:spPr>
        </p:pic>
        <p:sp>
          <p:nvSpPr>
            <p:cNvPr id="13" name="object 13"/>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AB428"/>
            </a:solidFill>
          </p:spPr>
          <p:txBody>
            <a:bodyPr wrap="square" lIns="0" tIns="0" rIns="0" bIns="0" rtlCol="0"/>
            <a:lstStyle/>
            <a:p>
              <a:endParaRPr/>
            </a:p>
          </p:txBody>
        </p:sp>
      </p:gr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15</a:t>
            </a:fld>
            <a:endParaRPr spc="1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135876" y="0"/>
            <a:ext cx="7968615" cy="9926955"/>
            <a:chOff x="12135876" y="0"/>
            <a:chExt cx="7968615" cy="9926955"/>
          </a:xfrm>
        </p:grpSpPr>
        <p:sp>
          <p:nvSpPr>
            <p:cNvPr id="3" name="object 3"/>
            <p:cNvSpPr/>
            <p:nvPr/>
          </p:nvSpPr>
          <p:spPr>
            <a:xfrm>
              <a:off x="12732596" y="0"/>
              <a:ext cx="7371715" cy="8357870"/>
            </a:xfrm>
            <a:custGeom>
              <a:avLst/>
              <a:gdLst/>
              <a:ahLst/>
              <a:cxnLst/>
              <a:rect l="l" t="t" r="r" b="b"/>
              <a:pathLst>
                <a:path w="7371715" h="8357870">
                  <a:moveTo>
                    <a:pt x="7371503" y="0"/>
                  </a:moveTo>
                  <a:lnTo>
                    <a:pt x="41956" y="0"/>
                  </a:lnTo>
                  <a:lnTo>
                    <a:pt x="36926" y="49340"/>
                  </a:lnTo>
                  <a:lnTo>
                    <a:pt x="32211" y="98774"/>
                  </a:lnTo>
                  <a:lnTo>
                    <a:pt x="27812" y="148299"/>
                  </a:lnTo>
                  <a:lnTo>
                    <a:pt x="23730" y="197915"/>
                  </a:lnTo>
                  <a:lnTo>
                    <a:pt x="19967" y="247620"/>
                  </a:lnTo>
                  <a:lnTo>
                    <a:pt x="16524" y="297415"/>
                  </a:lnTo>
                  <a:lnTo>
                    <a:pt x="13402" y="347297"/>
                  </a:lnTo>
                  <a:lnTo>
                    <a:pt x="10604" y="397266"/>
                  </a:lnTo>
                  <a:lnTo>
                    <a:pt x="8130" y="447321"/>
                  </a:lnTo>
                  <a:lnTo>
                    <a:pt x="5981" y="497462"/>
                  </a:lnTo>
                  <a:lnTo>
                    <a:pt x="4159" y="547686"/>
                  </a:lnTo>
                  <a:lnTo>
                    <a:pt x="2665" y="597994"/>
                  </a:lnTo>
                  <a:lnTo>
                    <a:pt x="1501" y="648384"/>
                  </a:lnTo>
                  <a:lnTo>
                    <a:pt x="668" y="698855"/>
                  </a:lnTo>
                  <a:lnTo>
                    <a:pt x="167" y="749407"/>
                  </a:lnTo>
                  <a:lnTo>
                    <a:pt x="0" y="800038"/>
                  </a:lnTo>
                  <a:lnTo>
                    <a:pt x="245" y="861664"/>
                  </a:lnTo>
                  <a:lnTo>
                    <a:pt x="982" y="923173"/>
                  </a:lnTo>
                  <a:lnTo>
                    <a:pt x="2207" y="984563"/>
                  </a:lnTo>
                  <a:lnTo>
                    <a:pt x="3920" y="1045832"/>
                  </a:lnTo>
                  <a:lnTo>
                    <a:pt x="6117" y="1106979"/>
                  </a:lnTo>
                  <a:lnTo>
                    <a:pt x="8798" y="1168002"/>
                  </a:lnTo>
                  <a:lnTo>
                    <a:pt x="11959" y="1228899"/>
                  </a:lnTo>
                  <a:lnTo>
                    <a:pt x="15601" y="1289667"/>
                  </a:lnTo>
                  <a:lnTo>
                    <a:pt x="19720" y="1350306"/>
                  </a:lnTo>
                  <a:lnTo>
                    <a:pt x="24315" y="1410813"/>
                  </a:lnTo>
                  <a:lnTo>
                    <a:pt x="29383" y="1471186"/>
                  </a:lnTo>
                  <a:lnTo>
                    <a:pt x="34924" y="1531424"/>
                  </a:lnTo>
                  <a:lnTo>
                    <a:pt x="40935" y="1591524"/>
                  </a:lnTo>
                  <a:lnTo>
                    <a:pt x="47414" y="1651485"/>
                  </a:lnTo>
                  <a:lnTo>
                    <a:pt x="54360" y="1711305"/>
                  </a:lnTo>
                  <a:lnTo>
                    <a:pt x="61771" y="1770983"/>
                  </a:lnTo>
                  <a:lnTo>
                    <a:pt x="69644" y="1830515"/>
                  </a:lnTo>
                  <a:lnTo>
                    <a:pt x="77978" y="1889901"/>
                  </a:lnTo>
                  <a:lnTo>
                    <a:pt x="86771" y="1949138"/>
                  </a:lnTo>
                  <a:lnTo>
                    <a:pt x="96021" y="2008225"/>
                  </a:lnTo>
                  <a:lnTo>
                    <a:pt x="105727" y="2067160"/>
                  </a:lnTo>
                  <a:lnTo>
                    <a:pt x="115886" y="2125941"/>
                  </a:lnTo>
                  <a:lnTo>
                    <a:pt x="126496" y="2184566"/>
                  </a:lnTo>
                  <a:lnTo>
                    <a:pt x="137557" y="2243033"/>
                  </a:lnTo>
                  <a:lnTo>
                    <a:pt x="149065" y="2301340"/>
                  </a:lnTo>
                  <a:lnTo>
                    <a:pt x="161019" y="2359486"/>
                  </a:lnTo>
                  <a:lnTo>
                    <a:pt x="173418" y="2417468"/>
                  </a:lnTo>
                  <a:lnTo>
                    <a:pt x="186259" y="2475286"/>
                  </a:lnTo>
                  <a:lnTo>
                    <a:pt x="199540" y="2532936"/>
                  </a:lnTo>
                  <a:lnTo>
                    <a:pt x="213260" y="2590417"/>
                  </a:lnTo>
                  <a:lnTo>
                    <a:pt x="227416" y="2647727"/>
                  </a:lnTo>
                  <a:lnTo>
                    <a:pt x="242008" y="2704865"/>
                  </a:lnTo>
                  <a:lnTo>
                    <a:pt x="257032" y="2761828"/>
                  </a:lnTo>
                  <a:lnTo>
                    <a:pt x="272488" y="2818615"/>
                  </a:lnTo>
                  <a:lnTo>
                    <a:pt x="288373" y="2875224"/>
                  </a:lnTo>
                  <a:lnTo>
                    <a:pt x="304685" y="2931653"/>
                  </a:lnTo>
                  <a:lnTo>
                    <a:pt x="321423" y="2987899"/>
                  </a:lnTo>
                  <a:lnTo>
                    <a:pt x="338585" y="3043962"/>
                  </a:lnTo>
                  <a:lnTo>
                    <a:pt x="356168" y="3099839"/>
                  </a:lnTo>
                  <a:lnTo>
                    <a:pt x="374172" y="3155529"/>
                  </a:lnTo>
                  <a:lnTo>
                    <a:pt x="392593" y="3211029"/>
                  </a:lnTo>
                  <a:lnTo>
                    <a:pt x="411431" y="3266338"/>
                  </a:lnTo>
                  <a:lnTo>
                    <a:pt x="430684" y="3321454"/>
                  </a:lnTo>
                  <a:lnTo>
                    <a:pt x="450349" y="3376375"/>
                  </a:lnTo>
                  <a:lnTo>
                    <a:pt x="470424" y="3431099"/>
                  </a:lnTo>
                  <a:lnTo>
                    <a:pt x="490909" y="3485624"/>
                  </a:lnTo>
                  <a:lnTo>
                    <a:pt x="511800" y="3539949"/>
                  </a:lnTo>
                  <a:lnTo>
                    <a:pt x="533097" y="3594072"/>
                  </a:lnTo>
                  <a:lnTo>
                    <a:pt x="554797" y="3647990"/>
                  </a:lnTo>
                  <a:lnTo>
                    <a:pt x="576898" y="3701702"/>
                  </a:lnTo>
                  <a:lnTo>
                    <a:pt x="599399" y="3755206"/>
                  </a:lnTo>
                  <a:lnTo>
                    <a:pt x="622298" y="3808501"/>
                  </a:lnTo>
                  <a:lnTo>
                    <a:pt x="645592" y="3861583"/>
                  </a:lnTo>
                  <a:lnTo>
                    <a:pt x="669280" y="3914452"/>
                  </a:lnTo>
                  <a:lnTo>
                    <a:pt x="693361" y="3967106"/>
                  </a:lnTo>
                  <a:lnTo>
                    <a:pt x="717832" y="4019542"/>
                  </a:lnTo>
                  <a:lnTo>
                    <a:pt x="742691" y="4071759"/>
                  </a:lnTo>
                  <a:lnTo>
                    <a:pt x="767937" y="4123756"/>
                  </a:lnTo>
                  <a:lnTo>
                    <a:pt x="793567" y="4175529"/>
                  </a:lnTo>
                  <a:lnTo>
                    <a:pt x="819580" y="4227078"/>
                  </a:lnTo>
                  <a:lnTo>
                    <a:pt x="845975" y="4278400"/>
                  </a:lnTo>
                  <a:lnTo>
                    <a:pt x="872748" y="4329494"/>
                  </a:lnTo>
                  <a:lnTo>
                    <a:pt x="899898" y="4380357"/>
                  </a:lnTo>
                  <a:lnTo>
                    <a:pt x="927424" y="4430989"/>
                  </a:lnTo>
                  <a:lnTo>
                    <a:pt x="955324" y="4481386"/>
                  </a:lnTo>
                  <a:lnTo>
                    <a:pt x="983595" y="4531547"/>
                  </a:lnTo>
                  <a:lnTo>
                    <a:pt x="1012236" y="4581471"/>
                  </a:lnTo>
                  <a:lnTo>
                    <a:pt x="1041245" y="4631155"/>
                  </a:lnTo>
                  <a:lnTo>
                    <a:pt x="1070620" y="4680598"/>
                  </a:lnTo>
                  <a:lnTo>
                    <a:pt x="1100359" y="4729798"/>
                  </a:lnTo>
                  <a:lnTo>
                    <a:pt x="1130461" y="4778752"/>
                  </a:lnTo>
                  <a:lnTo>
                    <a:pt x="1160923" y="4827459"/>
                  </a:lnTo>
                  <a:lnTo>
                    <a:pt x="1191744" y="4875918"/>
                  </a:lnTo>
                  <a:lnTo>
                    <a:pt x="1222922" y="4924125"/>
                  </a:lnTo>
                  <a:lnTo>
                    <a:pt x="1254454" y="4972080"/>
                  </a:lnTo>
                  <a:lnTo>
                    <a:pt x="1286340" y="5019781"/>
                  </a:lnTo>
                  <a:lnTo>
                    <a:pt x="1318577" y="5067225"/>
                  </a:lnTo>
                  <a:lnTo>
                    <a:pt x="1351163" y="5114412"/>
                  </a:lnTo>
                  <a:lnTo>
                    <a:pt x="1384097" y="5161338"/>
                  </a:lnTo>
                  <a:lnTo>
                    <a:pt x="1417376" y="5208002"/>
                  </a:lnTo>
                  <a:lnTo>
                    <a:pt x="1450999" y="5254403"/>
                  </a:lnTo>
                  <a:lnTo>
                    <a:pt x="1484964" y="5300538"/>
                  </a:lnTo>
                  <a:lnTo>
                    <a:pt x="1519270" y="5346405"/>
                  </a:lnTo>
                  <a:lnTo>
                    <a:pt x="1553913" y="5392003"/>
                  </a:lnTo>
                  <a:lnTo>
                    <a:pt x="1588893" y="5437330"/>
                  </a:lnTo>
                  <a:lnTo>
                    <a:pt x="1624207" y="5482384"/>
                  </a:lnTo>
                  <a:lnTo>
                    <a:pt x="1659854" y="5527163"/>
                  </a:lnTo>
                  <a:lnTo>
                    <a:pt x="1695832" y="5571666"/>
                  </a:lnTo>
                  <a:lnTo>
                    <a:pt x="1732138" y="5615890"/>
                  </a:lnTo>
                  <a:lnTo>
                    <a:pt x="1768772" y="5659833"/>
                  </a:lnTo>
                  <a:lnTo>
                    <a:pt x="1805731" y="5703494"/>
                  </a:lnTo>
                  <a:lnTo>
                    <a:pt x="1843013" y="5746870"/>
                  </a:lnTo>
                  <a:lnTo>
                    <a:pt x="1880617" y="5789961"/>
                  </a:lnTo>
                  <a:lnTo>
                    <a:pt x="1918540" y="5832764"/>
                  </a:lnTo>
                  <a:lnTo>
                    <a:pt x="1956781" y="5875277"/>
                  </a:lnTo>
                  <a:lnTo>
                    <a:pt x="1995338" y="5917498"/>
                  </a:lnTo>
                  <a:lnTo>
                    <a:pt x="2034209" y="5959426"/>
                  </a:lnTo>
                  <a:lnTo>
                    <a:pt x="2073392" y="6001059"/>
                  </a:lnTo>
                  <a:lnTo>
                    <a:pt x="2112886" y="6042394"/>
                  </a:lnTo>
                  <a:lnTo>
                    <a:pt x="2152688" y="6083431"/>
                  </a:lnTo>
                  <a:lnTo>
                    <a:pt x="2192797" y="6124166"/>
                  </a:lnTo>
                  <a:lnTo>
                    <a:pt x="2233210" y="6164599"/>
                  </a:lnTo>
                  <a:lnTo>
                    <a:pt x="2273926" y="6204727"/>
                  </a:lnTo>
                  <a:lnTo>
                    <a:pt x="2314944" y="6244548"/>
                  </a:lnTo>
                  <a:lnTo>
                    <a:pt x="2356260" y="6284062"/>
                  </a:lnTo>
                  <a:lnTo>
                    <a:pt x="2397874" y="6323265"/>
                  </a:lnTo>
                  <a:lnTo>
                    <a:pt x="2439783" y="6362155"/>
                  </a:lnTo>
                  <a:lnTo>
                    <a:pt x="2481986" y="6400732"/>
                  </a:lnTo>
                  <a:lnTo>
                    <a:pt x="2524481" y="6438994"/>
                  </a:lnTo>
                  <a:lnTo>
                    <a:pt x="2567265" y="6476937"/>
                  </a:lnTo>
                  <a:lnTo>
                    <a:pt x="2610338" y="6514561"/>
                  </a:lnTo>
                  <a:lnTo>
                    <a:pt x="2653696" y="6551864"/>
                  </a:lnTo>
                  <a:lnTo>
                    <a:pt x="2697339" y="6588843"/>
                  </a:lnTo>
                  <a:lnTo>
                    <a:pt x="2741265" y="6625498"/>
                  </a:lnTo>
                  <a:lnTo>
                    <a:pt x="2785471" y="6661825"/>
                  </a:lnTo>
                  <a:lnTo>
                    <a:pt x="2829956" y="6697824"/>
                  </a:lnTo>
                  <a:lnTo>
                    <a:pt x="2874717" y="6733492"/>
                  </a:lnTo>
                  <a:lnTo>
                    <a:pt x="2919754" y="6768827"/>
                  </a:lnTo>
                  <a:lnTo>
                    <a:pt x="2965064" y="6803828"/>
                  </a:lnTo>
                  <a:lnTo>
                    <a:pt x="3010645" y="6838493"/>
                  </a:lnTo>
                  <a:lnTo>
                    <a:pt x="3056495" y="6872820"/>
                  </a:lnTo>
                  <a:lnTo>
                    <a:pt x="3102613" y="6906807"/>
                  </a:lnTo>
                  <a:lnTo>
                    <a:pt x="3148997" y="6940452"/>
                  </a:lnTo>
                  <a:lnTo>
                    <a:pt x="3195645" y="6973753"/>
                  </a:lnTo>
                  <a:lnTo>
                    <a:pt x="3242555" y="7006709"/>
                  </a:lnTo>
                  <a:lnTo>
                    <a:pt x="3289724" y="7039318"/>
                  </a:lnTo>
                  <a:lnTo>
                    <a:pt x="3337152" y="7071577"/>
                  </a:lnTo>
                  <a:lnTo>
                    <a:pt x="3384837" y="7103485"/>
                  </a:lnTo>
                  <a:lnTo>
                    <a:pt x="3432776" y="7135040"/>
                  </a:lnTo>
                  <a:lnTo>
                    <a:pt x="3480968" y="7166240"/>
                  </a:lnTo>
                  <a:lnTo>
                    <a:pt x="3529411" y="7197084"/>
                  </a:lnTo>
                  <a:lnTo>
                    <a:pt x="3578102" y="7227569"/>
                  </a:lnTo>
                  <a:lnTo>
                    <a:pt x="3627041" y="7257694"/>
                  </a:lnTo>
                  <a:lnTo>
                    <a:pt x="3676225" y="7287456"/>
                  </a:lnTo>
                  <a:lnTo>
                    <a:pt x="3725652" y="7316854"/>
                  </a:lnTo>
                  <a:lnTo>
                    <a:pt x="3775321" y="7345887"/>
                  </a:lnTo>
                  <a:lnTo>
                    <a:pt x="3825230" y="7374551"/>
                  </a:lnTo>
                  <a:lnTo>
                    <a:pt x="3875377" y="7402846"/>
                  </a:lnTo>
                  <a:lnTo>
                    <a:pt x="3925759" y="7430769"/>
                  </a:lnTo>
                  <a:lnTo>
                    <a:pt x="3976376" y="7458319"/>
                  </a:lnTo>
                  <a:lnTo>
                    <a:pt x="4027225" y="7485494"/>
                  </a:lnTo>
                  <a:lnTo>
                    <a:pt x="4078304" y="7512291"/>
                  </a:lnTo>
                  <a:lnTo>
                    <a:pt x="4129612" y="7538710"/>
                  </a:lnTo>
                  <a:lnTo>
                    <a:pt x="4181146" y="7564747"/>
                  </a:lnTo>
                  <a:lnTo>
                    <a:pt x="4232905" y="7590402"/>
                  </a:lnTo>
                  <a:lnTo>
                    <a:pt x="4284888" y="7615673"/>
                  </a:lnTo>
                  <a:lnTo>
                    <a:pt x="4337091" y="7640557"/>
                  </a:lnTo>
                  <a:lnTo>
                    <a:pt x="4389514" y="7665052"/>
                  </a:lnTo>
                  <a:lnTo>
                    <a:pt x="4442154" y="7689158"/>
                  </a:lnTo>
                  <a:lnTo>
                    <a:pt x="4495009" y="7712871"/>
                  </a:lnTo>
                  <a:lnTo>
                    <a:pt x="4548078" y="7736191"/>
                  </a:lnTo>
                  <a:lnTo>
                    <a:pt x="4601359" y="7759115"/>
                  </a:lnTo>
                  <a:lnTo>
                    <a:pt x="4654850" y="7781642"/>
                  </a:lnTo>
                  <a:lnTo>
                    <a:pt x="4708549" y="7803768"/>
                  </a:lnTo>
                  <a:lnTo>
                    <a:pt x="4762455" y="7825494"/>
                  </a:lnTo>
                  <a:lnTo>
                    <a:pt x="4816564" y="7846817"/>
                  </a:lnTo>
                  <a:lnTo>
                    <a:pt x="4870877" y="7867734"/>
                  </a:lnTo>
                  <a:lnTo>
                    <a:pt x="4925389" y="7888245"/>
                  </a:lnTo>
                  <a:lnTo>
                    <a:pt x="4980101" y="7908347"/>
                  </a:lnTo>
                  <a:lnTo>
                    <a:pt x="5035010" y="7928038"/>
                  </a:lnTo>
                  <a:lnTo>
                    <a:pt x="5090113" y="7947317"/>
                  </a:lnTo>
                  <a:lnTo>
                    <a:pt x="5145410" y="7966182"/>
                  </a:lnTo>
                  <a:lnTo>
                    <a:pt x="5200898" y="7984630"/>
                  </a:lnTo>
                  <a:lnTo>
                    <a:pt x="5256576" y="8002660"/>
                  </a:lnTo>
                  <a:lnTo>
                    <a:pt x="5312442" y="8020271"/>
                  </a:lnTo>
                  <a:lnTo>
                    <a:pt x="5368493" y="8037460"/>
                  </a:lnTo>
                  <a:lnTo>
                    <a:pt x="5424728" y="8054225"/>
                  </a:lnTo>
                  <a:lnTo>
                    <a:pt x="5481145" y="8070565"/>
                  </a:lnTo>
                  <a:lnTo>
                    <a:pt x="5537742" y="8086477"/>
                  </a:lnTo>
                  <a:lnTo>
                    <a:pt x="5594518" y="8101960"/>
                  </a:lnTo>
                  <a:lnTo>
                    <a:pt x="5651470" y="8117012"/>
                  </a:lnTo>
                  <a:lnTo>
                    <a:pt x="5708597" y="8131632"/>
                  </a:lnTo>
                  <a:lnTo>
                    <a:pt x="5765897" y="8145816"/>
                  </a:lnTo>
                  <a:lnTo>
                    <a:pt x="5823367" y="8159564"/>
                  </a:lnTo>
                  <a:lnTo>
                    <a:pt x="5881007" y="8172874"/>
                  </a:lnTo>
                  <a:lnTo>
                    <a:pt x="5938814" y="8185743"/>
                  </a:lnTo>
                  <a:lnTo>
                    <a:pt x="5996786" y="8198170"/>
                  </a:lnTo>
                  <a:lnTo>
                    <a:pt x="6054921" y="8210153"/>
                  </a:lnTo>
                  <a:lnTo>
                    <a:pt x="6113219" y="8221690"/>
                  </a:lnTo>
                  <a:lnTo>
                    <a:pt x="6171676" y="8232779"/>
                  </a:lnTo>
                  <a:lnTo>
                    <a:pt x="6230291" y="8243419"/>
                  </a:lnTo>
                  <a:lnTo>
                    <a:pt x="6289062" y="8253607"/>
                  </a:lnTo>
                  <a:lnTo>
                    <a:pt x="6347987" y="8263342"/>
                  </a:lnTo>
                  <a:lnTo>
                    <a:pt x="6407064" y="8272621"/>
                  </a:lnTo>
                  <a:lnTo>
                    <a:pt x="6466292" y="8281444"/>
                  </a:lnTo>
                  <a:lnTo>
                    <a:pt x="6525669" y="8289808"/>
                  </a:lnTo>
                  <a:lnTo>
                    <a:pt x="6585192" y="8297710"/>
                  </a:lnTo>
                  <a:lnTo>
                    <a:pt x="6644860" y="8305151"/>
                  </a:lnTo>
                  <a:lnTo>
                    <a:pt x="6704671" y="8312126"/>
                  </a:lnTo>
                  <a:lnTo>
                    <a:pt x="6764624" y="8318636"/>
                  </a:lnTo>
                  <a:lnTo>
                    <a:pt x="6824715" y="8324677"/>
                  </a:lnTo>
                  <a:lnTo>
                    <a:pt x="6884944" y="8330248"/>
                  </a:lnTo>
                  <a:lnTo>
                    <a:pt x="6945309" y="8335347"/>
                  </a:lnTo>
                  <a:lnTo>
                    <a:pt x="7005808" y="8339973"/>
                  </a:lnTo>
                  <a:lnTo>
                    <a:pt x="7066438" y="8344123"/>
                  </a:lnTo>
                  <a:lnTo>
                    <a:pt x="7127198" y="8347795"/>
                  </a:lnTo>
                  <a:lnTo>
                    <a:pt x="7188087" y="8350988"/>
                  </a:lnTo>
                  <a:lnTo>
                    <a:pt x="7249102" y="8353699"/>
                  </a:lnTo>
                  <a:lnTo>
                    <a:pt x="7310241" y="8355928"/>
                  </a:lnTo>
                  <a:lnTo>
                    <a:pt x="7371503" y="8357672"/>
                  </a:lnTo>
                  <a:lnTo>
                    <a:pt x="7371503" y="0"/>
                  </a:lnTo>
                  <a:close/>
                </a:path>
              </a:pathLst>
            </a:custGeom>
            <a:solidFill>
              <a:srgbClr val="FAB428"/>
            </a:solidFill>
          </p:spPr>
          <p:txBody>
            <a:bodyPr wrap="square" lIns="0" tIns="0" rIns="0" bIns="0" rtlCol="0"/>
            <a:lstStyle/>
            <a:p>
              <a:endParaRPr/>
            </a:p>
          </p:txBody>
        </p:sp>
        <p:pic>
          <p:nvPicPr>
            <p:cNvPr id="4" name="object 4"/>
            <p:cNvPicPr/>
            <p:nvPr/>
          </p:nvPicPr>
          <p:blipFill>
            <a:blip r:embed="rId3" cstate="print"/>
            <a:stretch>
              <a:fillRect/>
            </a:stretch>
          </p:blipFill>
          <p:spPr>
            <a:xfrm>
              <a:off x="12135876" y="3509505"/>
              <a:ext cx="7968223" cy="6416893"/>
            </a:xfrm>
            <a:prstGeom prst="rect">
              <a:avLst/>
            </a:prstGeom>
          </p:spPr>
        </p:pic>
        <p:pic>
          <p:nvPicPr>
            <p:cNvPr id="5" name="object 5"/>
            <p:cNvPicPr/>
            <p:nvPr/>
          </p:nvPicPr>
          <p:blipFill>
            <a:blip r:embed="rId4" cstate="print"/>
            <a:stretch>
              <a:fillRect/>
            </a:stretch>
          </p:blipFill>
          <p:spPr>
            <a:xfrm>
              <a:off x="13556571" y="3847296"/>
              <a:ext cx="6547517" cy="5536993"/>
            </a:xfrm>
            <a:prstGeom prst="rect">
              <a:avLst/>
            </a:prstGeom>
          </p:spPr>
        </p:pic>
      </p:grpSp>
      <p:sp>
        <p:nvSpPr>
          <p:cNvPr id="6" name="object 6"/>
          <p:cNvSpPr txBox="1">
            <a:spLocks noGrp="1"/>
          </p:cNvSpPr>
          <p:nvPr>
            <p:ph type="title"/>
          </p:nvPr>
        </p:nvSpPr>
        <p:spPr>
          <a:xfrm>
            <a:off x="824970" y="1531755"/>
            <a:ext cx="10686415" cy="2152015"/>
          </a:xfrm>
          <a:prstGeom prst="rect">
            <a:avLst/>
          </a:prstGeom>
        </p:spPr>
        <p:txBody>
          <a:bodyPr vert="horz" wrap="square" lIns="0" tIns="15240" rIns="0" bIns="0" rtlCol="0">
            <a:spAutoFit/>
          </a:bodyPr>
          <a:lstStyle/>
          <a:p>
            <a:pPr marL="12700">
              <a:lnSpc>
                <a:spcPts val="8360"/>
              </a:lnSpc>
              <a:spcBef>
                <a:spcPts val="120"/>
              </a:spcBef>
            </a:pPr>
            <a:r>
              <a:rPr sz="7400" spc="-114">
                <a:solidFill>
                  <a:srgbClr val="FAB428"/>
                </a:solidFill>
              </a:rPr>
              <a:t>Colleagues</a:t>
            </a:r>
            <a:r>
              <a:rPr sz="7400" spc="-15">
                <a:solidFill>
                  <a:srgbClr val="FAB428"/>
                </a:solidFill>
              </a:rPr>
              <a:t> </a:t>
            </a:r>
            <a:r>
              <a:rPr sz="7400" spc="-105">
                <a:solidFill>
                  <a:srgbClr val="FAB428"/>
                </a:solidFill>
              </a:rPr>
              <a:t>Connect:</a:t>
            </a:r>
            <a:endParaRPr sz="7400"/>
          </a:p>
          <a:p>
            <a:pPr marL="12700">
              <a:lnSpc>
                <a:spcPts val="8360"/>
              </a:lnSpc>
            </a:pPr>
            <a:r>
              <a:rPr sz="7400" spc="10">
                <a:solidFill>
                  <a:srgbClr val="FAB428"/>
                </a:solidFill>
              </a:rPr>
              <a:t>a</a:t>
            </a:r>
            <a:r>
              <a:rPr lang="en-GB" sz="7400" spc="-170">
                <a:solidFill>
                  <a:srgbClr val="FAB428"/>
                </a:solidFill>
              </a:rPr>
              <a:t>l</a:t>
            </a:r>
            <a:r>
              <a:rPr sz="7400" spc="5">
                <a:solidFill>
                  <a:srgbClr val="FAB428"/>
                </a:solidFill>
              </a:rPr>
              <a:t>l</a:t>
            </a:r>
            <a:r>
              <a:rPr sz="7400" spc="-15">
                <a:solidFill>
                  <a:srgbClr val="FAB428"/>
                </a:solidFill>
              </a:rPr>
              <a:t> </a:t>
            </a:r>
            <a:r>
              <a:rPr sz="7400" spc="-114">
                <a:solidFill>
                  <a:srgbClr val="FAB428"/>
                </a:solidFill>
              </a:rPr>
              <a:t>your</a:t>
            </a:r>
            <a:r>
              <a:rPr sz="7400" spc="-15">
                <a:solidFill>
                  <a:srgbClr val="FAB428"/>
                </a:solidFill>
              </a:rPr>
              <a:t> </a:t>
            </a:r>
            <a:r>
              <a:rPr sz="7400" spc="-114">
                <a:solidFill>
                  <a:srgbClr val="FAB428"/>
                </a:solidFill>
              </a:rPr>
              <a:t>questions</a:t>
            </a:r>
            <a:r>
              <a:rPr sz="7400" spc="-10">
                <a:solidFill>
                  <a:srgbClr val="FAB428"/>
                </a:solidFill>
              </a:rPr>
              <a:t> </a:t>
            </a:r>
            <a:r>
              <a:rPr sz="7400" spc="-120">
                <a:solidFill>
                  <a:srgbClr val="FAB428"/>
                </a:solidFill>
              </a:rPr>
              <a:t>answered</a:t>
            </a:r>
            <a:endParaRPr sz="7400"/>
          </a:p>
        </p:txBody>
      </p:sp>
      <p:grpSp>
        <p:nvGrpSpPr>
          <p:cNvPr id="7" name="object 7"/>
          <p:cNvGrpSpPr/>
          <p:nvPr/>
        </p:nvGrpSpPr>
        <p:grpSpPr>
          <a:xfrm>
            <a:off x="837670" y="5959475"/>
            <a:ext cx="7284084" cy="1054735"/>
            <a:chOff x="837670" y="6149559"/>
            <a:chExt cx="7284084" cy="1054735"/>
          </a:xfrm>
        </p:grpSpPr>
        <p:sp>
          <p:nvSpPr>
            <p:cNvPr id="8" name="object 8"/>
            <p:cNvSpPr/>
            <p:nvPr/>
          </p:nvSpPr>
          <p:spPr>
            <a:xfrm>
              <a:off x="1367868" y="6326122"/>
              <a:ext cx="6753859" cy="775335"/>
            </a:xfrm>
            <a:custGeom>
              <a:avLst/>
              <a:gdLst/>
              <a:ahLst/>
              <a:cxnLst/>
              <a:rect l="l" t="t" r="r" b="b"/>
              <a:pathLst>
                <a:path w="6753859" h="775334">
                  <a:moveTo>
                    <a:pt x="6366298" y="0"/>
                  </a:moveTo>
                  <a:lnTo>
                    <a:pt x="387422" y="0"/>
                  </a:lnTo>
                  <a:lnTo>
                    <a:pt x="338824" y="3018"/>
                  </a:lnTo>
                  <a:lnTo>
                    <a:pt x="292027" y="11831"/>
                  </a:lnTo>
                  <a:lnTo>
                    <a:pt x="247395" y="26077"/>
                  </a:lnTo>
                  <a:lnTo>
                    <a:pt x="205291" y="45391"/>
                  </a:lnTo>
                  <a:lnTo>
                    <a:pt x="166077" y="69411"/>
                  </a:lnTo>
                  <a:lnTo>
                    <a:pt x="130117" y="97775"/>
                  </a:lnTo>
                  <a:lnTo>
                    <a:pt x="97775" y="130117"/>
                  </a:lnTo>
                  <a:lnTo>
                    <a:pt x="69411" y="166077"/>
                  </a:lnTo>
                  <a:lnTo>
                    <a:pt x="45391" y="205291"/>
                  </a:lnTo>
                  <a:lnTo>
                    <a:pt x="26077" y="247395"/>
                  </a:lnTo>
                  <a:lnTo>
                    <a:pt x="11831" y="292027"/>
                  </a:lnTo>
                  <a:lnTo>
                    <a:pt x="3018" y="338824"/>
                  </a:lnTo>
                  <a:lnTo>
                    <a:pt x="0" y="387422"/>
                  </a:lnTo>
                  <a:lnTo>
                    <a:pt x="3018" y="436021"/>
                  </a:lnTo>
                  <a:lnTo>
                    <a:pt x="11831" y="482817"/>
                  </a:lnTo>
                  <a:lnTo>
                    <a:pt x="26077" y="527449"/>
                  </a:lnTo>
                  <a:lnTo>
                    <a:pt x="45391" y="569554"/>
                  </a:lnTo>
                  <a:lnTo>
                    <a:pt x="69411" y="608767"/>
                  </a:lnTo>
                  <a:lnTo>
                    <a:pt x="97775" y="644727"/>
                  </a:lnTo>
                  <a:lnTo>
                    <a:pt x="130117" y="677070"/>
                  </a:lnTo>
                  <a:lnTo>
                    <a:pt x="166077" y="705433"/>
                  </a:lnTo>
                  <a:lnTo>
                    <a:pt x="205291" y="729453"/>
                  </a:lnTo>
                  <a:lnTo>
                    <a:pt x="247395" y="748768"/>
                  </a:lnTo>
                  <a:lnTo>
                    <a:pt x="292027" y="763013"/>
                  </a:lnTo>
                  <a:lnTo>
                    <a:pt x="338824" y="771827"/>
                  </a:lnTo>
                  <a:lnTo>
                    <a:pt x="387422" y="774845"/>
                  </a:lnTo>
                  <a:lnTo>
                    <a:pt x="6366298" y="774845"/>
                  </a:lnTo>
                  <a:lnTo>
                    <a:pt x="6414896" y="771827"/>
                  </a:lnTo>
                  <a:lnTo>
                    <a:pt x="6461693" y="763013"/>
                  </a:lnTo>
                  <a:lnTo>
                    <a:pt x="6506325" y="748768"/>
                  </a:lnTo>
                  <a:lnTo>
                    <a:pt x="6548429" y="729453"/>
                  </a:lnTo>
                  <a:lnTo>
                    <a:pt x="6587643" y="705433"/>
                  </a:lnTo>
                  <a:lnTo>
                    <a:pt x="6623603" y="677070"/>
                  </a:lnTo>
                  <a:lnTo>
                    <a:pt x="6655946" y="644727"/>
                  </a:lnTo>
                  <a:lnTo>
                    <a:pt x="6684309" y="608767"/>
                  </a:lnTo>
                  <a:lnTo>
                    <a:pt x="6708329" y="569554"/>
                  </a:lnTo>
                  <a:lnTo>
                    <a:pt x="6727643" y="527449"/>
                  </a:lnTo>
                  <a:lnTo>
                    <a:pt x="6741889" y="482817"/>
                  </a:lnTo>
                  <a:lnTo>
                    <a:pt x="6750702" y="436021"/>
                  </a:lnTo>
                  <a:lnTo>
                    <a:pt x="6753721" y="387422"/>
                  </a:lnTo>
                  <a:lnTo>
                    <a:pt x="6750702" y="338824"/>
                  </a:lnTo>
                  <a:lnTo>
                    <a:pt x="6741889" y="292027"/>
                  </a:lnTo>
                  <a:lnTo>
                    <a:pt x="6727643" y="247395"/>
                  </a:lnTo>
                  <a:lnTo>
                    <a:pt x="6708329" y="205291"/>
                  </a:lnTo>
                  <a:lnTo>
                    <a:pt x="6684309" y="166077"/>
                  </a:lnTo>
                  <a:lnTo>
                    <a:pt x="6655946" y="130117"/>
                  </a:lnTo>
                  <a:lnTo>
                    <a:pt x="6623603" y="97775"/>
                  </a:lnTo>
                  <a:lnTo>
                    <a:pt x="6587643" y="69411"/>
                  </a:lnTo>
                  <a:lnTo>
                    <a:pt x="6548429" y="45391"/>
                  </a:lnTo>
                  <a:lnTo>
                    <a:pt x="6506325" y="26077"/>
                  </a:lnTo>
                  <a:lnTo>
                    <a:pt x="6461693" y="11831"/>
                  </a:lnTo>
                  <a:lnTo>
                    <a:pt x="6414896" y="3018"/>
                  </a:lnTo>
                  <a:lnTo>
                    <a:pt x="6366298" y="0"/>
                  </a:lnTo>
                  <a:close/>
                </a:path>
              </a:pathLst>
            </a:custGeom>
            <a:solidFill>
              <a:srgbClr val="ECEEF3"/>
            </a:solidFill>
          </p:spPr>
          <p:txBody>
            <a:bodyPr wrap="square" lIns="0" tIns="0" rIns="0" bIns="0" rtlCol="0"/>
            <a:lstStyle/>
            <a:p>
              <a:endParaRPr/>
            </a:p>
          </p:txBody>
        </p:sp>
        <p:pic>
          <p:nvPicPr>
            <p:cNvPr id="9" name="object 9"/>
            <p:cNvPicPr/>
            <p:nvPr/>
          </p:nvPicPr>
          <p:blipFill>
            <a:blip r:embed="rId5" cstate="print"/>
            <a:stretch>
              <a:fillRect/>
            </a:stretch>
          </p:blipFill>
          <p:spPr>
            <a:xfrm>
              <a:off x="837670" y="6149559"/>
              <a:ext cx="1054409" cy="1054409"/>
            </a:xfrm>
            <a:prstGeom prst="rect">
              <a:avLst/>
            </a:prstGeom>
          </p:spPr>
        </p:pic>
      </p:grpSp>
      <p:grpSp>
        <p:nvGrpSpPr>
          <p:cNvPr id="10" name="object 10"/>
          <p:cNvGrpSpPr/>
          <p:nvPr/>
        </p:nvGrpSpPr>
        <p:grpSpPr>
          <a:xfrm>
            <a:off x="837670" y="7266940"/>
            <a:ext cx="7284084" cy="1054735"/>
            <a:chOff x="837670" y="7643745"/>
            <a:chExt cx="7284084" cy="1054735"/>
          </a:xfrm>
        </p:grpSpPr>
        <p:sp>
          <p:nvSpPr>
            <p:cNvPr id="11" name="object 11"/>
            <p:cNvSpPr/>
            <p:nvPr/>
          </p:nvSpPr>
          <p:spPr>
            <a:xfrm>
              <a:off x="1367868" y="7783538"/>
              <a:ext cx="6753859" cy="775335"/>
            </a:xfrm>
            <a:custGeom>
              <a:avLst/>
              <a:gdLst/>
              <a:ahLst/>
              <a:cxnLst/>
              <a:rect l="l" t="t" r="r" b="b"/>
              <a:pathLst>
                <a:path w="6753859" h="775334">
                  <a:moveTo>
                    <a:pt x="6366298" y="0"/>
                  </a:moveTo>
                  <a:lnTo>
                    <a:pt x="387422" y="0"/>
                  </a:lnTo>
                  <a:lnTo>
                    <a:pt x="338824" y="3018"/>
                  </a:lnTo>
                  <a:lnTo>
                    <a:pt x="292027" y="11831"/>
                  </a:lnTo>
                  <a:lnTo>
                    <a:pt x="247395" y="26077"/>
                  </a:lnTo>
                  <a:lnTo>
                    <a:pt x="205291" y="45391"/>
                  </a:lnTo>
                  <a:lnTo>
                    <a:pt x="166077" y="69411"/>
                  </a:lnTo>
                  <a:lnTo>
                    <a:pt x="130117" y="97775"/>
                  </a:lnTo>
                  <a:lnTo>
                    <a:pt x="97775" y="130117"/>
                  </a:lnTo>
                  <a:lnTo>
                    <a:pt x="69411" y="166077"/>
                  </a:lnTo>
                  <a:lnTo>
                    <a:pt x="45391" y="205291"/>
                  </a:lnTo>
                  <a:lnTo>
                    <a:pt x="26077" y="247395"/>
                  </a:lnTo>
                  <a:lnTo>
                    <a:pt x="11831" y="292027"/>
                  </a:lnTo>
                  <a:lnTo>
                    <a:pt x="3018" y="338824"/>
                  </a:lnTo>
                  <a:lnTo>
                    <a:pt x="0" y="387422"/>
                  </a:lnTo>
                  <a:lnTo>
                    <a:pt x="3018" y="436021"/>
                  </a:lnTo>
                  <a:lnTo>
                    <a:pt x="11831" y="482817"/>
                  </a:lnTo>
                  <a:lnTo>
                    <a:pt x="26077" y="527449"/>
                  </a:lnTo>
                  <a:lnTo>
                    <a:pt x="45391" y="569554"/>
                  </a:lnTo>
                  <a:lnTo>
                    <a:pt x="69411" y="608767"/>
                  </a:lnTo>
                  <a:lnTo>
                    <a:pt x="97775" y="644727"/>
                  </a:lnTo>
                  <a:lnTo>
                    <a:pt x="130117" y="677070"/>
                  </a:lnTo>
                  <a:lnTo>
                    <a:pt x="166077" y="705433"/>
                  </a:lnTo>
                  <a:lnTo>
                    <a:pt x="205291" y="729453"/>
                  </a:lnTo>
                  <a:lnTo>
                    <a:pt x="247395" y="748768"/>
                  </a:lnTo>
                  <a:lnTo>
                    <a:pt x="292027" y="763013"/>
                  </a:lnTo>
                  <a:lnTo>
                    <a:pt x="338824" y="771827"/>
                  </a:lnTo>
                  <a:lnTo>
                    <a:pt x="387422" y="774845"/>
                  </a:lnTo>
                  <a:lnTo>
                    <a:pt x="6366298" y="774845"/>
                  </a:lnTo>
                  <a:lnTo>
                    <a:pt x="6414896" y="771827"/>
                  </a:lnTo>
                  <a:lnTo>
                    <a:pt x="6461693" y="763013"/>
                  </a:lnTo>
                  <a:lnTo>
                    <a:pt x="6506325" y="748768"/>
                  </a:lnTo>
                  <a:lnTo>
                    <a:pt x="6548429" y="729453"/>
                  </a:lnTo>
                  <a:lnTo>
                    <a:pt x="6587643" y="705433"/>
                  </a:lnTo>
                  <a:lnTo>
                    <a:pt x="6623603" y="677070"/>
                  </a:lnTo>
                  <a:lnTo>
                    <a:pt x="6655946" y="644727"/>
                  </a:lnTo>
                  <a:lnTo>
                    <a:pt x="6684309" y="608767"/>
                  </a:lnTo>
                  <a:lnTo>
                    <a:pt x="6708329" y="569554"/>
                  </a:lnTo>
                  <a:lnTo>
                    <a:pt x="6727643" y="527449"/>
                  </a:lnTo>
                  <a:lnTo>
                    <a:pt x="6741889" y="482817"/>
                  </a:lnTo>
                  <a:lnTo>
                    <a:pt x="6750702" y="436021"/>
                  </a:lnTo>
                  <a:lnTo>
                    <a:pt x="6753721" y="387422"/>
                  </a:lnTo>
                  <a:lnTo>
                    <a:pt x="6750702" y="338824"/>
                  </a:lnTo>
                  <a:lnTo>
                    <a:pt x="6741889" y="292027"/>
                  </a:lnTo>
                  <a:lnTo>
                    <a:pt x="6727643" y="247395"/>
                  </a:lnTo>
                  <a:lnTo>
                    <a:pt x="6708329" y="205291"/>
                  </a:lnTo>
                  <a:lnTo>
                    <a:pt x="6684309" y="166077"/>
                  </a:lnTo>
                  <a:lnTo>
                    <a:pt x="6655946" y="130117"/>
                  </a:lnTo>
                  <a:lnTo>
                    <a:pt x="6623603" y="97775"/>
                  </a:lnTo>
                  <a:lnTo>
                    <a:pt x="6587643" y="69411"/>
                  </a:lnTo>
                  <a:lnTo>
                    <a:pt x="6548429" y="45391"/>
                  </a:lnTo>
                  <a:lnTo>
                    <a:pt x="6506325" y="26077"/>
                  </a:lnTo>
                  <a:lnTo>
                    <a:pt x="6461693" y="11831"/>
                  </a:lnTo>
                  <a:lnTo>
                    <a:pt x="6414896" y="3018"/>
                  </a:lnTo>
                  <a:lnTo>
                    <a:pt x="6366298" y="0"/>
                  </a:lnTo>
                  <a:close/>
                </a:path>
              </a:pathLst>
            </a:custGeom>
            <a:solidFill>
              <a:srgbClr val="ECEEF3"/>
            </a:solidFill>
          </p:spPr>
          <p:txBody>
            <a:bodyPr wrap="square" lIns="0" tIns="0" rIns="0" bIns="0" rtlCol="0"/>
            <a:lstStyle/>
            <a:p>
              <a:endParaRPr/>
            </a:p>
          </p:txBody>
        </p:sp>
        <p:pic>
          <p:nvPicPr>
            <p:cNvPr id="12" name="object 12"/>
            <p:cNvPicPr/>
            <p:nvPr/>
          </p:nvPicPr>
          <p:blipFill>
            <a:blip r:embed="rId5" cstate="print"/>
            <a:stretch>
              <a:fillRect/>
            </a:stretch>
          </p:blipFill>
          <p:spPr>
            <a:xfrm>
              <a:off x="837670" y="7643745"/>
              <a:ext cx="1054409" cy="1054409"/>
            </a:xfrm>
            <a:prstGeom prst="rect">
              <a:avLst/>
            </a:prstGeom>
          </p:spPr>
        </p:pic>
      </p:grpSp>
      <p:sp>
        <p:nvSpPr>
          <p:cNvPr id="13" name="object 13"/>
          <p:cNvSpPr txBox="1"/>
          <p:nvPr/>
        </p:nvSpPr>
        <p:spPr>
          <a:xfrm>
            <a:off x="884729" y="4106061"/>
            <a:ext cx="7974330" cy="3958776"/>
          </a:xfrm>
          <a:prstGeom prst="rect">
            <a:avLst/>
          </a:prstGeom>
        </p:spPr>
        <p:txBody>
          <a:bodyPr vert="horz" wrap="square" lIns="0" tIns="54610" rIns="0" bIns="0" rtlCol="0">
            <a:spAutoFit/>
          </a:bodyPr>
          <a:lstStyle/>
          <a:p>
            <a:pPr marL="12700" marR="5080">
              <a:lnSpc>
                <a:spcPts val="3710"/>
              </a:lnSpc>
              <a:spcBef>
                <a:spcPts val="430"/>
              </a:spcBef>
            </a:pPr>
            <a:r>
              <a:rPr sz="3300" spc="-45">
                <a:solidFill>
                  <a:srgbClr val="747678"/>
                </a:solidFill>
                <a:latin typeface="Calibri"/>
                <a:cs typeface="Calibri"/>
              </a:rPr>
              <a:t>We’ve</a:t>
            </a:r>
            <a:r>
              <a:rPr sz="3300">
                <a:solidFill>
                  <a:srgbClr val="747678"/>
                </a:solidFill>
                <a:latin typeface="Calibri"/>
                <a:cs typeface="Calibri"/>
              </a:rPr>
              <a:t> </a:t>
            </a:r>
            <a:r>
              <a:rPr sz="3300" spc="-5">
                <a:solidFill>
                  <a:srgbClr val="747678"/>
                </a:solidFill>
                <a:latin typeface="Calibri"/>
                <a:cs typeface="Calibri"/>
              </a:rPr>
              <a:t>put </a:t>
            </a:r>
            <a:r>
              <a:rPr sz="3300" spc="-15">
                <a:solidFill>
                  <a:srgbClr val="747678"/>
                </a:solidFill>
                <a:latin typeface="Calibri"/>
                <a:cs typeface="Calibri"/>
              </a:rPr>
              <a:t>together</a:t>
            </a:r>
            <a:r>
              <a:rPr sz="3300" spc="-5">
                <a:solidFill>
                  <a:srgbClr val="747678"/>
                </a:solidFill>
                <a:latin typeface="Calibri"/>
                <a:cs typeface="Calibri"/>
              </a:rPr>
              <a:t> </a:t>
            </a:r>
            <a:r>
              <a:rPr sz="3300" spc="-15">
                <a:solidFill>
                  <a:srgbClr val="747678"/>
                </a:solidFill>
                <a:latin typeface="Calibri"/>
                <a:cs typeface="Calibri"/>
              </a:rPr>
              <a:t>more</a:t>
            </a:r>
            <a:r>
              <a:rPr sz="3300">
                <a:solidFill>
                  <a:srgbClr val="747678"/>
                </a:solidFill>
                <a:latin typeface="Calibri"/>
                <a:cs typeface="Calibri"/>
              </a:rPr>
              <a:t> </a:t>
            </a:r>
            <a:r>
              <a:rPr sz="3300" spc="-10">
                <a:solidFill>
                  <a:srgbClr val="747678"/>
                </a:solidFill>
                <a:latin typeface="Calibri"/>
                <a:cs typeface="Calibri"/>
              </a:rPr>
              <a:t>helpful</a:t>
            </a:r>
            <a:r>
              <a:rPr sz="3300" spc="-5">
                <a:solidFill>
                  <a:srgbClr val="747678"/>
                </a:solidFill>
                <a:latin typeface="Calibri"/>
                <a:cs typeface="Calibri"/>
              </a:rPr>
              <a:t> guidance</a:t>
            </a:r>
            <a:r>
              <a:rPr sz="3300">
                <a:solidFill>
                  <a:srgbClr val="747678"/>
                </a:solidFill>
                <a:latin typeface="Calibri"/>
                <a:cs typeface="Calibri"/>
              </a:rPr>
              <a:t> </a:t>
            </a:r>
            <a:r>
              <a:rPr sz="3300" spc="-5">
                <a:solidFill>
                  <a:srgbClr val="747678"/>
                </a:solidFill>
                <a:latin typeface="Calibri"/>
                <a:cs typeface="Calibri"/>
              </a:rPr>
              <a:t>and </a:t>
            </a:r>
            <a:r>
              <a:rPr sz="3300" spc="-730">
                <a:solidFill>
                  <a:srgbClr val="747678"/>
                </a:solidFill>
                <a:latin typeface="Calibri"/>
                <a:cs typeface="Calibri"/>
              </a:rPr>
              <a:t> </a:t>
            </a:r>
            <a:r>
              <a:rPr sz="3300" spc="-15">
                <a:solidFill>
                  <a:srgbClr val="747678"/>
                </a:solidFill>
                <a:latin typeface="Calibri"/>
                <a:cs typeface="Calibri"/>
              </a:rPr>
              <a:t>resources</a:t>
            </a:r>
            <a:r>
              <a:rPr sz="3300" spc="5">
                <a:solidFill>
                  <a:srgbClr val="747678"/>
                </a:solidFill>
                <a:latin typeface="Calibri"/>
                <a:cs typeface="Calibri"/>
              </a:rPr>
              <a:t> </a:t>
            </a:r>
            <a:r>
              <a:rPr sz="3300" spc="-5">
                <a:solidFill>
                  <a:srgbClr val="747678"/>
                </a:solidFill>
                <a:latin typeface="Calibri"/>
                <a:cs typeface="Calibri"/>
              </a:rPr>
              <a:t>on</a:t>
            </a:r>
            <a:r>
              <a:rPr sz="3300" spc="5">
                <a:solidFill>
                  <a:srgbClr val="747678"/>
                </a:solidFill>
                <a:latin typeface="Calibri"/>
                <a:cs typeface="Calibri"/>
              </a:rPr>
              <a:t> </a:t>
            </a:r>
            <a:r>
              <a:rPr sz="3300" spc="-5">
                <a:solidFill>
                  <a:srgbClr val="747678"/>
                </a:solidFill>
                <a:latin typeface="Calibri"/>
                <a:cs typeface="Calibri"/>
              </a:rPr>
              <a:t>the</a:t>
            </a:r>
            <a:r>
              <a:rPr sz="3300">
                <a:solidFill>
                  <a:srgbClr val="747678"/>
                </a:solidFill>
                <a:latin typeface="Calibri"/>
                <a:cs typeface="Calibri"/>
              </a:rPr>
              <a:t> </a:t>
            </a:r>
            <a:r>
              <a:rPr sz="3300" spc="-10">
                <a:solidFill>
                  <a:srgbClr val="747678"/>
                </a:solidFill>
                <a:latin typeface="Calibri"/>
                <a:cs typeface="Calibri"/>
              </a:rPr>
              <a:t>Colleagues</a:t>
            </a:r>
            <a:r>
              <a:rPr sz="3300" spc="5">
                <a:solidFill>
                  <a:srgbClr val="747678"/>
                </a:solidFill>
                <a:latin typeface="Calibri"/>
                <a:cs typeface="Calibri"/>
              </a:rPr>
              <a:t> </a:t>
            </a:r>
            <a:r>
              <a:rPr sz="3300" spc="-10">
                <a:solidFill>
                  <a:srgbClr val="747678"/>
                </a:solidFill>
                <a:latin typeface="Calibri"/>
                <a:cs typeface="Calibri"/>
              </a:rPr>
              <a:t>Connect</a:t>
            </a:r>
            <a:r>
              <a:rPr sz="3300">
                <a:solidFill>
                  <a:srgbClr val="747678"/>
                </a:solidFill>
                <a:latin typeface="Calibri"/>
                <a:cs typeface="Calibri"/>
              </a:rPr>
              <a:t> </a:t>
            </a:r>
            <a:r>
              <a:rPr sz="3300" spc="-15">
                <a:solidFill>
                  <a:srgbClr val="747678"/>
                </a:solidFill>
                <a:latin typeface="Calibri"/>
                <a:cs typeface="Calibri"/>
              </a:rPr>
              <a:t>website.</a:t>
            </a:r>
            <a:endParaRPr sz="3300">
              <a:latin typeface="Calibri"/>
              <a:cs typeface="Calibri"/>
            </a:endParaRPr>
          </a:p>
          <a:p>
            <a:pPr marL="12700">
              <a:lnSpc>
                <a:spcPts val="3629"/>
              </a:lnSpc>
            </a:pPr>
            <a:r>
              <a:rPr sz="3300" spc="-50">
                <a:solidFill>
                  <a:srgbClr val="747678"/>
                </a:solidFill>
                <a:latin typeface="Calibri"/>
                <a:cs typeface="Calibri"/>
              </a:rPr>
              <a:t>You’ll</a:t>
            </a:r>
            <a:r>
              <a:rPr sz="3300" spc="-35">
                <a:solidFill>
                  <a:srgbClr val="747678"/>
                </a:solidFill>
                <a:latin typeface="Calibri"/>
                <a:cs typeface="Calibri"/>
              </a:rPr>
              <a:t> </a:t>
            </a:r>
            <a:r>
              <a:rPr sz="3300" spc="-10">
                <a:solidFill>
                  <a:srgbClr val="747678"/>
                </a:solidFill>
                <a:latin typeface="Calibri"/>
                <a:cs typeface="Calibri"/>
              </a:rPr>
              <a:t>find:</a:t>
            </a:r>
            <a:endParaRPr sz="3300">
              <a:latin typeface="Calibri"/>
              <a:cs typeface="Calibri"/>
            </a:endParaRPr>
          </a:p>
          <a:p>
            <a:pPr>
              <a:lnSpc>
                <a:spcPct val="100000"/>
              </a:lnSpc>
              <a:spcBef>
                <a:spcPts val="45"/>
              </a:spcBef>
            </a:pPr>
            <a:endParaRPr sz="4400">
              <a:latin typeface="Calibri"/>
              <a:cs typeface="Calibri"/>
            </a:endParaRPr>
          </a:p>
          <a:p>
            <a:pPr marL="1604010">
              <a:lnSpc>
                <a:spcPct val="100000"/>
              </a:lnSpc>
              <a:spcBef>
                <a:spcPts val="5"/>
              </a:spcBef>
            </a:pPr>
            <a:r>
              <a:rPr sz="3200">
                <a:solidFill>
                  <a:srgbClr val="4C4C4C"/>
                </a:solidFill>
                <a:latin typeface="Calibri"/>
                <a:cs typeface="Calibri"/>
              </a:rPr>
              <a:t>Videos</a:t>
            </a:r>
            <a:endParaRPr sz="3200">
              <a:latin typeface="Calibri"/>
              <a:cs typeface="Calibri"/>
            </a:endParaRPr>
          </a:p>
          <a:p>
            <a:pPr>
              <a:lnSpc>
                <a:spcPct val="100000"/>
              </a:lnSpc>
            </a:pPr>
            <a:endParaRPr sz="3200">
              <a:latin typeface="Calibri"/>
              <a:cs typeface="Calibri"/>
            </a:endParaRPr>
          </a:p>
          <a:p>
            <a:pPr>
              <a:lnSpc>
                <a:spcPct val="100000"/>
              </a:lnSpc>
              <a:spcBef>
                <a:spcPts val="35"/>
              </a:spcBef>
            </a:pPr>
            <a:endParaRPr sz="2200">
              <a:latin typeface="Calibri"/>
              <a:cs typeface="Calibri"/>
            </a:endParaRPr>
          </a:p>
          <a:p>
            <a:pPr marL="1604010">
              <a:lnSpc>
                <a:spcPct val="100000"/>
              </a:lnSpc>
            </a:pPr>
            <a:r>
              <a:rPr sz="3200" spc="-10">
                <a:solidFill>
                  <a:srgbClr val="4C4C4C"/>
                </a:solidFill>
                <a:latin typeface="Calibri"/>
                <a:cs typeface="Calibri"/>
              </a:rPr>
              <a:t>Presentation </a:t>
            </a:r>
            <a:r>
              <a:rPr sz="3200">
                <a:solidFill>
                  <a:srgbClr val="4C4C4C"/>
                </a:solidFill>
                <a:latin typeface="Calibri"/>
                <a:cs typeface="Calibri"/>
              </a:rPr>
              <a:t>slides</a:t>
            </a:r>
            <a:r>
              <a:rPr sz="3200" spc="-15">
                <a:solidFill>
                  <a:srgbClr val="4C4C4C"/>
                </a:solidFill>
                <a:latin typeface="Calibri"/>
                <a:cs typeface="Calibri"/>
              </a:rPr>
              <a:t> </a:t>
            </a:r>
            <a:r>
              <a:rPr sz="3200" spc="5">
                <a:solidFill>
                  <a:srgbClr val="4C4C4C"/>
                </a:solidFill>
                <a:latin typeface="Calibri"/>
                <a:cs typeface="Calibri"/>
              </a:rPr>
              <a:t>and</a:t>
            </a:r>
            <a:r>
              <a:rPr sz="3200" spc="-10">
                <a:solidFill>
                  <a:srgbClr val="4C4C4C"/>
                </a:solidFill>
                <a:latin typeface="Calibri"/>
                <a:cs typeface="Calibri"/>
              </a:rPr>
              <a:t> </a:t>
            </a:r>
            <a:r>
              <a:rPr sz="3200" spc="-5">
                <a:solidFill>
                  <a:srgbClr val="4C4C4C"/>
                </a:solidFill>
                <a:latin typeface="Calibri"/>
                <a:cs typeface="Calibri"/>
              </a:rPr>
              <a:t>brief</a:t>
            </a:r>
            <a:endParaRPr sz="3200">
              <a:latin typeface="Calibri"/>
              <a:cs typeface="Calibri"/>
            </a:endParaRPr>
          </a:p>
        </p:txBody>
      </p:sp>
      <p:sp>
        <p:nvSpPr>
          <p:cNvPr id="14" name="object 14"/>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AB428"/>
          </a:solidFill>
        </p:spPr>
        <p:txBody>
          <a:bodyPr wrap="square" lIns="0" tIns="0" rIns="0" bIns="0" rtlCol="0"/>
          <a:lstStyle/>
          <a:p>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16</a:t>
            </a:fld>
            <a:endParaRPr spc="1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0" y="0"/>
              <a:ext cx="20104099" cy="11308554"/>
            </a:xfrm>
            <a:prstGeom prst="rect">
              <a:avLst/>
            </a:prstGeom>
          </p:spPr>
        </p:pic>
        <p:pic>
          <p:nvPicPr>
            <p:cNvPr id="4" name="object 4"/>
            <p:cNvPicPr/>
            <p:nvPr/>
          </p:nvPicPr>
          <p:blipFill>
            <a:blip r:embed="rId4" cstate="print"/>
            <a:stretch>
              <a:fillRect/>
            </a:stretch>
          </p:blipFill>
          <p:spPr>
            <a:xfrm>
              <a:off x="1418796" y="3916111"/>
              <a:ext cx="7895055" cy="6554780"/>
            </a:xfrm>
            <a:prstGeom prst="rect">
              <a:avLst/>
            </a:prstGeom>
          </p:spPr>
        </p:pic>
      </p:grpSp>
      <p:sp>
        <p:nvSpPr>
          <p:cNvPr id="5" name="object 5"/>
          <p:cNvSpPr txBox="1"/>
          <p:nvPr/>
        </p:nvSpPr>
        <p:spPr>
          <a:xfrm>
            <a:off x="4775376" y="5336610"/>
            <a:ext cx="3515995" cy="2685415"/>
          </a:xfrm>
          <a:prstGeom prst="rect">
            <a:avLst/>
          </a:prstGeom>
        </p:spPr>
        <p:txBody>
          <a:bodyPr vert="horz" wrap="square" lIns="0" tIns="65404" rIns="0" bIns="0" rtlCol="0">
            <a:spAutoFit/>
          </a:bodyPr>
          <a:lstStyle/>
          <a:p>
            <a:pPr marL="12700" marR="5080" algn="ctr">
              <a:lnSpc>
                <a:spcPts val="4120"/>
              </a:lnSpc>
              <a:spcBef>
                <a:spcPts val="515"/>
              </a:spcBef>
            </a:pPr>
            <a:r>
              <a:rPr sz="3700" b="1" spc="-25">
                <a:solidFill>
                  <a:srgbClr val="FAB428"/>
                </a:solidFill>
                <a:latin typeface="Calibri"/>
                <a:cs typeface="Calibri"/>
              </a:rPr>
              <a:t>“What</a:t>
            </a:r>
            <a:r>
              <a:rPr sz="3700" b="1" spc="-10">
                <a:solidFill>
                  <a:srgbClr val="FAB428"/>
                </a:solidFill>
                <a:latin typeface="Calibri"/>
                <a:cs typeface="Calibri"/>
              </a:rPr>
              <a:t> </a:t>
            </a:r>
            <a:r>
              <a:rPr sz="3700" b="1" spc="-30">
                <a:solidFill>
                  <a:srgbClr val="FAB428"/>
                </a:solidFill>
                <a:latin typeface="Calibri"/>
                <a:cs typeface="Calibri"/>
              </a:rPr>
              <a:t>are</a:t>
            </a:r>
            <a:r>
              <a:rPr sz="3700" b="1" spc="-5">
                <a:solidFill>
                  <a:srgbClr val="FAB428"/>
                </a:solidFill>
                <a:latin typeface="Calibri"/>
                <a:cs typeface="Calibri"/>
              </a:rPr>
              <a:t> </a:t>
            </a:r>
            <a:r>
              <a:rPr sz="3700" b="1" spc="-25">
                <a:solidFill>
                  <a:srgbClr val="FAB428"/>
                </a:solidFill>
                <a:latin typeface="Calibri"/>
                <a:cs typeface="Calibri"/>
              </a:rPr>
              <a:t>the </a:t>
            </a:r>
            <a:r>
              <a:rPr sz="3700" b="1" spc="-20">
                <a:solidFill>
                  <a:srgbClr val="FAB428"/>
                </a:solidFill>
                <a:latin typeface="Calibri"/>
                <a:cs typeface="Calibri"/>
              </a:rPr>
              <a:t> </a:t>
            </a:r>
            <a:r>
              <a:rPr sz="3700" b="1" spc="-30">
                <a:solidFill>
                  <a:srgbClr val="FAB428"/>
                </a:solidFill>
                <a:latin typeface="Calibri"/>
                <a:cs typeface="Calibri"/>
              </a:rPr>
              <a:t>benefits</a:t>
            </a:r>
            <a:r>
              <a:rPr sz="3700" b="1" spc="-25">
                <a:solidFill>
                  <a:srgbClr val="FAB428"/>
                </a:solidFill>
                <a:latin typeface="Calibri"/>
                <a:cs typeface="Calibri"/>
              </a:rPr>
              <a:t> to</a:t>
            </a:r>
            <a:r>
              <a:rPr sz="3700" b="1" spc="-20">
                <a:solidFill>
                  <a:srgbClr val="FAB428"/>
                </a:solidFill>
                <a:latin typeface="Calibri"/>
                <a:cs typeface="Calibri"/>
              </a:rPr>
              <a:t> </a:t>
            </a:r>
            <a:r>
              <a:rPr sz="3700" b="1" spc="-40">
                <a:solidFill>
                  <a:srgbClr val="FAB428"/>
                </a:solidFill>
                <a:latin typeface="Calibri"/>
                <a:cs typeface="Calibri"/>
              </a:rPr>
              <a:t>joining </a:t>
            </a:r>
            <a:r>
              <a:rPr sz="3700" b="1" spc="-819">
                <a:solidFill>
                  <a:srgbClr val="FAB428"/>
                </a:solidFill>
                <a:latin typeface="Calibri"/>
                <a:cs typeface="Calibri"/>
              </a:rPr>
              <a:t> </a:t>
            </a:r>
            <a:r>
              <a:rPr sz="3700" b="1" spc="-25">
                <a:solidFill>
                  <a:srgbClr val="FAB428"/>
                </a:solidFill>
                <a:latin typeface="Calibri"/>
                <a:cs typeface="Calibri"/>
              </a:rPr>
              <a:t>the</a:t>
            </a:r>
            <a:r>
              <a:rPr sz="3700" b="1" spc="-20">
                <a:solidFill>
                  <a:srgbClr val="FAB428"/>
                </a:solidFill>
                <a:latin typeface="Calibri"/>
                <a:cs typeface="Calibri"/>
              </a:rPr>
              <a:t> </a:t>
            </a:r>
            <a:r>
              <a:rPr sz="3700" b="1" spc="-35">
                <a:solidFill>
                  <a:srgbClr val="FAB428"/>
                </a:solidFill>
                <a:latin typeface="Calibri"/>
                <a:cs typeface="Calibri"/>
              </a:rPr>
              <a:t>Midcounties </a:t>
            </a:r>
            <a:r>
              <a:rPr sz="3700" b="1" spc="-30">
                <a:solidFill>
                  <a:srgbClr val="FAB428"/>
                </a:solidFill>
                <a:latin typeface="Calibri"/>
                <a:cs typeface="Calibri"/>
              </a:rPr>
              <a:t> </a:t>
            </a:r>
            <a:r>
              <a:rPr sz="3700" b="1" spc="-20">
                <a:solidFill>
                  <a:srgbClr val="FAB428"/>
                </a:solidFill>
                <a:latin typeface="Calibri"/>
                <a:cs typeface="Calibri"/>
              </a:rPr>
              <a:t>Co-operative </a:t>
            </a:r>
            <a:r>
              <a:rPr sz="3700" b="1" spc="-15">
                <a:solidFill>
                  <a:srgbClr val="FAB428"/>
                </a:solidFill>
                <a:latin typeface="Calibri"/>
                <a:cs typeface="Calibri"/>
              </a:rPr>
              <a:t> </a:t>
            </a:r>
            <a:r>
              <a:rPr sz="3700" b="1" spc="-45">
                <a:solidFill>
                  <a:srgbClr val="FAB428"/>
                </a:solidFill>
                <a:latin typeface="Calibri"/>
                <a:cs typeface="Calibri"/>
              </a:rPr>
              <a:t>membership?”</a:t>
            </a:r>
            <a:endParaRPr sz="3700">
              <a:latin typeface="Calibri"/>
              <a:cs typeface="Calibri"/>
            </a:endParaRPr>
          </a:p>
        </p:txBody>
      </p:sp>
      <p:pic>
        <p:nvPicPr>
          <p:cNvPr id="6" name="object 6"/>
          <p:cNvPicPr/>
          <p:nvPr/>
        </p:nvPicPr>
        <p:blipFill>
          <a:blip r:embed="rId5" cstate="print"/>
          <a:stretch>
            <a:fillRect/>
          </a:stretch>
        </p:blipFill>
        <p:spPr>
          <a:xfrm>
            <a:off x="10790236" y="3916111"/>
            <a:ext cx="7895058" cy="6554789"/>
          </a:xfrm>
          <a:prstGeom prst="rect">
            <a:avLst/>
          </a:prstGeom>
        </p:spPr>
      </p:pic>
      <p:sp>
        <p:nvSpPr>
          <p:cNvPr id="7" name="object 7"/>
          <p:cNvSpPr txBox="1"/>
          <p:nvPr/>
        </p:nvSpPr>
        <p:spPr>
          <a:xfrm>
            <a:off x="14147082" y="5598382"/>
            <a:ext cx="3515995" cy="2161540"/>
          </a:xfrm>
          <a:prstGeom prst="rect">
            <a:avLst/>
          </a:prstGeom>
        </p:spPr>
        <p:txBody>
          <a:bodyPr vert="horz" wrap="square" lIns="0" tIns="65404" rIns="0" bIns="0" rtlCol="0">
            <a:spAutoFit/>
          </a:bodyPr>
          <a:lstStyle/>
          <a:p>
            <a:pPr marL="12700" marR="5080" indent="9525" algn="ctr">
              <a:lnSpc>
                <a:spcPts val="4120"/>
              </a:lnSpc>
              <a:spcBef>
                <a:spcPts val="515"/>
              </a:spcBef>
            </a:pPr>
            <a:r>
              <a:rPr sz="3700" b="1" spc="-15">
                <a:solidFill>
                  <a:srgbClr val="FAB428"/>
                </a:solidFill>
                <a:latin typeface="Calibri"/>
                <a:cs typeface="Calibri"/>
              </a:rPr>
              <a:t>“There</a:t>
            </a:r>
            <a:r>
              <a:rPr sz="3700" b="1" spc="-20">
                <a:solidFill>
                  <a:srgbClr val="FAB428"/>
                </a:solidFill>
                <a:latin typeface="Calibri"/>
                <a:cs typeface="Calibri"/>
              </a:rPr>
              <a:t> </a:t>
            </a:r>
            <a:r>
              <a:rPr sz="3700" b="1" spc="-30">
                <a:solidFill>
                  <a:srgbClr val="FAB428"/>
                </a:solidFill>
                <a:latin typeface="Calibri"/>
                <a:cs typeface="Calibri"/>
              </a:rPr>
              <a:t>are</a:t>
            </a:r>
            <a:r>
              <a:rPr sz="3700" b="1" spc="-20">
                <a:solidFill>
                  <a:srgbClr val="FAB428"/>
                </a:solidFill>
                <a:latin typeface="Calibri"/>
                <a:cs typeface="Calibri"/>
              </a:rPr>
              <a:t> </a:t>
            </a:r>
            <a:r>
              <a:rPr sz="3700" b="1" spc="-45">
                <a:solidFill>
                  <a:srgbClr val="FAB428"/>
                </a:solidFill>
                <a:latin typeface="Calibri"/>
                <a:cs typeface="Calibri"/>
              </a:rPr>
              <a:t>many </a:t>
            </a:r>
            <a:r>
              <a:rPr sz="3700" b="1" spc="-40">
                <a:solidFill>
                  <a:srgbClr val="FAB428"/>
                </a:solidFill>
                <a:latin typeface="Calibri"/>
                <a:cs typeface="Calibri"/>
              </a:rPr>
              <a:t> </a:t>
            </a:r>
            <a:r>
              <a:rPr sz="3700" b="1" spc="-30">
                <a:solidFill>
                  <a:srgbClr val="FAB428"/>
                </a:solidFill>
                <a:latin typeface="Calibri"/>
                <a:cs typeface="Calibri"/>
              </a:rPr>
              <a:t>benefits</a:t>
            </a:r>
            <a:r>
              <a:rPr sz="3700" b="1" spc="-25">
                <a:solidFill>
                  <a:srgbClr val="FAB428"/>
                </a:solidFill>
                <a:latin typeface="Calibri"/>
                <a:cs typeface="Calibri"/>
              </a:rPr>
              <a:t> to</a:t>
            </a:r>
            <a:r>
              <a:rPr sz="3700" b="1" spc="-20">
                <a:solidFill>
                  <a:srgbClr val="FAB428"/>
                </a:solidFill>
                <a:latin typeface="Calibri"/>
                <a:cs typeface="Calibri"/>
              </a:rPr>
              <a:t> </a:t>
            </a:r>
            <a:r>
              <a:rPr sz="3700" b="1" spc="-40">
                <a:solidFill>
                  <a:srgbClr val="FAB428"/>
                </a:solidFill>
                <a:latin typeface="Calibri"/>
                <a:cs typeface="Calibri"/>
              </a:rPr>
              <a:t>joining </a:t>
            </a:r>
            <a:r>
              <a:rPr sz="3700" b="1" spc="-819">
                <a:solidFill>
                  <a:srgbClr val="FAB428"/>
                </a:solidFill>
                <a:latin typeface="Calibri"/>
                <a:cs typeface="Calibri"/>
              </a:rPr>
              <a:t> </a:t>
            </a:r>
            <a:r>
              <a:rPr sz="3700" b="1" spc="-30">
                <a:solidFill>
                  <a:srgbClr val="FAB428"/>
                </a:solidFill>
                <a:latin typeface="Calibri"/>
                <a:cs typeface="Calibri"/>
              </a:rPr>
              <a:t>our </a:t>
            </a:r>
            <a:r>
              <a:rPr sz="3700" b="1" spc="-40">
                <a:solidFill>
                  <a:srgbClr val="FAB428"/>
                </a:solidFill>
                <a:latin typeface="Calibri"/>
                <a:cs typeface="Calibri"/>
              </a:rPr>
              <a:t>membership, </a:t>
            </a:r>
            <a:r>
              <a:rPr sz="3700" b="1" spc="-35">
                <a:solidFill>
                  <a:srgbClr val="FAB428"/>
                </a:solidFill>
                <a:latin typeface="Calibri"/>
                <a:cs typeface="Calibri"/>
              </a:rPr>
              <a:t> they</a:t>
            </a:r>
            <a:r>
              <a:rPr sz="3700" b="1" spc="-5">
                <a:solidFill>
                  <a:srgbClr val="FAB428"/>
                </a:solidFill>
                <a:latin typeface="Calibri"/>
                <a:cs typeface="Calibri"/>
              </a:rPr>
              <a:t> </a:t>
            </a:r>
            <a:r>
              <a:rPr sz="3700" b="1" spc="-65">
                <a:solidFill>
                  <a:srgbClr val="FAB428"/>
                </a:solidFill>
                <a:latin typeface="Calibri"/>
                <a:cs typeface="Calibri"/>
              </a:rPr>
              <a:t>are…”</a:t>
            </a:r>
            <a:endParaRPr sz="3700">
              <a:latin typeface="Calibri"/>
              <a:cs typeface="Calibri"/>
            </a:endParaRPr>
          </a:p>
        </p:txBody>
      </p:sp>
      <p:sp>
        <p:nvSpPr>
          <p:cNvPr id="8" name="object 8"/>
          <p:cNvSpPr txBox="1">
            <a:spLocks noGrp="1"/>
          </p:cNvSpPr>
          <p:nvPr>
            <p:ph type="title"/>
          </p:nvPr>
        </p:nvSpPr>
        <p:spPr>
          <a:xfrm>
            <a:off x="1625931" y="1154802"/>
            <a:ext cx="14260830" cy="2371090"/>
          </a:xfrm>
          <a:prstGeom prst="rect">
            <a:avLst/>
          </a:prstGeom>
        </p:spPr>
        <p:txBody>
          <a:bodyPr vert="horz" wrap="square" lIns="0" tIns="391795" rIns="0" bIns="0" rtlCol="0">
            <a:spAutoFit/>
          </a:bodyPr>
          <a:lstStyle/>
          <a:p>
            <a:pPr marL="4453890">
              <a:lnSpc>
                <a:spcPct val="100000"/>
              </a:lnSpc>
              <a:spcBef>
                <a:spcPts val="3085"/>
              </a:spcBef>
            </a:pPr>
            <a:r>
              <a:rPr sz="7400" spc="-120"/>
              <a:t>Finish</a:t>
            </a:r>
            <a:r>
              <a:rPr sz="7400" spc="-10"/>
              <a:t> </a:t>
            </a:r>
            <a:r>
              <a:rPr sz="7400" spc="-75"/>
              <a:t>the</a:t>
            </a:r>
            <a:r>
              <a:rPr sz="7400" spc="-20"/>
              <a:t> </a:t>
            </a:r>
            <a:r>
              <a:rPr sz="7400" spc="-125"/>
              <a:t>sentence…</a:t>
            </a:r>
            <a:endParaRPr sz="7400"/>
          </a:p>
          <a:p>
            <a:pPr marL="12700">
              <a:lnSpc>
                <a:spcPct val="100000"/>
              </a:lnSpc>
              <a:spcBef>
                <a:spcPts val="1675"/>
              </a:spcBef>
              <a:tabLst>
                <a:tab pos="11974195" algn="l"/>
              </a:tabLst>
            </a:pPr>
            <a:r>
              <a:rPr spc="10"/>
              <a:t>A </a:t>
            </a:r>
            <a:r>
              <a:rPr spc="-5"/>
              <a:t>customer</a:t>
            </a:r>
            <a:r>
              <a:rPr spc="15"/>
              <a:t> </a:t>
            </a:r>
            <a:r>
              <a:rPr spc="5"/>
              <a:t>approaches</a:t>
            </a:r>
            <a:r>
              <a:rPr spc="10"/>
              <a:t> and</a:t>
            </a:r>
            <a:r>
              <a:rPr spc="15"/>
              <a:t> </a:t>
            </a:r>
            <a:r>
              <a:t>asks…	Colleague;</a:t>
            </a:r>
          </a:p>
        </p:txBody>
      </p:sp>
      <p:sp>
        <p:nvSpPr>
          <p:cNvPr id="9" name="object 9"/>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pic>
          <p:nvPicPr>
            <p:cNvPr id="4" name="object 4"/>
            <p:cNvPicPr/>
            <p:nvPr/>
          </p:nvPicPr>
          <p:blipFill>
            <a:blip r:embed="rId4" cstate="print"/>
            <a:stretch>
              <a:fillRect/>
            </a:stretch>
          </p:blipFill>
          <p:spPr>
            <a:xfrm>
              <a:off x="1418798" y="3916111"/>
              <a:ext cx="7895053" cy="6554783"/>
            </a:xfrm>
            <a:prstGeom prst="rect">
              <a:avLst/>
            </a:prstGeom>
          </p:spPr>
        </p:pic>
      </p:grpSp>
      <p:sp>
        <p:nvSpPr>
          <p:cNvPr id="5" name="object 5"/>
          <p:cNvSpPr txBox="1"/>
          <p:nvPr/>
        </p:nvSpPr>
        <p:spPr>
          <a:xfrm>
            <a:off x="4510741" y="5074838"/>
            <a:ext cx="4044950" cy="3208655"/>
          </a:xfrm>
          <a:prstGeom prst="rect">
            <a:avLst/>
          </a:prstGeom>
        </p:spPr>
        <p:txBody>
          <a:bodyPr vert="horz" wrap="square" lIns="0" tIns="65404" rIns="0" bIns="0" rtlCol="0">
            <a:spAutoFit/>
          </a:bodyPr>
          <a:lstStyle/>
          <a:p>
            <a:pPr marL="390525" marR="382270" algn="ctr">
              <a:lnSpc>
                <a:spcPts val="4120"/>
              </a:lnSpc>
              <a:spcBef>
                <a:spcPts val="515"/>
              </a:spcBef>
            </a:pPr>
            <a:r>
              <a:rPr sz="3700" b="1" spc="-10">
                <a:solidFill>
                  <a:srgbClr val="FAB428"/>
                </a:solidFill>
                <a:latin typeface="Calibri"/>
                <a:cs typeface="Calibri"/>
              </a:rPr>
              <a:t>“I</a:t>
            </a:r>
            <a:r>
              <a:rPr sz="3700" b="1" spc="-25">
                <a:solidFill>
                  <a:srgbClr val="FAB428"/>
                </a:solidFill>
                <a:latin typeface="Calibri"/>
                <a:cs typeface="Calibri"/>
              </a:rPr>
              <a:t> </a:t>
            </a:r>
            <a:r>
              <a:rPr sz="3700" b="1" spc="-45">
                <a:solidFill>
                  <a:srgbClr val="FAB428"/>
                </a:solidFill>
                <a:latin typeface="Calibri"/>
                <a:cs typeface="Calibri"/>
              </a:rPr>
              <a:t>have</a:t>
            </a:r>
            <a:r>
              <a:rPr sz="3700" b="1" spc="-30">
                <a:solidFill>
                  <a:srgbClr val="FAB428"/>
                </a:solidFill>
                <a:latin typeface="Calibri"/>
                <a:cs typeface="Calibri"/>
              </a:rPr>
              <a:t> seen</a:t>
            </a:r>
            <a:r>
              <a:rPr sz="3700" b="1" spc="-25">
                <a:solidFill>
                  <a:srgbClr val="FAB428"/>
                </a:solidFill>
                <a:latin typeface="Calibri"/>
                <a:cs typeface="Calibri"/>
              </a:rPr>
              <a:t> </a:t>
            </a:r>
            <a:r>
              <a:rPr sz="3700" b="1" spc="-30">
                <a:solidFill>
                  <a:srgbClr val="FAB428"/>
                </a:solidFill>
                <a:latin typeface="Calibri"/>
                <a:cs typeface="Calibri"/>
              </a:rPr>
              <a:t>that </a:t>
            </a:r>
            <a:r>
              <a:rPr sz="3700" b="1" spc="-825">
                <a:solidFill>
                  <a:srgbClr val="FAB428"/>
                </a:solidFill>
                <a:latin typeface="Calibri"/>
                <a:cs typeface="Calibri"/>
              </a:rPr>
              <a:t> </a:t>
            </a:r>
            <a:r>
              <a:rPr sz="3700" b="1">
                <a:solidFill>
                  <a:srgbClr val="FAB428"/>
                </a:solidFill>
                <a:latin typeface="Calibri"/>
                <a:cs typeface="Calibri"/>
              </a:rPr>
              <a:t>I</a:t>
            </a:r>
            <a:r>
              <a:rPr sz="3700" b="1" spc="-5">
                <a:solidFill>
                  <a:srgbClr val="FAB428"/>
                </a:solidFill>
                <a:latin typeface="Calibri"/>
                <a:cs typeface="Calibri"/>
              </a:rPr>
              <a:t> </a:t>
            </a:r>
            <a:r>
              <a:rPr sz="3700" b="1" spc="-25">
                <a:solidFill>
                  <a:srgbClr val="FAB428"/>
                </a:solidFill>
                <a:latin typeface="Calibri"/>
                <a:cs typeface="Calibri"/>
              </a:rPr>
              <a:t>can</a:t>
            </a:r>
            <a:r>
              <a:rPr sz="3700" b="1" spc="-5">
                <a:solidFill>
                  <a:srgbClr val="FAB428"/>
                </a:solidFill>
                <a:latin typeface="Calibri"/>
                <a:cs typeface="Calibri"/>
              </a:rPr>
              <a:t> </a:t>
            </a:r>
            <a:r>
              <a:rPr sz="3700" b="1" spc="-35">
                <a:solidFill>
                  <a:srgbClr val="FAB428"/>
                </a:solidFill>
                <a:latin typeface="Calibri"/>
                <a:cs typeface="Calibri"/>
              </a:rPr>
              <a:t>get</a:t>
            </a:r>
            <a:r>
              <a:rPr sz="3700" b="1" spc="-10">
                <a:solidFill>
                  <a:srgbClr val="FAB428"/>
                </a:solidFill>
                <a:latin typeface="Calibri"/>
                <a:cs typeface="Calibri"/>
              </a:rPr>
              <a:t> </a:t>
            </a:r>
            <a:r>
              <a:rPr sz="3700" b="1" spc="-40">
                <a:solidFill>
                  <a:srgbClr val="FAB428"/>
                </a:solidFill>
                <a:latin typeface="Calibri"/>
                <a:cs typeface="Calibri"/>
              </a:rPr>
              <a:t>great</a:t>
            </a:r>
            <a:endParaRPr sz="3700">
              <a:latin typeface="Calibri"/>
              <a:cs typeface="Calibri"/>
            </a:endParaRPr>
          </a:p>
          <a:p>
            <a:pPr marL="12065" marR="5080" algn="ctr">
              <a:lnSpc>
                <a:spcPts val="4120"/>
              </a:lnSpc>
            </a:pPr>
            <a:r>
              <a:rPr sz="3700" b="1" spc="-30">
                <a:solidFill>
                  <a:srgbClr val="FAB428"/>
                </a:solidFill>
                <a:latin typeface="Calibri"/>
                <a:cs typeface="Calibri"/>
              </a:rPr>
              <a:t>benefits</a:t>
            </a:r>
            <a:r>
              <a:rPr sz="3700" b="1" spc="-20">
                <a:solidFill>
                  <a:srgbClr val="FAB428"/>
                </a:solidFill>
                <a:latin typeface="Calibri"/>
                <a:cs typeface="Calibri"/>
              </a:rPr>
              <a:t> </a:t>
            </a:r>
            <a:r>
              <a:rPr sz="3700" b="1" spc="-25">
                <a:solidFill>
                  <a:srgbClr val="FAB428"/>
                </a:solidFill>
                <a:latin typeface="Calibri"/>
                <a:cs typeface="Calibri"/>
              </a:rPr>
              <a:t>from</a:t>
            </a:r>
            <a:r>
              <a:rPr sz="3700" b="1" spc="-20">
                <a:solidFill>
                  <a:srgbClr val="FAB428"/>
                </a:solidFill>
                <a:latin typeface="Calibri"/>
                <a:cs typeface="Calibri"/>
              </a:rPr>
              <a:t> </a:t>
            </a:r>
            <a:r>
              <a:rPr sz="3700" b="1" spc="-40">
                <a:solidFill>
                  <a:srgbClr val="FAB428"/>
                </a:solidFill>
                <a:latin typeface="Calibri"/>
                <a:cs typeface="Calibri"/>
              </a:rPr>
              <a:t>joining </a:t>
            </a:r>
            <a:r>
              <a:rPr sz="3700" b="1" spc="-825">
                <a:solidFill>
                  <a:srgbClr val="FAB428"/>
                </a:solidFill>
                <a:latin typeface="Calibri"/>
                <a:cs typeface="Calibri"/>
              </a:rPr>
              <a:t> </a:t>
            </a:r>
            <a:r>
              <a:rPr sz="3700" b="1" spc="-25">
                <a:solidFill>
                  <a:srgbClr val="FAB428"/>
                </a:solidFill>
                <a:latin typeface="Calibri"/>
                <a:cs typeface="Calibri"/>
              </a:rPr>
              <a:t>the</a:t>
            </a:r>
            <a:r>
              <a:rPr sz="3700" b="1" spc="-10">
                <a:solidFill>
                  <a:srgbClr val="FAB428"/>
                </a:solidFill>
                <a:latin typeface="Calibri"/>
                <a:cs typeface="Calibri"/>
              </a:rPr>
              <a:t> </a:t>
            </a:r>
            <a:r>
              <a:rPr sz="3700" b="1" spc="-35">
                <a:solidFill>
                  <a:srgbClr val="FAB428"/>
                </a:solidFill>
                <a:latin typeface="Calibri"/>
                <a:cs typeface="Calibri"/>
              </a:rPr>
              <a:t>Midcounties</a:t>
            </a:r>
            <a:endParaRPr sz="3700">
              <a:latin typeface="Calibri"/>
              <a:cs typeface="Calibri"/>
            </a:endParaRPr>
          </a:p>
          <a:p>
            <a:pPr marL="247650" marR="228600" algn="ctr">
              <a:lnSpc>
                <a:spcPts val="4120"/>
              </a:lnSpc>
              <a:spcBef>
                <a:spcPts val="5"/>
              </a:spcBef>
            </a:pPr>
            <a:r>
              <a:rPr sz="3700" b="1" spc="-25">
                <a:solidFill>
                  <a:srgbClr val="FAB428"/>
                </a:solidFill>
                <a:latin typeface="Calibri"/>
                <a:cs typeface="Calibri"/>
              </a:rPr>
              <a:t>Co-operative, </a:t>
            </a:r>
            <a:r>
              <a:rPr sz="3700" b="1" spc="-35">
                <a:solidFill>
                  <a:srgbClr val="FAB428"/>
                </a:solidFill>
                <a:latin typeface="Calibri"/>
                <a:cs typeface="Calibri"/>
              </a:rPr>
              <a:t>how </a:t>
            </a:r>
            <a:r>
              <a:rPr sz="3700" b="1" spc="-825">
                <a:solidFill>
                  <a:srgbClr val="FAB428"/>
                </a:solidFill>
                <a:latin typeface="Calibri"/>
                <a:cs typeface="Calibri"/>
              </a:rPr>
              <a:t> </a:t>
            </a:r>
            <a:r>
              <a:rPr sz="3700" b="1" spc="-25">
                <a:solidFill>
                  <a:srgbClr val="FAB428"/>
                </a:solidFill>
                <a:latin typeface="Calibri"/>
                <a:cs typeface="Calibri"/>
              </a:rPr>
              <a:t>can</a:t>
            </a:r>
            <a:r>
              <a:rPr sz="3700" b="1" spc="-5">
                <a:solidFill>
                  <a:srgbClr val="FAB428"/>
                </a:solidFill>
                <a:latin typeface="Calibri"/>
                <a:cs typeface="Calibri"/>
              </a:rPr>
              <a:t> </a:t>
            </a:r>
            <a:r>
              <a:rPr sz="3700" b="1">
                <a:solidFill>
                  <a:srgbClr val="FAB428"/>
                </a:solidFill>
                <a:latin typeface="Calibri"/>
                <a:cs typeface="Calibri"/>
              </a:rPr>
              <a:t>I </a:t>
            </a:r>
            <a:r>
              <a:rPr sz="3700" b="1" spc="-55">
                <a:solidFill>
                  <a:srgbClr val="FAB428"/>
                </a:solidFill>
                <a:latin typeface="Calibri"/>
                <a:cs typeface="Calibri"/>
              </a:rPr>
              <a:t>join?”</a:t>
            </a:r>
            <a:endParaRPr sz="3700">
              <a:latin typeface="Calibri"/>
              <a:cs typeface="Calibri"/>
            </a:endParaRPr>
          </a:p>
        </p:txBody>
      </p:sp>
      <p:pic>
        <p:nvPicPr>
          <p:cNvPr id="6" name="object 6"/>
          <p:cNvPicPr/>
          <p:nvPr/>
        </p:nvPicPr>
        <p:blipFill>
          <a:blip r:embed="rId5" cstate="print"/>
          <a:stretch>
            <a:fillRect/>
          </a:stretch>
        </p:blipFill>
        <p:spPr>
          <a:xfrm>
            <a:off x="10790242" y="3916111"/>
            <a:ext cx="7895052" cy="6554816"/>
          </a:xfrm>
          <a:prstGeom prst="rect">
            <a:avLst/>
          </a:prstGeom>
        </p:spPr>
      </p:pic>
      <p:sp>
        <p:nvSpPr>
          <p:cNvPr id="7" name="object 7"/>
          <p:cNvSpPr txBox="1"/>
          <p:nvPr/>
        </p:nvSpPr>
        <p:spPr>
          <a:xfrm>
            <a:off x="14308934" y="6121926"/>
            <a:ext cx="3192145" cy="1114425"/>
          </a:xfrm>
          <a:prstGeom prst="rect">
            <a:avLst/>
          </a:prstGeom>
        </p:spPr>
        <p:txBody>
          <a:bodyPr vert="horz" wrap="square" lIns="0" tIns="65404" rIns="0" bIns="0" rtlCol="0">
            <a:spAutoFit/>
          </a:bodyPr>
          <a:lstStyle/>
          <a:p>
            <a:pPr marL="591185" marR="5080" indent="-579120">
              <a:lnSpc>
                <a:spcPts val="4120"/>
              </a:lnSpc>
              <a:spcBef>
                <a:spcPts val="515"/>
              </a:spcBef>
            </a:pPr>
            <a:r>
              <a:rPr sz="3700" b="1" spc="-55">
                <a:solidFill>
                  <a:srgbClr val="FAB428"/>
                </a:solidFill>
                <a:latin typeface="Calibri"/>
                <a:cs typeface="Calibri"/>
              </a:rPr>
              <a:t>“Yes</a:t>
            </a:r>
            <a:r>
              <a:rPr sz="3700" b="1" spc="-30">
                <a:solidFill>
                  <a:srgbClr val="FAB428"/>
                </a:solidFill>
                <a:latin typeface="Calibri"/>
                <a:cs typeface="Calibri"/>
              </a:rPr>
              <a:t> </a:t>
            </a:r>
            <a:r>
              <a:rPr sz="3700" b="1" spc="-50">
                <a:solidFill>
                  <a:srgbClr val="FAB428"/>
                </a:solidFill>
                <a:latin typeface="Calibri"/>
                <a:cs typeface="Calibri"/>
              </a:rPr>
              <a:t>that’s</a:t>
            </a:r>
            <a:r>
              <a:rPr sz="3700" b="1" spc="-30">
                <a:solidFill>
                  <a:srgbClr val="FAB428"/>
                </a:solidFill>
                <a:latin typeface="Calibri"/>
                <a:cs typeface="Calibri"/>
              </a:rPr>
              <a:t> right, </a:t>
            </a:r>
            <a:r>
              <a:rPr sz="3700" b="1" spc="-819">
                <a:solidFill>
                  <a:srgbClr val="FAB428"/>
                </a:solidFill>
                <a:latin typeface="Calibri"/>
                <a:cs typeface="Calibri"/>
              </a:rPr>
              <a:t> </a:t>
            </a:r>
            <a:r>
              <a:rPr sz="3700" b="1" spc="-35">
                <a:solidFill>
                  <a:srgbClr val="FAB428"/>
                </a:solidFill>
                <a:latin typeface="Calibri"/>
                <a:cs typeface="Calibri"/>
              </a:rPr>
              <a:t>you</a:t>
            </a:r>
            <a:r>
              <a:rPr sz="3700" b="1" spc="-15">
                <a:solidFill>
                  <a:srgbClr val="FAB428"/>
                </a:solidFill>
                <a:latin typeface="Calibri"/>
                <a:cs typeface="Calibri"/>
              </a:rPr>
              <a:t> </a:t>
            </a:r>
            <a:r>
              <a:rPr sz="3700" b="1" spc="-55">
                <a:solidFill>
                  <a:srgbClr val="FAB428"/>
                </a:solidFill>
                <a:latin typeface="Calibri"/>
                <a:cs typeface="Calibri"/>
              </a:rPr>
              <a:t>can…”</a:t>
            </a:r>
            <a:endParaRPr sz="3700">
              <a:latin typeface="Calibri"/>
              <a:cs typeface="Calibri"/>
            </a:endParaRPr>
          </a:p>
        </p:txBody>
      </p:sp>
      <p:sp>
        <p:nvSpPr>
          <p:cNvPr id="8" name="object 8"/>
          <p:cNvSpPr txBox="1">
            <a:spLocks noGrp="1"/>
          </p:cNvSpPr>
          <p:nvPr>
            <p:ph type="title"/>
          </p:nvPr>
        </p:nvSpPr>
        <p:spPr>
          <a:prstGeom prst="rect">
            <a:avLst/>
          </a:prstGeom>
        </p:spPr>
        <p:txBody>
          <a:bodyPr vert="horz" wrap="square" lIns="0" tIns="168910" rIns="0" bIns="0" rtlCol="0">
            <a:spAutoFit/>
          </a:bodyPr>
          <a:lstStyle/>
          <a:p>
            <a:pPr marL="1930400" marR="5080" indent="-1912620">
              <a:lnSpc>
                <a:spcPct val="75400"/>
              </a:lnSpc>
              <a:spcBef>
                <a:spcPts val="1330"/>
              </a:spcBef>
            </a:pPr>
            <a:r>
              <a:rPr spc="10"/>
              <a:t>A</a:t>
            </a:r>
            <a:r>
              <a:t> </a:t>
            </a:r>
            <a:r>
              <a:rPr spc="-5"/>
              <a:t>customer</a:t>
            </a:r>
            <a:r>
              <a:t> </a:t>
            </a:r>
            <a:r>
              <a:rPr spc="10"/>
              <a:t>phones</a:t>
            </a:r>
            <a:r>
              <a:t> </a:t>
            </a:r>
            <a:r>
              <a:rPr spc="-15"/>
              <a:t>to</a:t>
            </a:r>
            <a:r>
              <a:t> </a:t>
            </a:r>
            <a:r>
              <a:rPr spc="-10"/>
              <a:t>arrange</a:t>
            </a:r>
            <a:r>
              <a:rPr spc="-5"/>
              <a:t> </a:t>
            </a:r>
            <a:r>
              <a:rPr spc="10"/>
              <a:t>a</a:t>
            </a:r>
            <a:r>
              <a:t> </a:t>
            </a:r>
            <a:r>
              <a:rPr spc="-25"/>
              <a:t>travel</a:t>
            </a:r>
            <a:r>
              <a:rPr spc="-5"/>
              <a:t> </a:t>
            </a:r>
            <a:r>
              <a:rPr spc="10"/>
              <a:t>booking.</a:t>
            </a:r>
            <a:r>
              <a:rPr spc="5"/>
              <a:t> During</a:t>
            </a:r>
            <a:r>
              <a:rPr spc="-5"/>
              <a:t> </a:t>
            </a:r>
            <a:r>
              <a:rPr spc="10"/>
              <a:t>the </a:t>
            </a:r>
            <a:r>
              <a:rPr spc="-915"/>
              <a:t> </a:t>
            </a:r>
            <a:r>
              <a:rPr spc="-15"/>
              <a:t>conversation,</a:t>
            </a:r>
            <a:r>
              <a:t> </a:t>
            </a:r>
            <a:r>
              <a:rPr spc="10"/>
              <a:t>he</a:t>
            </a:r>
            <a:r>
              <a:rPr spc="5"/>
              <a:t> </a:t>
            </a:r>
            <a:r>
              <a:rPr spc="-5"/>
              <a:t>asks</a:t>
            </a:r>
            <a:r>
              <a:rPr spc="5"/>
              <a:t> </a:t>
            </a:r>
            <a:r>
              <a:rPr spc="10"/>
              <a:t>about</a:t>
            </a:r>
            <a:r>
              <a:rPr spc="5"/>
              <a:t> </a:t>
            </a:r>
            <a:r>
              <a:t>membership</a:t>
            </a:r>
          </a:p>
        </p:txBody>
      </p:sp>
      <p:sp>
        <p:nvSpPr>
          <p:cNvPr id="9" name="object 9"/>
          <p:cNvSpPr txBox="1"/>
          <p:nvPr/>
        </p:nvSpPr>
        <p:spPr>
          <a:xfrm>
            <a:off x="4233963" y="2871925"/>
            <a:ext cx="11652885" cy="654050"/>
          </a:xfrm>
          <a:prstGeom prst="rect">
            <a:avLst/>
          </a:prstGeom>
        </p:spPr>
        <p:txBody>
          <a:bodyPr vert="horz" wrap="square" lIns="0" tIns="15240" rIns="0" bIns="0" rtlCol="0">
            <a:spAutoFit/>
          </a:bodyPr>
          <a:lstStyle/>
          <a:p>
            <a:pPr marL="12700">
              <a:lnSpc>
                <a:spcPct val="100000"/>
              </a:lnSpc>
              <a:spcBef>
                <a:spcPts val="120"/>
              </a:spcBef>
              <a:tabLst>
                <a:tab pos="9366250" algn="l"/>
              </a:tabLst>
            </a:pPr>
            <a:r>
              <a:rPr sz="4100" b="1" spc="-5">
                <a:solidFill>
                  <a:srgbClr val="FFFFFF"/>
                </a:solidFill>
                <a:latin typeface="Calibri"/>
                <a:cs typeface="Calibri"/>
              </a:rPr>
              <a:t>Customer;	</a:t>
            </a:r>
            <a:r>
              <a:rPr sz="4100" b="1">
                <a:solidFill>
                  <a:srgbClr val="FFFFFF"/>
                </a:solidFill>
                <a:latin typeface="Calibri"/>
                <a:cs typeface="Calibri"/>
              </a:rPr>
              <a:t>Colleague;</a:t>
            </a:r>
            <a:endParaRPr sz="4100">
              <a:latin typeface="Calibri"/>
              <a:cs typeface="Calibri"/>
            </a:endParaRPr>
          </a:p>
        </p:txBody>
      </p:sp>
      <p:sp>
        <p:nvSpPr>
          <p:cNvPr id="10" name="object 10"/>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sp>
        <p:nvSpPr>
          <p:cNvPr id="11" name="object 11"/>
          <p:cNvSpPr txBox="1"/>
          <p:nvPr/>
        </p:nvSpPr>
        <p:spPr>
          <a:xfrm>
            <a:off x="18940899" y="10379654"/>
            <a:ext cx="332740" cy="402590"/>
          </a:xfrm>
          <a:prstGeom prst="rect">
            <a:avLst/>
          </a:prstGeom>
        </p:spPr>
        <p:txBody>
          <a:bodyPr vert="horz" wrap="square" lIns="0" tIns="15240" rIns="0" bIns="0" rtlCol="0">
            <a:spAutoFit/>
          </a:bodyPr>
          <a:lstStyle/>
          <a:p>
            <a:pPr marL="12700">
              <a:lnSpc>
                <a:spcPct val="100000"/>
              </a:lnSpc>
              <a:spcBef>
                <a:spcPts val="120"/>
              </a:spcBef>
            </a:pPr>
            <a:r>
              <a:rPr sz="2450" b="1" spc="-35">
                <a:solidFill>
                  <a:srgbClr val="FFFFFF"/>
                </a:solidFill>
                <a:latin typeface="Calibri"/>
                <a:cs typeface="Calibri"/>
              </a:rPr>
              <a:t>20</a:t>
            </a:r>
            <a:endParaRPr sz="245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8730615"/>
            <a:chOff x="0" y="0"/>
            <a:chExt cx="20104100" cy="8730615"/>
          </a:xfrm>
        </p:grpSpPr>
        <p:sp>
          <p:nvSpPr>
            <p:cNvPr id="3" name="object 3"/>
            <p:cNvSpPr/>
            <p:nvPr/>
          </p:nvSpPr>
          <p:spPr>
            <a:xfrm>
              <a:off x="829917" y="682923"/>
              <a:ext cx="1264920" cy="655320"/>
            </a:xfrm>
            <a:custGeom>
              <a:avLst/>
              <a:gdLst/>
              <a:ahLst/>
              <a:cxnLst/>
              <a:rect l="l" t="t" r="r" b="b"/>
              <a:pathLst>
                <a:path w="1264920" h="655319">
                  <a:moveTo>
                    <a:pt x="997508" y="397510"/>
                  </a:moveTo>
                  <a:lnTo>
                    <a:pt x="985956" y="400050"/>
                  </a:lnTo>
                  <a:lnTo>
                    <a:pt x="976509" y="406400"/>
                  </a:lnTo>
                  <a:lnTo>
                    <a:pt x="970132" y="416560"/>
                  </a:lnTo>
                  <a:lnTo>
                    <a:pt x="967792" y="427990"/>
                  </a:lnTo>
                  <a:lnTo>
                    <a:pt x="967792" y="626110"/>
                  </a:lnTo>
                  <a:lnTo>
                    <a:pt x="970132" y="637540"/>
                  </a:lnTo>
                  <a:lnTo>
                    <a:pt x="976509" y="647700"/>
                  </a:lnTo>
                  <a:lnTo>
                    <a:pt x="985956" y="654050"/>
                  </a:lnTo>
                  <a:lnTo>
                    <a:pt x="997508" y="655320"/>
                  </a:lnTo>
                  <a:lnTo>
                    <a:pt x="1009119" y="654050"/>
                  </a:lnTo>
                  <a:lnTo>
                    <a:pt x="1018582" y="647700"/>
                  </a:lnTo>
                  <a:lnTo>
                    <a:pt x="1024954" y="637540"/>
                  </a:lnTo>
                  <a:lnTo>
                    <a:pt x="1027288" y="626110"/>
                  </a:lnTo>
                  <a:lnTo>
                    <a:pt x="1027288" y="504190"/>
                  </a:lnTo>
                  <a:lnTo>
                    <a:pt x="1138271" y="504190"/>
                  </a:lnTo>
                  <a:lnTo>
                    <a:pt x="1172974" y="490220"/>
                  </a:lnTo>
                  <a:lnTo>
                    <a:pt x="1210418" y="461010"/>
                  </a:lnTo>
                  <a:lnTo>
                    <a:pt x="1214278" y="455930"/>
                  </a:lnTo>
                  <a:lnTo>
                    <a:pt x="1079694" y="455930"/>
                  </a:lnTo>
                  <a:lnTo>
                    <a:pt x="1066619" y="454660"/>
                  </a:lnTo>
                  <a:lnTo>
                    <a:pt x="1053424" y="450850"/>
                  </a:lnTo>
                  <a:lnTo>
                    <a:pt x="1040263" y="445770"/>
                  </a:lnTo>
                  <a:lnTo>
                    <a:pt x="1027288" y="438150"/>
                  </a:lnTo>
                  <a:lnTo>
                    <a:pt x="1027288" y="427990"/>
                  </a:lnTo>
                  <a:lnTo>
                    <a:pt x="1024954" y="416560"/>
                  </a:lnTo>
                  <a:lnTo>
                    <a:pt x="1018582" y="406400"/>
                  </a:lnTo>
                  <a:lnTo>
                    <a:pt x="1009119" y="400050"/>
                  </a:lnTo>
                  <a:lnTo>
                    <a:pt x="997508" y="397510"/>
                  </a:lnTo>
                  <a:close/>
                </a:path>
                <a:path w="1264920" h="655319">
                  <a:moveTo>
                    <a:pt x="232956" y="147320"/>
                  </a:moveTo>
                  <a:lnTo>
                    <a:pt x="232558" y="147320"/>
                  </a:lnTo>
                  <a:lnTo>
                    <a:pt x="183472" y="154940"/>
                  </a:lnTo>
                  <a:lnTo>
                    <a:pt x="139332" y="172720"/>
                  </a:lnTo>
                  <a:lnTo>
                    <a:pt x="101911" y="201930"/>
                  </a:lnTo>
                  <a:lnTo>
                    <a:pt x="72985" y="240030"/>
                  </a:lnTo>
                  <a:lnTo>
                    <a:pt x="54329" y="283210"/>
                  </a:lnTo>
                  <a:lnTo>
                    <a:pt x="47715" y="332740"/>
                  </a:lnTo>
                  <a:lnTo>
                    <a:pt x="54329" y="382270"/>
                  </a:lnTo>
                  <a:lnTo>
                    <a:pt x="72985" y="425450"/>
                  </a:lnTo>
                  <a:lnTo>
                    <a:pt x="101911" y="463550"/>
                  </a:lnTo>
                  <a:lnTo>
                    <a:pt x="139332" y="492760"/>
                  </a:lnTo>
                  <a:lnTo>
                    <a:pt x="183472" y="510540"/>
                  </a:lnTo>
                  <a:lnTo>
                    <a:pt x="232558" y="518160"/>
                  </a:lnTo>
                  <a:lnTo>
                    <a:pt x="232956" y="518160"/>
                  </a:lnTo>
                  <a:lnTo>
                    <a:pt x="292218" y="508000"/>
                  </a:lnTo>
                  <a:lnTo>
                    <a:pt x="345026" y="480060"/>
                  </a:lnTo>
                  <a:lnTo>
                    <a:pt x="356434" y="459740"/>
                  </a:lnTo>
                  <a:lnTo>
                    <a:pt x="356356" y="458470"/>
                  </a:lnTo>
                  <a:lnTo>
                    <a:pt x="232558" y="458470"/>
                  </a:lnTo>
                  <a:lnTo>
                    <a:pt x="183768" y="448310"/>
                  </a:lnTo>
                  <a:lnTo>
                    <a:pt x="143877" y="421640"/>
                  </a:lnTo>
                  <a:lnTo>
                    <a:pt x="116948" y="381000"/>
                  </a:lnTo>
                  <a:lnTo>
                    <a:pt x="107043" y="332740"/>
                  </a:lnTo>
                  <a:lnTo>
                    <a:pt x="116948" y="284480"/>
                  </a:lnTo>
                  <a:lnTo>
                    <a:pt x="143877" y="243840"/>
                  </a:lnTo>
                  <a:lnTo>
                    <a:pt x="183768" y="217170"/>
                  </a:lnTo>
                  <a:lnTo>
                    <a:pt x="232558" y="207010"/>
                  </a:lnTo>
                  <a:lnTo>
                    <a:pt x="356356" y="207010"/>
                  </a:lnTo>
                  <a:lnTo>
                    <a:pt x="356434" y="205740"/>
                  </a:lnTo>
                  <a:lnTo>
                    <a:pt x="319637" y="168910"/>
                  </a:lnTo>
                  <a:lnTo>
                    <a:pt x="263186" y="149860"/>
                  </a:lnTo>
                  <a:lnTo>
                    <a:pt x="232956" y="147320"/>
                  </a:lnTo>
                  <a:close/>
                </a:path>
                <a:path w="1264920" h="655319">
                  <a:moveTo>
                    <a:pt x="522075" y="148590"/>
                  </a:moveTo>
                  <a:lnTo>
                    <a:pt x="474825" y="156210"/>
                  </a:lnTo>
                  <a:lnTo>
                    <a:pt x="431795" y="176530"/>
                  </a:lnTo>
                  <a:lnTo>
                    <a:pt x="395113" y="205740"/>
                  </a:lnTo>
                  <a:lnTo>
                    <a:pt x="366904" y="245110"/>
                  </a:lnTo>
                  <a:lnTo>
                    <a:pt x="349298" y="290830"/>
                  </a:lnTo>
                  <a:lnTo>
                    <a:pt x="344578" y="340360"/>
                  </a:lnTo>
                  <a:lnTo>
                    <a:pt x="352727" y="387350"/>
                  </a:lnTo>
                  <a:lnTo>
                    <a:pt x="372419" y="430530"/>
                  </a:lnTo>
                  <a:lnTo>
                    <a:pt x="402328" y="467360"/>
                  </a:lnTo>
                  <a:lnTo>
                    <a:pt x="441128" y="495300"/>
                  </a:lnTo>
                  <a:lnTo>
                    <a:pt x="487493" y="513080"/>
                  </a:lnTo>
                  <a:lnTo>
                    <a:pt x="518903" y="518160"/>
                  </a:lnTo>
                  <a:lnTo>
                    <a:pt x="529418" y="518160"/>
                  </a:lnTo>
                  <a:lnTo>
                    <a:pt x="564055" y="514350"/>
                  </a:lnTo>
                  <a:lnTo>
                    <a:pt x="597282" y="505460"/>
                  </a:lnTo>
                  <a:lnTo>
                    <a:pt x="628197" y="488950"/>
                  </a:lnTo>
                  <a:lnTo>
                    <a:pt x="655896" y="467360"/>
                  </a:lnTo>
                  <a:lnTo>
                    <a:pt x="907275" y="467360"/>
                  </a:lnTo>
                  <a:lnTo>
                    <a:pt x="916444" y="459740"/>
                  </a:lnTo>
                  <a:lnTo>
                    <a:pt x="917383" y="458470"/>
                  </a:lnTo>
                  <a:lnTo>
                    <a:pt x="533326" y="458470"/>
                  </a:lnTo>
                  <a:lnTo>
                    <a:pt x="500885" y="454660"/>
                  </a:lnTo>
                  <a:lnTo>
                    <a:pt x="455622" y="434340"/>
                  </a:lnTo>
                  <a:lnTo>
                    <a:pt x="422909" y="398780"/>
                  </a:lnTo>
                  <a:lnTo>
                    <a:pt x="405756" y="354330"/>
                  </a:lnTo>
                  <a:lnTo>
                    <a:pt x="407170" y="304800"/>
                  </a:lnTo>
                  <a:lnTo>
                    <a:pt x="423975" y="265430"/>
                  </a:lnTo>
                  <a:lnTo>
                    <a:pt x="452007" y="233680"/>
                  </a:lnTo>
                  <a:lnTo>
                    <a:pt x="488197" y="214630"/>
                  </a:lnTo>
                  <a:lnTo>
                    <a:pt x="529481" y="207010"/>
                  </a:lnTo>
                  <a:lnTo>
                    <a:pt x="916424" y="207010"/>
                  </a:lnTo>
                  <a:lnTo>
                    <a:pt x="909208" y="198120"/>
                  </a:lnTo>
                  <a:lnTo>
                    <a:pt x="655728" y="198120"/>
                  </a:lnTo>
                  <a:lnTo>
                    <a:pt x="637254" y="182880"/>
                  </a:lnTo>
                  <a:lnTo>
                    <a:pt x="616910" y="170180"/>
                  </a:lnTo>
                  <a:lnTo>
                    <a:pt x="594898" y="160020"/>
                  </a:lnTo>
                  <a:lnTo>
                    <a:pt x="571417" y="152400"/>
                  </a:lnTo>
                  <a:lnTo>
                    <a:pt x="522075" y="148590"/>
                  </a:lnTo>
                  <a:close/>
                </a:path>
                <a:path w="1264920" h="655319">
                  <a:moveTo>
                    <a:pt x="907275" y="467360"/>
                  </a:moveTo>
                  <a:lnTo>
                    <a:pt x="655896" y="467360"/>
                  </a:lnTo>
                  <a:lnTo>
                    <a:pt x="674266" y="482600"/>
                  </a:lnTo>
                  <a:lnTo>
                    <a:pt x="694590" y="495300"/>
                  </a:lnTo>
                  <a:lnTo>
                    <a:pt x="716631" y="505460"/>
                  </a:lnTo>
                  <a:lnTo>
                    <a:pt x="740155" y="513080"/>
                  </a:lnTo>
                  <a:lnTo>
                    <a:pt x="789497" y="516890"/>
                  </a:lnTo>
                  <a:lnTo>
                    <a:pt x="836745" y="509270"/>
                  </a:lnTo>
                  <a:lnTo>
                    <a:pt x="879770" y="490220"/>
                  </a:lnTo>
                  <a:lnTo>
                    <a:pt x="907275" y="467360"/>
                  </a:lnTo>
                  <a:close/>
                </a:path>
                <a:path w="1264920" h="655319">
                  <a:moveTo>
                    <a:pt x="1138271" y="504190"/>
                  </a:moveTo>
                  <a:lnTo>
                    <a:pt x="1027288" y="504190"/>
                  </a:lnTo>
                  <a:lnTo>
                    <a:pt x="1039729" y="508000"/>
                  </a:lnTo>
                  <a:lnTo>
                    <a:pt x="1052627" y="511810"/>
                  </a:lnTo>
                  <a:lnTo>
                    <a:pt x="1065958" y="514350"/>
                  </a:lnTo>
                  <a:lnTo>
                    <a:pt x="1079694" y="515620"/>
                  </a:lnTo>
                  <a:lnTo>
                    <a:pt x="1128807" y="508000"/>
                  </a:lnTo>
                  <a:lnTo>
                    <a:pt x="1138271" y="504190"/>
                  </a:lnTo>
                  <a:close/>
                </a:path>
                <a:path w="1264920" h="655319">
                  <a:moveTo>
                    <a:pt x="330856" y="426720"/>
                  </a:moveTo>
                  <a:lnTo>
                    <a:pt x="319452" y="426720"/>
                  </a:lnTo>
                  <a:lnTo>
                    <a:pt x="308775" y="431800"/>
                  </a:lnTo>
                  <a:lnTo>
                    <a:pt x="297341" y="440690"/>
                  </a:lnTo>
                  <a:lnTo>
                    <a:pt x="296608" y="440690"/>
                  </a:lnTo>
                  <a:lnTo>
                    <a:pt x="281712" y="448310"/>
                  </a:lnTo>
                  <a:lnTo>
                    <a:pt x="265963" y="453390"/>
                  </a:lnTo>
                  <a:lnTo>
                    <a:pt x="249581" y="457200"/>
                  </a:lnTo>
                  <a:lnTo>
                    <a:pt x="232788" y="458470"/>
                  </a:lnTo>
                  <a:lnTo>
                    <a:pt x="356356" y="458470"/>
                  </a:lnTo>
                  <a:lnTo>
                    <a:pt x="355736" y="448310"/>
                  </a:lnTo>
                  <a:lnTo>
                    <a:pt x="350533" y="438150"/>
                  </a:lnTo>
                  <a:lnTo>
                    <a:pt x="341659" y="430530"/>
                  </a:lnTo>
                  <a:lnTo>
                    <a:pt x="330856" y="426720"/>
                  </a:lnTo>
                  <a:close/>
                </a:path>
                <a:path w="1264920" h="655319">
                  <a:moveTo>
                    <a:pt x="635909" y="331470"/>
                  </a:moveTo>
                  <a:lnTo>
                    <a:pt x="624096" y="331470"/>
                  </a:lnTo>
                  <a:lnTo>
                    <a:pt x="613170" y="335280"/>
                  </a:lnTo>
                  <a:lnTo>
                    <a:pt x="604998" y="344170"/>
                  </a:lnTo>
                  <a:lnTo>
                    <a:pt x="600393" y="354330"/>
                  </a:lnTo>
                  <a:lnTo>
                    <a:pt x="600170" y="365760"/>
                  </a:lnTo>
                  <a:lnTo>
                    <a:pt x="603375" y="379730"/>
                  </a:lnTo>
                  <a:lnTo>
                    <a:pt x="607645" y="393700"/>
                  </a:lnTo>
                  <a:lnTo>
                    <a:pt x="612949" y="407670"/>
                  </a:lnTo>
                  <a:lnTo>
                    <a:pt x="619258" y="420370"/>
                  </a:lnTo>
                  <a:lnTo>
                    <a:pt x="594032" y="440690"/>
                  </a:lnTo>
                  <a:lnTo>
                    <a:pt x="564882" y="453390"/>
                  </a:lnTo>
                  <a:lnTo>
                    <a:pt x="533326" y="458470"/>
                  </a:lnTo>
                  <a:lnTo>
                    <a:pt x="917383" y="458470"/>
                  </a:lnTo>
                  <a:lnTo>
                    <a:pt x="919263" y="455930"/>
                  </a:lnTo>
                  <a:lnTo>
                    <a:pt x="803385" y="455930"/>
                  </a:lnTo>
                  <a:lnTo>
                    <a:pt x="753673" y="454660"/>
                  </a:lnTo>
                  <a:lnTo>
                    <a:pt x="719501" y="441960"/>
                  </a:lnTo>
                  <a:lnTo>
                    <a:pt x="691226" y="419100"/>
                  </a:lnTo>
                  <a:lnTo>
                    <a:pt x="670421" y="389890"/>
                  </a:lnTo>
                  <a:lnTo>
                    <a:pt x="658660" y="355600"/>
                  </a:lnTo>
                  <a:lnTo>
                    <a:pt x="654321" y="344170"/>
                  </a:lnTo>
                  <a:lnTo>
                    <a:pt x="646361" y="336550"/>
                  </a:lnTo>
                  <a:lnTo>
                    <a:pt x="635909" y="331470"/>
                  </a:lnTo>
                  <a:close/>
                </a:path>
                <a:path w="1264920" h="655319">
                  <a:moveTo>
                    <a:pt x="916424" y="207010"/>
                  </a:moveTo>
                  <a:lnTo>
                    <a:pt x="778290" y="207010"/>
                  </a:lnTo>
                  <a:lnTo>
                    <a:pt x="810582" y="210820"/>
                  </a:lnTo>
                  <a:lnTo>
                    <a:pt x="855872" y="231140"/>
                  </a:lnTo>
                  <a:lnTo>
                    <a:pt x="888643" y="266700"/>
                  </a:lnTo>
                  <a:lnTo>
                    <a:pt x="905824" y="311150"/>
                  </a:lnTo>
                  <a:lnTo>
                    <a:pt x="904349" y="360680"/>
                  </a:lnTo>
                  <a:lnTo>
                    <a:pt x="883639" y="406400"/>
                  </a:lnTo>
                  <a:lnTo>
                    <a:pt x="848345" y="439420"/>
                  </a:lnTo>
                  <a:lnTo>
                    <a:pt x="803385" y="455930"/>
                  </a:lnTo>
                  <a:lnTo>
                    <a:pt x="919263" y="455930"/>
                  </a:lnTo>
                  <a:lnTo>
                    <a:pt x="944637" y="421640"/>
                  </a:lnTo>
                  <a:lnTo>
                    <a:pt x="962222" y="374650"/>
                  </a:lnTo>
                  <a:lnTo>
                    <a:pt x="966938" y="325120"/>
                  </a:lnTo>
                  <a:lnTo>
                    <a:pt x="958790" y="278130"/>
                  </a:lnTo>
                  <a:lnTo>
                    <a:pt x="939104" y="234950"/>
                  </a:lnTo>
                  <a:lnTo>
                    <a:pt x="916424" y="207010"/>
                  </a:lnTo>
                  <a:close/>
                </a:path>
                <a:path w="1264920" h="655319">
                  <a:moveTo>
                    <a:pt x="1214411" y="204470"/>
                  </a:moveTo>
                  <a:lnTo>
                    <a:pt x="1079694" y="204470"/>
                  </a:lnTo>
                  <a:lnTo>
                    <a:pt x="1128528" y="214630"/>
                  </a:lnTo>
                  <a:lnTo>
                    <a:pt x="1168408" y="241300"/>
                  </a:lnTo>
                  <a:lnTo>
                    <a:pt x="1195296" y="280670"/>
                  </a:lnTo>
                  <a:lnTo>
                    <a:pt x="1205157" y="330200"/>
                  </a:lnTo>
                  <a:lnTo>
                    <a:pt x="1195296" y="378460"/>
                  </a:lnTo>
                  <a:lnTo>
                    <a:pt x="1168408" y="419100"/>
                  </a:lnTo>
                  <a:lnTo>
                    <a:pt x="1128528" y="445770"/>
                  </a:lnTo>
                  <a:lnTo>
                    <a:pt x="1079694" y="455930"/>
                  </a:lnTo>
                  <a:lnTo>
                    <a:pt x="1214278" y="455930"/>
                  </a:lnTo>
                  <a:lnTo>
                    <a:pt x="1239364" y="422910"/>
                  </a:lnTo>
                  <a:lnTo>
                    <a:pt x="1258034" y="379730"/>
                  </a:lnTo>
                  <a:lnTo>
                    <a:pt x="1264652" y="330200"/>
                  </a:lnTo>
                  <a:lnTo>
                    <a:pt x="1258034" y="280670"/>
                  </a:lnTo>
                  <a:lnTo>
                    <a:pt x="1239364" y="236220"/>
                  </a:lnTo>
                  <a:lnTo>
                    <a:pt x="1214411" y="204470"/>
                  </a:lnTo>
                  <a:close/>
                </a:path>
                <a:path w="1264920" h="655319">
                  <a:moveTo>
                    <a:pt x="778290" y="207010"/>
                  </a:moveTo>
                  <a:lnTo>
                    <a:pt x="536553" y="207010"/>
                  </a:lnTo>
                  <a:lnTo>
                    <a:pt x="557846" y="210820"/>
                  </a:lnTo>
                  <a:lnTo>
                    <a:pt x="589870" y="223520"/>
                  </a:lnTo>
                  <a:lnTo>
                    <a:pt x="616863" y="242570"/>
                  </a:lnTo>
                  <a:lnTo>
                    <a:pt x="637554" y="269240"/>
                  </a:lnTo>
                  <a:lnTo>
                    <a:pt x="650671" y="300990"/>
                  </a:lnTo>
                  <a:lnTo>
                    <a:pt x="655899" y="311150"/>
                  </a:lnTo>
                  <a:lnTo>
                    <a:pt x="664478" y="318770"/>
                  </a:lnTo>
                  <a:lnTo>
                    <a:pt x="675242" y="322580"/>
                  </a:lnTo>
                  <a:lnTo>
                    <a:pt x="687026" y="321310"/>
                  </a:lnTo>
                  <a:lnTo>
                    <a:pt x="697624" y="316230"/>
                  </a:lnTo>
                  <a:lnTo>
                    <a:pt x="705146" y="308610"/>
                  </a:lnTo>
                  <a:lnTo>
                    <a:pt x="708898" y="297180"/>
                  </a:lnTo>
                  <a:lnTo>
                    <a:pt x="708187" y="285750"/>
                  </a:lnTo>
                  <a:lnTo>
                    <a:pt x="705076" y="275590"/>
                  </a:lnTo>
                  <a:lnTo>
                    <a:pt x="701394" y="264160"/>
                  </a:lnTo>
                  <a:lnTo>
                    <a:pt x="697144" y="255270"/>
                  </a:lnTo>
                  <a:lnTo>
                    <a:pt x="692324" y="245110"/>
                  </a:lnTo>
                  <a:lnTo>
                    <a:pt x="717678" y="224790"/>
                  </a:lnTo>
                  <a:lnTo>
                    <a:pt x="746828" y="212090"/>
                  </a:lnTo>
                  <a:lnTo>
                    <a:pt x="778290" y="207010"/>
                  </a:lnTo>
                  <a:close/>
                </a:path>
                <a:path w="1264920" h="655319">
                  <a:moveTo>
                    <a:pt x="356356" y="207010"/>
                  </a:moveTo>
                  <a:lnTo>
                    <a:pt x="232788" y="207010"/>
                  </a:lnTo>
                  <a:lnTo>
                    <a:pt x="249581" y="208280"/>
                  </a:lnTo>
                  <a:lnTo>
                    <a:pt x="265963" y="212090"/>
                  </a:lnTo>
                  <a:lnTo>
                    <a:pt x="281712" y="217170"/>
                  </a:lnTo>
                  <a:lnTo>
                    <a:pt x="296608" y="224790"/>
                  </a:lnTo>
                  <a:lnTo>
                    <a:pt x="308775" y="232410"/>
                  </a:lnTo>
                  <a:lnTo>
                    <a:pt x="319452" y="238760"/>
                  </a:lnTo>
                  <a:lnTo>
                    <a:pt x="330856" y="238760"/>
                  </a:lnTo>
                  <a:lnTo>
                    <a:pt x="341659" y="234950"/>
                  </a:lnTo>
                  <a:lnTo>
                    <a:pt x="350533" y="227330"/>
                  </a:lnTo>
                  <a:lnTo>
                    <a:pt x="355736" y="217170"/>
                  </a:lnTo>
                  <a:lnTo>
                    <a:pt x="356356" y="207010"/>
                  </a:lnTo>
                  <a:close/>
                </a:path>
                <a:path w="1264920" h="655319">
                  <a:moveTo>
                    <a:pt x="1079694" y="144780"/>
                  </a:moveTo>
                  <a:lnTo>
                    <a:pt x="1020310" y="154940"/>
                  </a:lnTo>
                  <a:lnTo>
                    <a:pt x="967342" y="182880"/>
                  </a:lnTo>
                  <a:lnTo>
                    <a:pt x="955918" y="203200"/>
                  </a:lnTo>
                  <a:lnTo>
                    <a:pt x="956613" y="214630"/>
                  </a:lnTo>
                  <a:lnTo>
                    <a:pt x="961771" y="224790"/>
                  </a:lnTo>
                  <a:lnTo>
                    <a:pt x="970696" y="232410"/>
                  </a:lnTo>
                  <a:lnTo>
                    <a:pt x="981539" y="236220"/>
                  </a:lnTo>
                  <a:lnTo>
                    <a:pt x="992954" y="234950"/>
                  </a:lnTo>
                  <a:lnTo>
                    <a:pt x="1003592" y="229870"/>
                  </a:lnTo>
                  <a:lnTo>
                    <a:pt x="1020809" y="219710"/>
                  </a:lnTo>
                  <a:lnTo>
                    <a:pt x="1039425" y="210820"/>
                  </a:lnTo>
                  <a:lnTo>
                    <a:pt x="1059150" y="205740"/>
                  </a:lnTo>
                  <a:lnTo>
                    <a:pt x="1079694" y="204470"/>
                  </a:lnTo>
                  <a:lnTo>
                    <a:pt x="1214411" y="204470"/>
                  </a:lnTo>
                  <a:lnTo>
                    <a:pt x="1210418" y="199390"/>
                  </a:lnTo>
                  <a:lnTo>
                    <a:pt x="1172974" y="170180"/>
                  </a:lnTo>
                  <a:lnTo>
                    <a:pt x="1128807" y="151130"/>
                  </a:lnTo>
                  <a:lnTo>
                    <a:pt x="1079694" y="144780"/>
                  </a:lnTo>
                  <a:close/>
                </a:path>
                <a:path w="1264920" h="655319">
                  <a:moveTo>
                    <a:pt x="778466" y="147320"/>
                  </a:moveTo>
                  <a:lnTo>
                    <a:pt x="733952" y="153670"/>
                  </a:lnTo>
                  <a:lnTo>
                    <a:pt x="692417" y="171450"/>
                  </a:lnTo>
                  <a:lnTo>
                    <a:pt x="655728" y="198120"/>
                  </a:lnTo>
                  <a:lnTo>
                    <a:pt x="909208" y="198120"/>
                  </a:lnTo>
                  <a:lnTo>
                    <a:pt x="870427" y="170180"/>
                  </a:lnTo>
                  <a:lnTo>
                    <a:pt x="824090" y="152400"/>
                  </a:lnTo>
                  <a:lnTo>
                    <a:pt x="778466" y="147320"/>
                  </a:lnTo>
                  <a:close/>
                </a:path>
                <a:path w="1264920" h="655319">
                  <a:moveTo>
                    <a:pt x="9088" y="147320"/>
                  </a:moveTo>
                  <a:lnTo>
                    <a:pt x="4900" y="149860"/>
                  </a:lnTo>
                  <a:lnTo>
                    <a:pt x="2848" y="153670"/>
                  </a:lnTo>
                  <a:lnTo>
                    <a:pt x="251" y="158750"/>
                  </a:lnTo>
                  <a:lnTo>
                    <a:pt x="0" y="161290"/>
                  </a:lnTo>
                  <a:lnTo>
                    <a:pt x="1528" y="165100"/>
                  </a:lnTo>
                  <a:lnTo>
                    <a:pt x="16962" y="172720"/>
                  </a:lnTo>
                  <a:lnTo>
                    <a:pt x="30899" y="172720"/>
                  </a:lnTo>
                  <a:lnTo>
                    <a:pt x="38229" y="170180"/>
                  </a:lnTo>
                  <a:lnTo>
                    <a:pt x="50888" y="161290"/>
                  </a:lnTo>
                  <a:lnTo>
                    <a:pt x="55809" y="154940"/>
                  </a:lnTo>
                  <a:lnTo>
                    <a:pt x="56794" y="152400"/>
                  </a:lnTo>
                  <a:lnTo>
                    <a:pt x="19685" y="152400"/>
                  </a:lnTo>
                  <a:lnTo>
                    <a:pt x="16847" y="151130"/>
                  </a:lnTo>
                  <a:lnTo>
                    <a:pt x="15465" y="149860"/>
                  </a:lnTo>
                  <a:lnTo>
                    <a:pt x="14020" y="149860"/>
                  </a:lnTo>
                  <a:lnTo>
                    <a:pt x="9088" y="147320"/>
                  </a:lnTo>
                  <a:close/>
                </a:path>
                <a:path w="1264920" h="655319">
                  <a:moveTo>
                    <a:pt x="15517" y="2540"/>
                  </a:moveTo>
                  <a:lnTo>
                    <a:pt x="5727" y="2540"/>
                  </a:lnTo>
                  <a:lnTo>
                    <a:pt x="3706" y="5080"/>
                  </a:lnTo>
                  <a:lnTo>
                    <a:pt x="1978" y="7620"/>
                  </a:lnTo>
                  <a:lnTo>
                    <a:pt x="1183" y="11430"/>
                  </a:lnTo>
                  <a:lnTo>
                    <a:pt x="47433" y="120650"/>
                  </a:lnTo>
                  <a:lnTo>
                    <a:pt x="41171" y="135890"/>
                  </a:lnTo>
                  <a:lnTo>
                    <a:pt x="36166" y="147320"/>
                  </a:lnTo>
                  <a:lnTo>
                    <a:pt x="29999" y="152400"/>
                  </a:lnTo>
                  <a:lnTo>
                    <a:pt x="56794" y="152400"/>
                  </a:lnTo>
                  <a:lnTo>
                    <a:pt x="59254" y="146050"/>
                  </a:lnTo>
                  <a:lnTo>
                    <a:pt x="81723" y="91440"/>
                  </a:lnTo>
                  <a:lnTo>
                    <a:pt x="58364" y="91440"/>
                  </a:lnTo>
                  <a:lnTo>
                    <a:pt x="57422" y="88900"/>
                  </a:lnTo>
                  <a:lnTo>
                    <a:pt x="25109" y="8890"/>
                  </a:lnTo>
                  <a:lnTo>
                    <a:pt x="23339" y="5080"/>
                  </a:lnTo>
                  <a:lnTo>
                    <a:pt x="20051" y="3810"/>
                  </a:lnTo>
                  <a:lnTo>
                    <a:pt x="15517" y="2540"/>
                  </a:lnTo>
                  <a:close/>
                </a:path>
                <a:path w="1264920" h="655319">
                  <a:moveTo>
                    <a:pt x="188853" y="127000"/>
                  </a:moveTo>
                  <a:lnTo>
                    <a:pt x="175688" y="127000"/>
                  </a:lnTo>
                  <a:lnTo>
                    <a:pt x="182319" y="128270"/>
                  </a:lnTo>
                  <a:lnTo>
                    <a:pt x="188853" y="127000"/>
                  </a:lnTo>
                  <a:close/>
                </a:path>
                <a:path w="1264920" h="655319">
                  <a:moveTo>
                    <a:pt x="283258" y="2540"/>
                  </a:moveTo>
                  <a:lnTo>
                    <a:pt x="267604" y="2540"/>
                  </a:lnTo>
                  <a:lnTo>
                    <a:pt x="264169" y="6350"/>
                  </a:lnTo>
                  <a:lnTo>
                    <a:pt x="264169" y="80010"/>
                  </a:lnTo>
                  <a:lnTo>
                    <a:pt x="264798" y="91440"/>
                  </a:lnTo>
                  <a:lnTo>
                    <a:pt x="287260" y="124460"/>
                  </a:lnTo>
                  <a:lnTo>
                    <a:pt x="306095" y="128270"/>
                  </a:lnTo>
                  <a:lnTo>
                    <a:pt x="311142" y="128270"/>
                  </a:lnTo>
                  <a:lnTo>
                    <a:pt x="316273" y="127000"/>
                  </a:lnTo>
                  <a:lnTo>
                    <a:pt x="326356" y="123190"/>
                  </a:lnTo>
                  <a:lnTo>
                    <a:pt x="331068" y="121920"/>
                  </a:lnTo>
                  <a:lnTo>
                    <a:pt x="339654" y="115570"/>
                  </a:lnTo>
                  <a:lnTo>
                    <a:pt x="343518" y="113030"/>
                  </a:lnTo>
                  <a:lnTo>
                    <a:pt x="347696" y="107950"/>
                  </a:lnTo>
                  <a:lnTo>
                    <a:pt x="369768" y="107950"/>
                  </a:lnTo>
                  <a:lnTo>
                    <a:pt x="369768" y="106680"/>
                  </a:lnTo>
                  <a:lnTo>
                    <a:pt x="300378" y="106680"/>
                  </a:lnTo>
                  <a:lnTo>
                    <a:pt x="294849" y="104140"/>
                  </a:lnTo>
                  <a:lnTo>
                    <a:pt x="288399" y="95250"/>
                  </a:lnTo>
                  <a:lnTo>
                    <a:pt x="286692" y="87630"/>
                  </a:lnTo>
                  <a:lnTo>
                    <a:pt x="286692" y="6350"/>
                  </a:lnTo>
                  <a:lnTo>
                    <a:pt x="283258" y="2540"/>
                  </a:lnTo>
                  <a:close/>
                </a:path>
                <a:path w="1264920" h="655319">
                  <a:moveTo>
                    <a:pt x="188721" y="0"/>
                  </a:moveTo>
                  <a:lnTo>
                    <a:pt x="175456" y="0"/>
                  </a:lnTo>
                  <a:lnTo>
                    <a:pt x="162800" y="2540"/>
                  </a:lnTo>
                  <a:lnTo>
                    <a:pt x="130791" y="24130"/>
                  </a:lnTo>
                  <a:lnTo>
                    <a:pt x="117964" y="54610"/>
                  </a:lnTo>
                  <a:lnTo>
                    <a:pt x="118089" y="66040"/>
                  </a:lnTo>
                  <a:lnTo>
                    <a:pt x="130802" y="102870"/>
                  </a:lnTo>
                  <a:lnTo>
                    <a:pt x="163035" y="124460"/>
                  </a:lnTo>
                  <a:lnTo>
                    <a:pt x="169254" y="127000"/>
                  </a:lnTo>
                  <a:lnTo>
                    <a:pt x="195219" y="127000"/>
                  </a:lnTo>
                  <a:lnTo>
                    <a:pt x="201396" y="124460"/>
                  </a:lnTo>
                  <a:lnTo>
                    <a:pt x="207365" y="123190"/>
                  </a:lnTo>
                  <a:lnTo>
                    <a:pt x="215145" y="119380"/>
                  </a:lnTo>
                  <a:lnTo>
                    <a:pt x="222014" y="115570"/>
                  </a:lnTo>
                  <a:lnTo>
                    <a:pt x="230128" y="106680"/>
                  </a:lnTo>
                  <a:lnTo>
                    <a:pt x="182315" y="106680"/>
                  </a:lnTo>
                  <a:lnTo>
                    <a:pt x="174002" y="105410"/>
                  </a:lnTo>
                  <a:lnTo>
                    <a:pt x="166110" y="102870"/>
                  </a:lnTo>
                  <a:lnTo>
                    <a:pt x="161052" y="101600"/>
                  </a:lnTo>
                  <a:lnTo>
                    <a:pt x="156602" y="97790"/>
                  </a:lnTo>
                  <a:lnTo>
                    <a:pt x="149189" y="90170"/>
                  </a:lnTo>
                  <a:lnTo>
                    <a:pt x="146246" y="86360"/>
                  </a:lnTo>
                  <a:lnTo>
                    <a:pt x="142027" y="74930"/>
                  </a:lnTo>
                  <a:lnTo>
                    <a:pt x="140959" y="69850"/>
                  </a:lnTo>
                  <a:lnTo>
                    <a:pt x="140959" y="57150"/>
                  </a:lnTo>
                  <a:lnTo>
                    <a:pt x="171104" y="22860"/>
                  </a:lnTo>
                  <a:lnTo>
                    <a:pt x="176570" y="21590"/>
                  </a:lnTo>
                  <a:lnTo>
                    <a:pt x="231000" y="21590"/>
                  </a:lnTo>
                  <a:lnTo>
                    <a:pt x="221993" y="12700"/>
                  </a:lnTo>
                  <a:lnTo>
                    <a:pt x="215134" y="8890"/>
                  </a:lnTo>
                  <a:lnTo>
                    <a:pt x="207365" y="5080"/>
                  </a:lnTo>
                  <a:lnTo>
                    <a:pt x="201380" y="2540"/>
                  </a:lnTo>
                  <a:lnTo>
                    <a:pt x="188721" y="0"/>
                  </a:lnTo>
                  <a:close/>
                </a:path>
                <a:path w="1264920" h="655319">
                  <a:moveTo>
                    <a:pt x="413777" y="3810"/>
                  </a:moveTo>
                  <a:lnTo>
                    <a:pt x="398364" y="3810"/>
                  </a:lnTo>
                  <a:lnTo>
                    <a:pt x="394919" y="6350"/>
                  </a:lnTo>
                  <a:lnTo>
                    <a:pt x="394919" y="121920"/>
                  </a:lnTo>
                  <a:lnTo>
                    <a:pt x="398364" y="125730"/>
                  </a:lnTo>
                  <a:lnTo>
                    <a:pt x="414092" y="125730"/>
                  </a:lnTo>
                  <a:lnTo>
                    <a:pt x="417453" y="121920"/>
                  </a:lnTo>
                  <a:lnTo>
                    <a:pt x="417453" y="66040"/>
                  </a:lnTo>
                  <a:lnTo>
                    <a:pt x="418332" y="59690"/>
                  </a:lnTo>
                  <a:lnTo>
                    <a:pt x="441190" y="26670"/>
                  </a:lnTo>
                  <a:lnTo>
                    <a:pt x="445389" y="25400"/>
                  </a:lnTo>
                  <a:lnTo>
                    <a:pt x="456090" y="25400"/>
                  </a:lnTo>
                  <a:lnTo>
                    <a:pt x="459787" y="21590"/>
                  </a:lnTo>
                  <a:lnTo>
                    <a:pt x="417222" y="21590"/>
                  </a:lnTo>
                  <a:lnTo>
                    <a:pt x="417222" y="6350"/>
                  </a:lnTo>
                  <a:lnTo>
                    <a:pt x="413777" y="3810"/>
                  </a:lnTo>
                  <a:close/>
                </a:path>
                <a:path w="1264920" h="655319">
                  <a:moveTo>
                    <a:pt x="369768" y="107950"/>
                  </a:moveTo>
                  <a:lnTo>
                    <a:pt x="347696" y="107950"/>
                  </a:lnTo>
                  <a:lnTo>
                    <a:pt x="347696" y="121920"/>
                  </a:lnTo>
                  <a:lnTo>
                    <a:pt x="351046" y="124460"/>
                  </a:lnTo>
                  <a:lnTo>
                    <a:pt x="366407" y="124460"/>
                  </a:lnTo>
                  <a:lnTo>
                    <a:pt x="369768" y="121920"/>
                  </a:lnTo>
                  <a:lnTo>
                    <a:pt x="369768" y="107950"/>
                  </a:lnTo>
                  <a:close/>
                </a:path>
                <a:path w="1264920" h="655319">
                  <a:moveTo>
                    <a:pt x="231000" y="21590"/>
                  </a:moveTo>
                  <a:lnTo>
                    <a:pt x="188067" y="21590"/>
                  </a:lnTo>
                  <a:lnTo>
                    <a:pt x="193481" y="22860"/>
                  </a:lnTo>
                  <a:lnTo>
                    <a:pt x="203417" y="26670"/>
                  </a:lnTo>
                  <a:lnTo>
                    <a:pt x="223459" y="57150"/>
                  </a:lnTo>
                  <a:lnTo>
                    <a:pt x="223459" y="69850"/>
                  </a:lnTo>
                  <a:lnTo>
                    <a:pt x="198402" y="102870"/>
                  </a:lnTo>
                  <a:lnTo>
                    <a:pt x="190598" y="105410"/>
                  </a:lnTo>
                  <a:lnTo>
                    <a:pt x="182315" y="106680"/>
                  </a:lnTo>
                  <a:lnTo>
                    <a:pt x="230128" y="106680"/>
                  </a:lnTo>
                  <a:lnTo>
                    <a:pt x="246140" y="69850"/>
                  </a:lnTo>
                  <a:lnTo>
                    <a:pt x="246453" y="54610"/>
                  </a:lnTo>
                  <a:lnTo>
                    <a:pt x="244777" y="45720"/>
                  </a:lnTo>
                  <a:lnTo>
                    <a:pt x="238181" y="30480"/>
                  </a:lnTo>
                  <a:lnTo>
                    <a:pt x="233574" y="24130"/>
                  </a:lnTo>
                  <a:lnTo>
                    <a:pt x="231000" y="21590"/>
                  </a:lnTo>
                  <a:close/>
                </a:path>
                <a:path w="1264920" h="655319">
                  <a:moveTo>
                    <a:pt x="366334" y="2540"/>
                  </a:moveTo>
                  <a:lnTo>
                    <a:pt x="350669" y="2540"/>
                  </a:lnTo>
                  <a:lnTo>
                    <a:pt x="347235" y="6350"/>
                  </a:lnTo>
                  <a:lnTo>
                    <a:pt x="347235" y="68580"/>
                  </a:lnTo>
                  <a:lnTo>
                    <a:pt x="346188" y="73660"/>
                  </a:lnTo>
                  <a:lnTo>
                    <a:pt x="318681" y="105410"/>
                  </a:lnTo>
                  <a:lnTo>
                    <a:pt x="313561" y="106680"/>
                  </a:lnTo>
                  <a:lnTo>
                    <a:pt x="369768" y="106680"/>
                  </a:lnTo>
                  <a:lnTo>
                    <a:pt x="369768" y="6350"/>
                  </a:lnTo>
                  <a:lnTo>
                    <a:pt x="366334" y="2540"/>
                  </a:lnTo>
                  <a:close/>
                </a:path>
                <a:path w="1264920" h="655319">
                  <a:moveTo>
                    <a:pt x="109923" y="2540"/>
                  </a:moveTo>
                  <a:lnTo>
                    <a:pt x="95944" y="2540"/>
                  </a:lnTo>
                  <a:lnTo>
                    <a:pt x="92510" y="5080"/>
                  </a:lnTo>
                  <a:lnTo>
                    <a:pt x="91002" y="10160"/>
                  </a:lnTo>
                  <a:lnTo>
                    <a:pt x="59453" y="88900"/>
                  </a:lnTo>
                  <a:lnTo>
                    <a:pt x="59076" y="90170"/>
                  </a:lnTo>
                  <a:lnTo>
                    <a:pt x="58364" y="91440"/>
                  </a:lnTo>
                  <a:lnTo>
                    <a:pt x="81723" y="91440"/>
                  </a:lnTo>
                  <a:lnTo>
                    <a:pt x="113598" y="13970"/>
                  </a:lnTo>
                  <a:lnTo>
                    <a:pt x="114509" y="11430"/>
                  </a:lnTo>
                  <a:lnTo>
                    <a:pt x="114300" y="8890"/>
                  </a:lnTo>
                  <a:lnTo>
                    <a:pt x="112980" y="6350"/>
                  </a:lnTo>
                  <a:lnTo>
                    <a:pt x="111996" y="5080"/>
                  </a:lnTo>
                  <a:lnTo>
                    <a:pt x="109923" y="2540"/>
                  </a:lnTo>
                  <a:close/>
                </a:path>
                <a:path w="1264920" h="655319">
                  <a:moveTo>
                    <a:pt x="456258" y="2540"/>
                  </a:moveTo>
                  <a:lnTo>
                    <a:pt x="450352" y="2540"/>
                  </a:lnTo>
                  <a:lnTo>
                    <a:pt x="437378" y="5080"/>
                  </a:lnTo>
                  <a:lnTo>
                    <a:pt x="431359" y="7620"/>
                  </a:lnTo>
                  <a:lnTo>
                    <a:pt x="425683" y="11430"/>
                  </a:lnTo>
                  <a:lnTo>
                    <a:pt x="422489" y="15240"/>
                  </a:lnTo>
                  <a:lnTo>
                    <a:pt x="419662" y="17780"/>
                  </a:lnTo>
                  <a:lnTo>
                    <a:pt x="417222" y="21590"/>
                  </a:lnTo>
                  <a:lnTo>
                    <a:pt x="459787" y="21590"/>
                  </a:lnTo>
                  <a:lnTo>
                    <a:pt x="459787" y="6350"/>
                  </a:lnTo>
                  <a:lnTo>
                    <a:pt x="456258" y="2540"/>
                  </a:lnTo>
                  <a:close/>
                </a:path>
              </a:pathLst>
            </a:custGeom>
            <a:solidFill>
              <a:srgbClr val="747678"/>
            </a:solidFill>
          </p:spPr>
          <p:txBody>
            <a:bodyPr wrap="square" lIns="0" tIns="0" rIns="0" bIns="0" rtlCol="0"/>
            <a:lstStyle/>
            <a:p>
              <a:endParaRPr/>
            </a:p>
          </p:txBody>
        </p:sp>
        <p:pic>
          <p:nvPicPr>
            <p:cNvPr id="4" name="object 4"/>
            <p:cNvPicPr/>
            <p:nvPr/>
          </p:nvPicPr>
          <p:blipFill>
            <a:blip r:embed="rId3" cstate="print"/>
            <a:stretch>
              <a:fillRect/>
            </a:stretch>
          </p:blipFill>
          <p:spPr>
            <a:xfrm>
              <a:off x="0" y="0"/>
              <a:ext cx="20104099" cy="8730111"/>
            </a:xfrm>
            <a:prstGeom prst="rect">
              <a:avLst/>
            </a:prstGeom>
          </p:spPr>
        </p:pic>
      </p:grpSp>
      <p:sp>
        <p:nvSpPr>
          <p:cNvPr id="5" name="object 5"/>
          <p:cNvSpPr txBox="1">
            <a:spLocks noGrp="1"/>
          </p:cNvSpPr>
          <p:nvPr>
            <p:ph type="title"/>
          </p:nvPr>
        </p:nvSpPr>
        <p:spPr>
          <a:xfrm>
            <a:off x="824970" y="1531755"/>
            <a:ext cx="3673475" cy="1156335"/>
          </a:xfrm>
          <a:prstGeom prst="rect">
            <a:avLst/>
          </a:prstGeom>
        </p:spPr>
        <p:txBody>
          <a:bodyPr vert="horz" wrap="square" lIns="0" tIns="15240" rIns="0" bIns="0" rtlCol="0">
            <a:spAutoFit/>
          </a:bodyPr>
          <a:lstStyle/>
          <a:p>
            <a:pPr marL="12700">
              <a:lnSpc>
                <a:spcPct val="100000"/>
              </a:lnSpc>
              <a:spcBef>
                <a:spcPts val="120"/>
              </a:spcBef>
            </a:pPr>
            <a:r>
              <a:rPr sz="7400" spc="-130">
                <a:solidFill>
                  <a:srgbClr val="FAB428"/>
                </a:solidFill>
              </a:rPr>
              <a:t>S</a:t>
            </a:r>
            <a:r>
              <a:rPr sz="7400" spc="-145">
                <a:solidFill>
                  <a:srgbClr val="FAB428"/>
                </a:solidFill>
              </a:rPr>
              <a:t>u</a:t>
            </a:r>
            <a:r>
              <a:rPr sz="7400" spc="-130">
                <a:solidFill>
                  <a:srgbClr val="FAB428"/>
                </a:solidFill>
              </a:rPr>
              <a:t>m</a:t>
            </a:r>
            <a:r>
              <a:rPr sz="7400" spc="-135">
                <a:solidFill>
                  <a:srgbClr val="FAB428"/>
                </a:solidFill>
              </a:rPr>
              <a:t>m</a:t>
            </a:r>
            <a:r>
              <a:rPr sz="7400" spc="-145">
                <a:solidFill>
                  <a:srgbClr val="FAB428"/>
                </a:solidFill>
              </a:rPr>
              <a:t>a</a:t>
            </a:r>
            <a:r>
              <a:rPr sz="7400" spc="80">
                <a:solidFill>
                  <a:srgbClr val="FAB428"/>
                </a:solidFill>
              </a:rPr>
              <a:t>r</a:t>
            </a:r>
            <a:r>
              <a:rPr sz="7400" spc="5">
                <a:solidFill>
                  <a:srgbClr val="FAB428"/>
                </a:solidFill>
              </a:rPr>
              <a:t>y</a:t>
            </a:r>
            <a:endParaRPr sz="7400"/>
          </a:p>
        </p:txBody>
      </p:sp>
      <p:grpSp>
        <p:nvGrpSpPr>
          <p:cNvPr id="6" name="object 6"/>
          <p:cNvGrpSpPr/>
          <p:nvPr/>
        </p:nvGrpSpPr>
        <p:grpSpPr>
          <a:xfrm>
            <a:off x="837670" y="4128463"/>
            <a:ext cx="8523605" cy="4719955"/>
            <a:chOff x="837670" y="4128463"/>
            <a:chExt cx="8523605" cy="4719955"/>
          </a:xfrm>
        </p:grpSpPr>
        <p:sp>
          <p:nvSpPr>
            <p:cNvPr id="7" name="object 7"/>
            <p:cNvSpPr/>
            <p:nvPr/>
          </p:nvSpPr>
          <p:spPr>
            <a:xfrm>
              <a:off x="1364541" y="4249123"/>
              <a:ext cx="7996555" cy="1235710"/>
            </a:xfrm>
            <a:custGeom>
              <a:avLst/>
              <a:gdLst/>
              <a:ahLst/>
              <a:cxnLst/>
              <a:rect l="l" t="t" r="r" b="b"/>
              <a:pathLst>
                <a:path w="7996555" h="1235710">
                  <a:moveTo>
                    <a:pt x="7389115" y="0"/>
                  </a:moveTo>
                  <a:lnTo>
                    <a:pt x="607311" y="0"/>
                  </a:lnTo>
                  <a:lnTo>
                    <a:pt x="559849" y="1827"/>
                  </a:lnTo>
                  <a:lnTo>
                    <a:pt x="513387" y="7218"/>
                  </a:lnTo>
                  <a:lnTo>
                    <a:pt x="468058" y="16039"/>
                  </a:lnTo>
                  <a:lnTo>
                    <a:pt x="423999" y="28155"/>
                  </a:lnTo>
                  <a:lnTo>
                    <a:pt x="381344" y="43429"/>
                  </a:lnTo>
                  <a:lnTo>
                    <a:pt x="340228" y="61728"/>
                  </a:lnTo>
                  <a:lnTo>
                    <a:pt x="300787" y="82917"/>
                  </a:lnTo>
                  <a:lnTo>
                    <a:pt x="263155" y="106859"/>
                  </a:lnTo>
                  <a:lnTo>
                    <a:pt x="227466" y="133421"/>
                  </a:lnTo>
                  <a:lnTo>
                    <a:pt x="193858" y="162467"/>
                  </a:lnTo>
                  <a:lnTo>
                    <a:pt x="162463" y="193862"/>
                  </a:lnTo>
                  <a:lnTo>
                    <a:pt x="133417" y="227471"/>
                  </a:lnTo>
                  <a:lnTo>
                    <a:pt x="106856" y="263159"/>
                  </a:lnTo>
                  <a:lnTo>
                    <a:pt x="82914" y="300792"/>
                  </a:lnTo>
                  <a:lnTo>
                    <a:pt x="61726" y="340233"/>
                  </a:lnTo>
                  <a:lnTo>
                    <a:pt x="43428" y="381349"/>
                  </a:lnTo>
                  <a:lnTo>
                    <a:pt x="28154" y="424003"/>
                  </a:lnTo>
                  <a:lnTo>
                    <a:pt x="16039" y="468062"/>
                  </a:lnTo>
                  <a:lnTo>
                    <a:pt x="7218" y="513389"/>
                  </a:lnTo>
                  <a:lnTo>
                    <a:pt x="1827" y="559851"/>
                  </a:lnTo>
                  <a:lnTo>
                    <a:pt x="0" y="607311"/>
                  </a:lnTo>
                  <a:lnTo>
                    <a:pt x="0" y="628253"/>
                  </a:lnTo>
                  <a:lnTo>
                    <a:pt x="1827" y="675714"/>
                  </a:lnTo>
                  <a:lnTo>
                    <a:pt x="7218" y="722177"/>
                  </a:lnTo>
                  <a:lnTo>
                    <a:pt x="16039" y="767505"/>
                  </a:lnTo>
                  <a:lnTo>
                    <a:pt x="28154" y="811564"/>
                  </a:lnTo>
                  <a:lnTo>
                    <a:pt x="43428" y="854219"/>
                  </a:lnTo>
                  <a:lnTo>
                    <a:pt x="61726" y="895335"/>
                  </a:lnTo>
                  <a:lnTo>
                    <a:pt x="82914" y="934777"/>
                  </a:lnTo>
                  <a:lnTo>
                    <a:pt x="106856" y="972409"/>
                  </a:lnTo>
                  <a:lnTo>
                    <a:pt x="133417" y="1008097"/>
                  </a:lnTo>
                  <a:lnTo>
                    <a:pt x="162463" y="1041706"/>
                  </a:lnTo>
                  <a:lnTo>
                    <a:pt x="193858" y="1073101"/>
                  </a:lnTo>
                  <a:lnTo>
                    <a:pt x="227466" y="1102146"/>
                  </a:lnTo>
                  <a:lnTo>
                    <a:pt x="263155" y="1128707"/>
                  </a:lnTo>
                  <a:lnTo>
                    <a:pt x="300787" y="1152649"/>
                  </a:lnTo>
                  <a:lnTo>
                    <a:pt x="340228" y="1173837"/>
                  </a:lnTo>
                  <a:lnTo>
                    <a:pt x="381344" y="1192136"/>
                  </a:lnTo>
                  <a:lnTo>
                    <a:pt x="423999" y="1207410"/>
                  </a:lnTo>
                  <a:lnTo>
                    <a:pt x="468058" y="1219525"/>
                  </a:lnTo>
                  <a:lnTo>
                    <a:pt x="513387" y="1228345"/>
                  </a:lnTo>
                  <a:lnTo>
                    <a:pt x="559849" y="1233737"/>
                  </a:lnTo>
                  <a:lnTo>
                    <a:pt x="607311" y="1235564"/>
                  </a:lnTo>
                  <a:lnTo>
                    <a:pt x="7389115" y="1235564"/>
                  </a:lnTo>
                  <a:lnTo>
                    <a:pt x="7436577" y="1233737"/>
                  </a:lnTo>
                  <a:lnTo>
                    <a:pt x="7483039" y="1228345"/>
                  </a:lnTo>
                  <a:lnTo>
                    <a:pt x="7528367" y="1219525"/>
                  </a:lnTo>
                  <a:lnTo>
                    <a:pt x="7572426" y="1207410"/>
                  </a:lnTo>
                  <a:lnTo>
                    <a:pt x="7615081" y="1192136"/>
                  </a:lnTo>
                  <a:lnTo>
                    <a:pt x="7656197" y="1173837"/>
                  </a:lnTo>
                  <a:lnTo>
                    <a:pt x="7695639" y="1152649"/>
                  </a:lnTo>
                  <a:lnTo>
                    <a:pt x="7733271" y="1128707"/>
                  </a:lnTo>
                  <a:lnTo>
                    <a:pt x="7768959" y="1102146"/>
                  </a:lnTo>
                  <a:lnTo>
                    <a:pt x="7802568" y="1073101"/>
                  </a:lnTo>
                  <a:lnTo>
                    <a:pt x="7833963" y="1041706"/>
                  </a:lnTo>
                  <a:lnTo>
                    <a:pt x="7863008" y="1008097"/>
                  </a:lnTo>
                  <a:lnTo>
                    <a:pt x="7889570" y="972409"/>
                  </a:lnTo>
                  <a:lnTo>
                    <a:pt x="7913512" y="934777"/>
                  </a:lnTo>
                  <a:lnTo>
                    <a:pt x="7934699" y="895335"/>
                  </a:lnTo>
                  <a:lnTo>
                    <a:pt x="7952998" y="854219"/>
                  </a:lnTo>
                  <a:lnTo>
                    <a:pt x="7968272" y="811564"/>
                  </a:lnTo>
                  <a:lnTo>
                    <a:pt x="7980387" y="767505"/>
                  </a:lnTo>
                  <a:lnTo>
                    <a:pt x="7989208" y="722177"/>
                  </a:lnTo>
                  <a:lnTo>
                    <a:pt x="7994599" y="675714"/>
                  </a:lnTo>
                  <a:lnTo>
                    <a:pt x="7996426" y="628253"/>
                  </a:lnTo>
                  <a:lnTo>
                    <a:pt x="7996426" y="607311"/>
                  </a:lnTo>
                  <a:lnTo>
                    <a:pt x="7994599" y="559851"/>
                  </a:lnTo>
                  <a:lnTo>
                    <a:pt x="7989208" y="513389"/>
                  </a:lnTo>
                  <a:lnTo>
                    <a:pt x="7980387" y="468062"/>
                  </a:lnTo>
                  <a:lnTo>
                    <a:pt x="7968272" y="424003"/>
                  </a:lnTo>
                  <a:lnTo>
                    <a:pt x="7952998" y="381349"/>
                  </a:lnTo>
                  <a:lnTo>
                    <a:pt x="7934699" y="340233"/>
                  </a:lnTo>
                  <a:lnTo>
                    <a:pt x="7913512" y="300792"/>
                  </a:lnTo>
                  <a:lnTo>
                    <a:pt x="7889570" y="263159"/>
                  </a:lnTo>
                  <a:lnTo>
                    <a:pt x="7863008" y="227471"/>
                  </a:lnTo>
                  <a:lnTo>
                    <a:pt x="7833963" y="193862"/>
                  </a:lnTo>
                  <a:lnTo>
                    <a:pt x="7802568" y="162467"/>
                  </a:lnTo>
                  <a:lnTo>
                    <a:pt x="7768959" y="133421"/>
                  </a:lnTo>
                  <a:lnTo>
                    <a:pt x="7733271" y="106859"/>
                  </a:lnTo>
                  <a:lnTo>
                    <a:pt x="7695639" y="82917"/>
                  </a:lnTo>
                  <a:lnTo>
                    <a:pt x="7656197" y="61728"/>
                  </a:lnTo>
                  <a:lnTo>
                    <a:pt x="7615081" y="43429"/>
                  </a:lnTo>
                  <a:lnTo>
                    <a:pt x="7572426" y="28155"/>
                  </a:lnTo>
                  <a:lnTo>
                    <a:pt x="7528367" y="16039"/>
                  </a:lnTo>
                  <a:lnTo>
                    <a:pt x="7483039" y="7218"/>
                  </a:lnTo>
                  <a:lnTo>
                    <a:pt x="7436577" y="1827"/>
                  </a:lnTo>
                  <a:lnTo>
                    <a:pt x="7389115" y="0"/>
                  </a:lnTo>
                  <a:close/>
                </a:path>
              </a:pathLst>
            </a:custGeom>
            <a:solidFill>
              <a:srgbClr val="ECEEF3"/>
            </a:solidFill>
          </p:spPr>
          <p:txBody>
            <a:bodyPr wrap="square" lIns="0" tIns="0" rIns="0" bIns="0" rtlCol="0"/>
            <a:lstStyle/>
            <a:p>
              <a:endParaRPr/>
            </a:p>
          </p:txBody>
        </p:sp>
        <p:pic>
          <p:nvPicPr>
            <p:cNvPr id="8" name="object 8"/>
            <p:cNvPicPr/>
            <p:nvPr/>
          </p:nvPicPr>
          <p:blipFill>
            <a:blip r:embed="rId4" cstate="print"/>
            <a:stretch>
              <a:fillRect/>
            </a:stretch>
          </p:blipFill>
          <p:spPr>
            <a:xfrm>
              <a:off x="837670" y="4128463"/>
              <a:ext cx="1474300" cy="1474300"/>
            </a:xfrm>
            <a:prstGeom prst="rect">
              <a:avLst/>
            </a:prstGeom>
          </p:spPr>
        </p:pic>
        <p:sp>
          <p:nvSpPr>
            <p:cNvPr id="9" name="object 9"/>
            <p:cNvSpPr/>
            <p:nvPr/>
          </p:nvSpPr>
          <p:spPr>
            <a:xfrm>
              <a:off x="1364541" y="7494536"/>
              <a:ext cx="7996555" cy="1235710"/>
            </a:xfrm>
            <a:custGeom>
              <a:avLst/>
              <a:gdLst/>
              <a:ahLst/>
              <a:cxnLst/>
              <a:rect l="l" t="t" r="r" b="b"/>
              <a:pathLst>
                <a:path w="7996555" h="1235709">
                  <a:moveTo>
                    <a:pt x="7389115" y="0"/>
                  </a:moveTo>
                  <a:lnTo>
                    <a:pt x="607311" y="0"/>
                  </a:lnTo>
                  <a:lnTo>
                    <a:pt x="559849" y="1827"/>
                  </a:lnTo>
                  <a:lnTo>
                    <a:pt x="513387" y="7218"/>
                  </a:lnTo>
                  <a:lnTo>
                    <a:pt x="468058" y="16039"/>
                  </a:lnTo>
                  <a:lnTo>
                    <a:pt x="423999" y="28155"/>
                  </a:lnTo>
                  <a:lnTo>
                    <a:pt x="381344" y="43429"/>
                  </a:lnTo>
                  <a:lnTo>
                    <a:pt x="340228" y="61728"/>
                  </a:lnTo>
                  <a:lnTo>
                    <a:pt x="300787" y="82917"/>
                  </a:lnTo>
                  <a:lnTo>
                    <a:pt x="263155" y="106859"/>
                  </a:lnTo>
                  <a:lnTo>
                    <a:pt x="227466" y="133421"/>
                  </a:lnTo>
                  <a:lnTo>
                    <a:pt x="193858" y="162467"/>
                  </a:lnTo>
                  <a:lnTo>
                    <a:pt x="162463" y="193862"/>
                  </a:lnTo>
                  <a:lnTo>
                    <a:pt x="133417" y="227471"/>
                  </a:lnTo>
                  <a:lnTo>
                    <a:pt x="106856" y="263159"/>
                  </a:lnTo>
                  <a:lnTo>
                    <a:pt x="82914" y="300792"/>
                  </a:lnTo>
                  <a:lnTo>
                    <a:pt x="61726" y="340233"/>
                  </a:lnTo>
                  <a:lnTo>
                    <a:pt x="43428" y="381349"/>
                  </a:lnTo>
                  <a:lnTo>
                    <a:pt x="28154" y="424003"/>
                  </a:lnTo>
                  <a:lnTo>
                    <a:pt x="16039" y="468062"/>
                  </a:lnTo>
                  <a:lnTo>
                    <a:pt x="7218" y="513389"/>
                  </a:lnTo>
                  <a:lnTo>
                    <a:pt x="1827" y="559851"/>
                  </a:lnTo>
                  <a:lnTo>
                    <a:pt x="0" y="607311"/>
                  </a:lnTo>
                  <a:lnTo>
                    <a:pt x="0" y="628253"/>
                  </a:lnTo>
                  <a:lnTo>
                    <a:pt x="1827" y="675714"/>
                  </a:lnTo>
                  <a:lnTo>
                    <a:pt x="7218" y="722177"/>
                  </a:lnTo>
                  <a:lnTo>
                    <a:pt x="16039" y="767505"/>
                  </a:lnTo>
                  <a:lnTo>
                    <a:pt x="28154" y="811564"/>
                  </a:lnTo>
                  <a:lnTo>
                    <a:pt x="43428" y="854219"/>
                  </a:lnTo>
                  <a:lnTo>
                    <a:pt x="61726" y="895335"/>
                  </a:lnTo>
                  <a:lnTo>
                    <a:pt x="82914" y="934777"/>
                  </a:lnTo>
                  <a:lnTo>
                    <a:pt x="106856" y="972409"/>
                  </a:lnTo>
                  <a:lnTo>
                    <a:pt x="133417" y="1008097"/>
                  </a:lnTo>
                  <a:lnTo>
                    <a:pt x="162463" y="1041706"/>
                  </a:lnTo>
                  <a:lnTo>
                    <a:pt x="193858" y="1073101"/>
                  </a:lnTo>
                  <a:lnTo>
                    <a:pt x="227466" y="1102146"/>
                  </a:lnTo>
                  <a:lnTo>
                    <a:pt x="263155" y="1128707"/>
                  </a:lnTo>
                  <a:lnTo>
                    <a:pt x="300787" y="1152649"/>
                  </a:lnTo>
                  <a:lnTo>
                    <a:pt x="340228" y="1173837"/>
                  </a:lnTo>
                  <a:lnTo>
                    <a:pt x="381344" y="1192136"/>
                  </a:lnTo>
                  <a:lnTo>
                    <a:pt x="423999" y="1207410"/>
                  </a:lnTo>
                  <a:lnTo>
                    <a:pt x="468058" y="1219525"/>
                  </a:lnTo>
                  <a:lnTo>
                    <a:pt x="513387" y="1228345"/>
                  </a:lnTo>
                  <a:lnTo>
                    <a:pt x="559849" y="1233737"/>
                  </a:lnTo>
                  <a:lnTo>
                    <a:pt x="607311" y="1235564"/>
                  </a:lnTo>
                  <a:lnTo>
                    <a:pt x="7389115" y="1235564"/>
                  </a:lnTo>
                  <a:lnTo>
                    <a:pt x="7436577" y="1233737"/>
                  </a:lnTo>
                  <a:lnTo>
                    <a:pt x="7483039" y="1228345"/>
                  </a:lnTo>
                  <a:lnTo>
                    <a:pt x="7528367" y="1219525"/>
                  </a:lnTo>
                  <a:lnTo>
                    <a:pt x="7572426" y="1207410"/>
                  </a:lnTo>
                  <a:lnTo>
                    <a:pt x="7615081" y="1192136"/>
                  </a:lnTo>
                  <a:lnTo>
                    <a:pt x="7656197" y="1173837"/>
                  </a:lnTo>
                  <a:lnTo>
                    <a:pt x="7695639" y="1152649"/>
                  </a:lnTo>
                  <a:lnTo>
                    <a:pt x="7733271" y="1128707"/>
                  </a:lnTo>
                  <a:lnTo>
                    <a:pt x="7768959" y="1102146"/>
                  </a:lnTo>
                  <a:lnTo>
                    <a:pt x="7802568" y="1073101"/>
                  </a:lnTo>
                  <a:lnTo>
                    <a:pt x="7833963" y="1041706"/>
                  </a:lnTo>
                  <a:lnTo>
                    <a:pt x="7863008" y="1008097"/>
                  </a:lnTo>
                  <a:lnTo>
                    <a:pt x="7889570" y="972409"/>
                  </a:lnTo>
                  <a:lnTo>
                    <a:pt x="7913512" y="934777"/>
                  </a:lnTo>
                  <a:lnTo>
                    <a:pt x="7934699" y="895335"/>
                  </a:lnTo>
                  <a:lnTo>
                    <a:pt x="7952998" y="854219"/>
                  </a:lnTo>
                  <a:lnTo>
                    <a:pt x="7968272" y="811564"/>
                  </a:lnTo>
                  <a:lnTo>
                    <a:pt x="7980387" y="767505"/>
                  </a:lnTo>
                  <a:lnTo>
                    <a:pt x="7989208" y="722177"/>
                  </a:lnTo>
                  <a:lnTo>
                    <a:pt x="7994599" y="675714"/>
                  </a:lnTo>
                  <a:lnTo>
                    <a:pt x="7996426" y="628253"/>
                  </a:lnTo>
                  <a:lnTo>
                    <a:pt x="7996426" y="607311"/>
                  </a:lnTo>
                  <a:lnTo>
                    <a:pt x="7994599" y="559851"/>
                  </a:lnTo>
                  <a:lnTo>
                    <a:pt x="7989208" y="513389"/>
                  </a:lnTo>
                  <a:lnTo>
                    <a:pt x="7980387" y="468062"/>
                  </a:lnTo>
                  <a:lnTo>
                    <a:pt x="7968272" y="424003"/>
                  </a:lnTo>
                  <a:lnTo>
                    <a:pt x="7952998" y="381349"/>
                  </a:lnTo>
                  <a:lnTo>
                    <a:pt x="7934699" y="340233"/>
                  </a:lnTo>
                  <a:lnTo>
                    <a:pt x="7913512" y="300792"/>
                  </a:lnTo>
                  <a:lnTo>
                    <a:pt x="7889570" y="263159"/>
                  </a:lnTo>
                  <a:lnTo>
                    <a:pt x="7863008" y="227471"/>
                  </a:lnTo>
                  <a:lnTo>
                    <a:pt x="7833963" y="193862"/>
                  </a:lnTo>
                  <a:lnTo>
                    <a:pt x="7802568" y="162467"/>
                  </a:lnTo>
                  <a:lnTo>
                    <a:pt x="7768959" y="133421"/>
                  </a:lnTo>
                  <a:lnTo>
                    <a:pt x="7733271" y="106859"/>
                  </a:lnTo>
                  <a:lnTo>
                    <a:pt x="7695639" y="82917"/>
                  </a:lnTo>
                  <a:lnTo>
                    <a:pt x="7656197" y="61728"/>
                  </a:lnTo>
                  <a:lnTo>
                    <a:pt x="7615081" y="43429"/>
                  </a:lnTo>
                  <a:lnTo>
                    <a:pt x="7572426" y="28155"/>
                  </a:lnTo>
                  <a:lnTo>
                    <a:pt x="7528367" y="16039"/>
                  </a:lnTo>
                  <a:lnTo>
                    <a:pt x="7483039" y="7218"/>
                  </a:lnTo>
                  <a:lnTo>
                    <a:pt x="7436577" y="1827"/>
                  </a:lnTo>
                  <a:lnTo>
                    <a:pt x="7389115" y="0"/>
                  </a:lnTo>
                  <a:close/>
                </a:path>
              </a:pathLst>
            </a:custGeom>
            <a:solidFill>
              <a:srgbClr val="ECEEF3"/>
            </a:solidFill>
          </p:spPr>
          <p:txBody>
            <a:bodyPr wrap="square" lIns="0" tIns="0" rIns="0" bIns="0" rtlCol="0"/>
            <a:lstStyle/>
            <a:p>
              <a:endParaRPr/>
            </a:p>
          </p:txBody>
        </p:sp>
        <p:pic>
          <p:nvPicPr>
            <p:cNvPr id="10" name="object 10"/>
            <p:cNvPicPr/>
            <p:nvPr/>
          </p:nvPicPr>
          <p:blipFill>
            <a:blip r:embed="rId4" cstate="print"/>
            <a:stretch>
              <a:fillRect/>
            </a:stretch>
          </p:blipFill>
          <p:spPr>
            <a:xfrm>
              <a:off x="837670" y="7373877"/>
              <a:ext cx="1474300" cy="1474300"/>
            </a:xfrm>
            <a:prstGeom prst="rect">
              <a:avLst/>
            </a:prstGeom>
          </p:spPr>
        </p:pic>
        <p:sp>
          <p:nvSpPr>
            <p:cNvPr id="11" name="object 11"/>
            <p:cNvSpPr/>
            <p:nvPr/>
          </p:nvSpPr>
          <p:spPr>
            <a:xfrm>
              <a:off x="1364541" y="5871834"/>
              <a:ext cx="7996555" cy="1235710"/>
            </a:xfrm>
            <a:custGeom>
              <a:avLst/>
              <a:gdLst/>
              <a:ahLst/>
              <a:cxnLst/>
              <a:rect l="l" t="t" r="r" b="b"/>
              <a:pathLst>
                <a:path w="7996555" h="1235709">
                  <a:moveTo>
                    <a:pt x="7389115" y="0"/>
                  </a:moveTo>
                  <a:lnTo>
                    <a:pt x="607311" y="0"/>
                  </a:lnTo>
                  <a:lnTo>
                    <a:pt x="559849" y="1827"/>
                  </a:lnTo>
                  <a:lnTo>
                    <a:pt x="513387" y="7218"/>
                  </a:lnTo>
                  <a:lnTo>
                    <a:pt x="468058" y="16039"/>
                  </a:lnTo>
                  <a:lnTo>
                    <a:pt x="423999" y="28155"/>
                  </a:lnTo>
                  <a:lnTo>
                    <a:pt x="381344" y="43429"/>
                  </a:lnTo>
                  <a:lnTo>
                    <a:pt x="340228" y="61728"/>
                  </a:lnTo>
                  <a:lnTo>
                    <a:pt x="300787" y="82917"/>
                  </a:lnTo>
                  <a:lnTo>
                    <a:pt x="263155" y="106859"/>
                  </a:lnTo>
                  <a:lnTo>
                    <a:pt x="227466" y="133421"/>
                  </a:lnTo>
                  <a:lnTo>
                    <a:pt x="193858" y="162467"/>
                  </a:lnTo>
                  <a:lnTo>
                    <a:pt x="162463" y="193862"/>
                  </a:lnTo>
                  <a:lnTo>
                    <a:pt x="133417" y="227471"/>
                  </a:lnTo>
                  <a:lnTo>
                    <a:pt x="106856" y="263159"/>
                  </a:lnTo>
                  <a:lnTo>
                    <a:pt x="82914" y="300792"/>
                  </a:lnTo>
                  <a:lnTo>
                    <a:pt x="61726" y="340233"/>
                  </a:lnTo>
                  <a:lnTo>
                    <a:pt x="43428" y="381349"/>
                  </a:lnTo>
                  <a:lnTo>
                    <a:pt x="28154" y="424003"/>
                  </a:lnTo>
                  <a:lnTo>
                    <a:pt x="16039" y="468062"/>
                  </a:lnTo>
                  <a:lnTo>
                    <a:pt x="7218" y="513389"/>
                  </a:lnTo>
                  <a:lnTo>
                    <a:pt x="1827" y="559851"/>
                  </a:lnTo>
                  <a:lnTo>
                    <a:pt x="0" y="607311"/>
                  </a:lnTo>
                  <a:lnTo>
                    <a:pt x="0" y="628253"/>
                  </a:lnTo>
                  <a:lnTo>
                    <a:pt x="1827" y="675714"/>
                  </a:lnTo>
                  <a:lnTo>
                    <a:pt x="7218" y="722177"/>
                  </a:lnTo>
                  <a:lnTo>
                    <a:pt x="16039" y="767505"/>
                  </a:lnTo>
                  <a:lnTo>
                    <a:pt x="28154" y="811564"/>
                  </a:lnTo>
                  <a:lnTo>
                    <a:pt x="43428" y="854219"/>
                  </a:lnTo>
                  <a:lnTo>
                    <a:pt x="61726" y="895335"/>
                  </a:lnTo>
                  <a:lnTo>
                    <a:pt x="82914" y="934777"/>
                  </a:lnTo>
                  <a:lnTo>
                    <a:pt x="106856" y="972409"/>
                  </a:lnTo>
                  <a:lnTo>
                    <a:pt x="133417" y="1008097"/>
                  </a:lnTo>
                  <a:lnTo>
                    <a:pt x="162463" y="1041706"/>
                  </a:lnTo>
                  <a:lnTo>
                    <a:pt x="193858" y="1073101"/>
                  </a:lnTo>
                  <a:lnTo>
                    <a:pt x="227466" y="1102146"/>
                  </a:lnTo>
                  <a:lnTo>
                    <a:pt x="263155" y="1128707"/>
                  </a:lnTo>
                  <a:lnTo>
                    <a:pt x="300787" y="1152649"/>
                  </a:lnTo>
                  <a:lnTo>
                    <a:pt x="340228" y="1173837"/>
                  </a:lnTo>
                  <a:lnTo>
                    <a:pt x="381344" y="1192136"/>
                  </a:lnTo>
                  <a:lnTo>
                    <a:pt x="423999" y="1207410"/>
                  </a:lnTo>
                  <a:lnTo>
                    <a:pt x="468058" y="1219525"/>
                  </a:lnTo>
                  <a:lnTo>
                    <a:pt x="513387" y="1228345"/>
                  </a:lnTo>
                  <a:lnTo>
                    <a:pt x="559849" y="1233737"/>
                  </a:lnTo>
                  <a:lnTo>
                    <a:pt x="607311" y="1235564"/>
                  </a:lnTo>
                  <a:lnTo>
                    <a:pt x="7389115" y="1235564"/>
                  </a:lnTo>
                  <a:lnTo>
                    <a:pt x="7436577" y="1233737"/>
                  </a:lnTo>
                  <a:lnTo>
                    <a:pt x="7483039" y="1228345"/>
                  </a:lnTo>
                  <a:lnTo>
                    <a:pt x="7528367" y="1219525"/>
                  </a:lnTo>
                  <a:lnTo>
                    <a:pt x="7572426" y="1207410"/>
                  </a:lnTo>
                  <a:lnTo>
                    <a:pt x="7615081" y="1192136"/>
                  </a:lnTo>
                  <a:lnTo>
                    <a:pt x="7656197" y="1173837"/>
                  </a:lnTo>
                  <a:lnTo>
                    <a:pt x="7695639" y="1152649"/>
                  </a:lnTo>
                  <a:lnTo>
                    <a:pt x="7733271" y="1128707"/>
                  </a:lnTo>
                  <a:lnTo>
                    <a:pt x="7768959" y="1102146"/>
                  </a:lnTo>
                  <a:lnTo>
                    <a:pt x="7802568" y="1073101"/>
                  </a:lnTo>
                  <a:lnTo>
                    <a:pt x="7833963" y="1041706"/>
                  </a:lnTo>
                  <a:lnTo>
                    <a:pt x="7863008" y="1008097"/>
                  </a:lnTo>
                  <a:lnTo>
                    <a:pt x="7889570" y="972409"/>
                  </a:lnTo>
                  <a:lnTo>
                    <a:pt x="7913512" y="934777"/>
                  </a:lnTo>
                  <a:lnTo>
                    <a:pt x="7934699" y="895335"/>
                  </a:lnTo>
                  <a:lnTo>
                    <a:pt x="7952998" y="854219"/>
                  </a:lnTo>
                  <a:lnTo>
                    <a:pt x="7968272" y="811564"/>
                  </a:lnTo>
                  <a:lnTo>
                    <a:pt x="7980387" y="767505"/>
                  </a:lnTo>
                  <a:lnTo>
                    <a:pt x="7989208" y="722177"/>
                  </a:lnTo>
                  <a:lnTo>
                    <a:pt x="7994599" y="675714"/>
                  </a:lnTo>
                  <a:lnTo>
                    <a:pt x="7996426" y="628253"/>
                  </a:lnTo>
                  <a:lnTo>
                    <a:pt x="7996426" y="607311"/>
                  </a:lnTo>
                  <a:lnTo>
                    <a:pt x="7994599" y="559851"/>
                  </a:lnTo>
                  <a:lnTo>
                    <a:pt x="7989208" y="513389"/>
                  </a:lnTo>
                  <a:lnTo>
                    <a:pt x="7980387" y="468062"/>
                  </a:lnTo>
                  <a:lnTo>
                    <a:pt x="7968272" y="424003"/>
                  </a:lnTo>
                  <a:lnTo>
                    <a:pt x="7952998" y="381349"/>
                  </a:lnTo>
                  <a:lnTo>
                    <a:pt x="7934699" y="340233"/>
                  </a:lnTo>
                  <a:lnTo>
                    <a:pt x="7913512" y="300792"/>
                  </a:lnTo>
                  <a:lnTo>
                    <a:pt x="7889570" y="263159"/>
                  </a:lnTo>
                  <a:lnTo>
                    <a:pt x="7863008" y="227471"/>
                  </a:lnTo>
                  <a:lnTo>
                    <a:pt x="7833963" y="193862"/>
                  </a:lnTo>
                  <a:lnTo>
                    <a:pt x="7802568" y="162467"/>
                  </a:lnTo>
                  <a:lnTo>
                    <a:pt x="7768959" y="133421"/>
                  </a:lnTo>
                  <a:lnTo>
                    <a:pt x="7733271" y="106859"/>
                  </a:lnTo>
                  <a:lnTo>
                    <a:pt x="7695639" y="82917"/>
                  </a:lnTo>
                  <a:lnTo>
                    <a:pt x="7656197" y="61728"/>
                  </a:lnTo>
                  <a:lnTo>
                    <a:pt x="7615081" y="43429"/>
                  </a:lnTo>
                  <a:lnTo>
                    <a:pt x="7572426" y="28155"/>
                  </a:lnTo>
                  <a:lnTo>
                    <a:pt x="7528367" y="16039"/>
                  </a:lnTo>
                  <a:lnTo>
                    <a:pt x="7483039" y="7218"/>
                  </a:lnTo>
                  <a:lnTo>
                    <a:pt x="7436577" y="1827"/>
                  </a:lnTo>
                  <a:lnTo>
                    <a:pt x="7389115" y="0"/>
                  </a:lnTo>
                  <a:close/>
                </a:path>
              </a:pathLst>
            </a:custGeom>
            <a:solidFill>
              <a:srgbClr val="ECEEF3"/>
            </a:solidFill>
          </p:spPr>
          <p:txBody>
            <a:bodyPr wrap="square" lIns="0" tIns="0" rIns="0" bIns="0" rtlCol="0"/>
            <a:lstStyle/>
            <a:p>
              <a:endParaRPr/>
            </a:p>
          </p:txBody>
        </p:sp>
        <p:pic>
          <p:nvPicPr>
            <p:cNvPr id="12" name="object 12"/>
            <p:cNvPicPr/>
            <p:nvPr/>
          </p:nvPicPr>
          <p:blipFill>
            <a:blip r:embed="rId4" cstate="print"/>
            <a:stretch>
              <a:fillRect/>
            </a:stretch>
          </p:blipFill>
          <p:spPr>
            <a:xfrm>
              <a:off x="837670" y="5751170"/>
              <a:ext cx="1474300" cy="1474300"/>
            </a:xfrm>
            <a:prstGeom prst="rect">
              <a:avLst/>
            </a:prstGeom>
          </p:spPr>
        </p:pic>
      </p:grpSp>
      <p:grpSp>
        <p:nvGrpSpPr>
          <p:cNvPr id="13" name="object 13"/>
          <p:cNvGrpSpPr/>
          <p:nvPr/>
        </p:nvGrpSpPr>
        <p:grpSpPr>
          <a:xfrm>
            <a:off x="837670" y="8996584"/>
            <a:ext cx="8523605" cy="1474470"/>
            <a:chOff x="837670" y="8996584"/>
            <a:chExt cx="8523605" cy="1474470"/>
          </a:xfrm>
        </p:grpSpPr>
        <p:sp>
          <p:nvSpPr>
            <p:cNvPr id="14" name="object 14"/>
            <p:cNvSpPr/>
            <p:nvPr/>
          </p:nvSpPr>
          <p:spPr>
            <a:xfrm>
              <a:off x="1364541" y="9117247"/>
              <a:ext cx="7996555" cy="1235710"/>
            </a:xfrm>
            <a:custGeom>
              <a:avLst/>
              <a:gdLst/>
              <a:ahLst/>
              <a:cxnLst/>
              <a:rect l="l" t="t" r="r" b="b"/>
              <a:pathLst>
                <a:path w="7996555" h="1235709">
                  <a:moveTo>
                    <a:pt x="7389115" y="0"/>
                  </a:moveTo>
                  <a:lnTo>
                    <a:pt x="607311" y="0"/>
                  </a:lnTo>
                  <a:lnTo>
                    <a:pt x="559849" y="1827"/>
                  </a:lnTo>
                  <a:lnTo>
                    <a:pt x="513387" y="7218"/>
                  </a:lnTo>
                  <a:lnTo>
                    <a:pt x="468058" y="16039"/>
                  </a:lnTo>
                  <a:lnTo>
                    <a:pt x="423999" y="28155"/>
                  </a:lnTo>
                  <a:lnTo>
                    <a:pt x="381344" y="43429"/>
                  </a:lnTo>
                  <a:lnTo>
                    <a:pt x="340228" y="61728"/>
                  </a:lnTo>
                  <a:lnTo>
                    <a:pt x="300787" y="82917"/>
                  </a:lnTo>
                  <a:lnTo>
                    <a:pt x="263155" y="106859"/>
                  </a:lnTo>
                  <a:lnTo>
                    <a:pt x="227466" y="133421"/>
                  </a:lnTo>
                  <a:lnTo>
                    <a:pt x="193858" y="162467"/>
                  </a:lnTo>
                  <a:lnTo>
                    <a:pt x="162463" y="193862"/>
                  </a:lnTo>
                  <a:lnTo>
                    <a:pt x="133417" y="227471"/>
                  </a:lnTo>
                  <a:lnTo>
                    <a:pt x="106856" y="263159"/>
                  </a:lnTo>
                  <a:lnTo>
                    <a:pt x="82914" y="300792"/>
                  </a:lnTo>
                  <a:lnTo>
                    <a:pt x="61726" y="340233"/>
                  </a:lnTo>
                  <a:lnTo>
                    <a:pt x="43428" y="381349"/>
                  </a:lnTo>
                  <a:lnTo>
                    <a:pt x="28154" y="424003"/>
                  </a:lnTo>
                  <a:lnTo>
                    <a:pt x="16039" y="468062"/>
                  </a:lnTo>
                  <a:lnTo>
                    <a:pt x="7218" y="513389"/>
                  </a:lnTo>
                  <a:lnTo>
                    <a:pt x="1827" y="559851"/>
                  </a:lnTo>
                  <a:lnTo>
                    <a:pt x="0" y="607311"/>
                  </a:lnTo>
                  <a:lnTo>
                    <a:pt x="0" y="628253"/>
                  </a:lnTo>
                  <a:lnTo>
                    <a:pt x="1827" y="675714"/>
                  </a:lnTo>
                  <a:lnTo>
                    <a:pt x="7218" y="722177"/>
                  </a:lnTo>
                  <a:lnTo>
                    <a:pt x="16039" y="767505"/>
                  </a:lnTo>
                  <a:lnTo>
                    <a:pt x="28154" y="811564"/>
                  </a:lnTo>
                  <a:lnTo>
                    <a:pt x="43428" y="854219"/>
                  </a:lnTo>
                  <a:lnTo>
                    <a:pt x="61726" y="895335"/>
                  </a:lnTo>
                  <a:lnTo>
                    <a:pt x="82914" y="934777"/>
                  </a:lnTo>
                  <a:lnTo>
                    <a:pt x="106856" y="972409"/>
                  </a:lnTo>
                  <a:lnTo>
                    <a:pt x="133417" y="1008097"/>
                  </a:lnTo>
                  <a:lnTo>
                    <a:pt x="162463" y="1041706"/>
                  </a:lnTo>
                  <a:lnTo>
                    <a:pt x="193858" y="1073101"/>
                  </a:lnTo>
                  <a:lnTo>
                    <a:pt x="227466" y="1102146"/>
                  </a:lnTo>
                  <a:lnTo>
                    <a:pt x="263155" y="1128707"/>
                  </a:lnTo>
                  <a:lnTo>
                    <a:pt x="300787" y="1152649"/>
                  </a:lnTo>
                  <a:lnTo>
                    <a:pt x="340228" y="1173837"/>
                  </a:lnTo>
                  <a:lnTo>
                    <a:pt x="381344" y="1192136"/>
                  </a:lnTo>
                  <a:lnTo>
                    <a:pt x="423999" y="1207410"/>
                  </a:lnTo>
                  <a:lnTo>
                    <a:pt x="468058" y="1219525"/>
                  </a:lnTo>
                  <a:lnTo>
                    <a:pt x="513387" y="1228345"/>
                  </a:lnTo>
                  <a:lnTo>
                    <a:pt x="559849" y="1233737"/>
                  </a:lnTo>
                  <a:lnTo>
                    <a:pt x="607311" y="1235564"/>
                  </a:lnTo>
                  <a:lnTo>
                    <a:pt x="7389115" y="1235564"/>
                  </a:lnTo>
                  <a:lnTo>
                    <a:pt x="7436577" y="1233737"/>
                  </a:lnTo>
                  <a:lnTo>
                    <a:pt x="7483039" y="1228345"/>
                  </a:lnTo>
                  <a:lnTo>
                    <a:pt x="7528367" y="1219525"/>
                  </a:lnTo>
                  <a:lnTo>
                    <a:pt x="7572426" y="1207410"/>
                  </a:lnTo>
                  <a:lnTo>
                    <a:pt x="7615081" y="1192136"/>
                  </a:lnTo>
                  <a:lnTo>
                    <a:pt x="7656197" y="1173837"/>
                  </a:lnTo>
                  <a:lnTo>
                    <a:pt x="7695639" y="1152649"/>
                  </a:lnTo>
                  <a:lnTo>
                    <a:pt x="7733271" y="1128707"/>
                  </a:lnTo>
                  <a:lnTo>
                    <a:pt x="7768959" y="1102146"/>
                  </a:lnTo>
                  <a:lnTo>
                    <a:pt x="7802568" y="1073101"/>
                  </a:lnTo>
                  <a:lnTo>
                    <a:pt x="7833963" y="1041706"/>
                  </a:lnTo>
                  <a:lnTo>
                    <a:pt x="7863008" y="1008097"/>
                  </a:lnTo>
                  <a:lnTo>
                    <a:pt x="7889570" y="972409"/>
                  </a:lnTo>
                  <a:lnTo>
                    <a:pt x="7913512" y="934777"/>
                  </a:lnTo>
                  <a:lnTo>
                    <a:pt x="7934699" y="895335"/>
                  </a:lnTo>
                  <a:lnTo>
                    <a:pt x="7952998" y="854219"/>
                  </a:lnTo>
                  <a:lnTo>
                    <a:pt x="7968272" y="811564"/>
                  </a:lnTo>
                  <a:lnTo>
                    <a:pt x="7980387" y="767505"/>
                  </a:lnTo>
                  <a:lnTo>
                    <a:pt x="7989208" y="722177"/>
                  </a:lnTo>
                  <a:lnTo>
                    <a:pt x="7994599" y="675714"/>
                  </a:lnTo>
                  <a:lnTo>
                    <a:pt x="7996426" y="628253"/>
                  </a:lnTo>
                  <a:lnTo>
                    <a:pt x="7996426" y="607311"/>
                  </a:lnTo>
                  <a:lnTo>
                    <a:pt x="7994599" y="559851"/>
                  </a:lnTo>
                  <a:lnTo>
                    <a:pt x="7989208" y="513389"/>
                  </a:lnTo>
                  <a:lnTo>
                    <a:pt x="7980387" y="468062"/>
                  </a:lnTo>
                  <a:lnTo>
                    <a:pt x="7968272" y="424003"/>
                  </a:lnTo>
                  <a:lnTo>
                    <a:pt x="7952998" y="381349"/>
                  </a:lnTo>
                  <a:lnTo>
                    <a:pt x="7934699" y="340233"/>
                  </a:lnTo>
                  <a:lnTo>
                    <a:pt x="7913512" y="300792"/>
                  </a:lnTo>
                  <a:lnTo>
                    <a:pt x="7889570" y="263159"/>
                  </a:lnTo>
                  <a:lnTo>
                    <a:pt x="7863008" y="227471"/>
                  </a:lnTo>
                  <a:lnTo>
                    <a:pt x="7833963" y="193862"/>
                  </a:lnTo>
                  <a:lnTo>
                    <a:pt x="7802568" y="162467"/>
                  </a:lnTo>
                  <a:lnTo>
                    <a:pt x="7768959" y="133421"/>
                  </a:lnTo>
                  <a:lnTo>
                    <a:pt x="7733271" y="106859"/>
                  </a:lnTo>
                  <a:lnTo>
                    <a:pt x="7695639" y="82917"/>
                  </a:lnTo>
                  <a:lnTo>
                    <a:pt x="7656197" y="61728"/>
                  </a:lnTo>
                  <a:lnTo>
                    <a:pt x="7615081" y="43429"/>
                  </a:lnTo>
                  <a:lnTo>
                    <a:pt x="7572426" y="28155"/>
                  </a:lnTo>
                  <a:lnTo>
                    <a:pt x="7528367" y="16039"/>
                  </a:lnTo>
                  <a:lnTo>
                    <a:pt x="7483039" y="7218"/>
                  </a:lnTo>
                  <a:lnTo>
                    <a:pt x="7436577" y="1827"/>
                  </a:lnTo>
                  <a:lnTo>
                    <a:pt x="7389115" y="0"/>
                  </a:lnTo>
                  <a:close/>
                </a:path>
              </a:pathLst>
            </a:custGeom>
            <a:solidFill>
              <a:srgbClr val="ECEEF3"/>
            </a:solidFill>
          </p:spPr>
          <p:txBody>
            <a:bodyPr wrap="square" lIns="0" tIns="0" rIns="0" bIns="0" rtlCol="0"/>
            <a:lstStyle/>
            <a:p>
              <a:endParaRPr/>
            </a:p>
          </p:txBody>
        </p:sp>
        <p:pic>
          <p:nvPicPr>
            <p:cNvPr id="15" name="object 15"/>
            <p:cNvPicPr/>
            <p:nvPr/>
          </p:nvPicPr>
          <p:blipFill>
            <a:blip r:embed="rId4" cstate="print"/>
            <a:stretch>
              <a:fillRect/>
            </a:stretch>
          </p:blipFill>
          <p:spPr>
            <a:xfrm>
              <a:off x="837670" y="8996584"/>
              <a:ext cx="1474300" cy="1474300"/>
            </a:xfrm>
            <a:prstGeom prst="rect">
              <a:avLst/>
            </a:prstGeom>
          </p:spPr>
        </p:pic>
      </p:grpSp>
      <p:sp>
        <p:nvSpPr>
          <p:cNvPr id="16" name="object 16"/>
          <p:cNvSpPr txBox="1"/>
          <p:nvPr/>
        </p:nvSpPr>
        <p:spPr>
          <a:xfrm>
            <a:off x="824970" y="3292475"/>
            <a:ext cx="10889615" cy="6852920"/>
          </a:xfrm>
          <a:prstGeom prst="rect">
            <a:avLst/>
          </a:prstGeom>
        </p:spPr>
        <p:txBody>
          <a:bodyPr vert="horz" wrap="square" lIns="0" tIns="12065" rIns="0" bIns="0" rtlCol="0">
            <a:spAutoFit/>
          </a:bodyPr>
          <a:lstStyle/>
          <a:p>
            <a:pPr marL="12700">
              <a:lnSpc>
                <a:spcPct val="100000"/>
              </a:lnSpc>
              <a:spcBef>
                <a:spcPts val="95"/>
              </a:spcBef>
            </a:pPr>
            <a:r>
              <a:rPr sz="3300" spc="-50">
                <a:solidFill>
                  <a:srgbClr val="747678"/>
                </a:solidFill>
                <a:latin typeface="Calibri"/>
                <a:cs typeface="Calibri"/>
              </a:rPr>
              <a:t>Here’s</a:t>
            </a:r>
            <a:r>
              <a:rPr sz="3300">
                <a:solidFill>
                  <a:srgbClr val="747678"/>
                </a:solidFill>
                <a:latin typeface="Calibri"/>
                <a:cs typeface="Calibri"/>
              </a:rPr>
              <a:t> </a:t>
            </a:r>
            <a:r>
              <a:rPr sz="3300" spc="-10">
                <a:solidFill>
                  <a:srgbClr val="747678"/>
                </a:solidFill>
                <a:latin typeface="Calibri"/>
                <a:cs typeface="Calibri"/>
              </a:rPr>
              <a:t>what</a:t>
            </a:r>
            <a:r>
              <a:rPr sz="3300">
                <a:solidFill>
                  <a:srgbClr val="747678"/>
                </a:solidFill>
                <a:latin typeface="Calibri"/>
                <a:cs typeface="Calibri"/>
              </a:rPr>
              <a:t> </a:t>
            </a:r>
            <a:r>
              <a:rPr sz="3300" spc="-20">
                <a:solidFill>
                  <a:srgbClr val="747678"/>
                </a:solidFill>
                <a:latin typeface="Calibri"/>
                <a:cs typeface="Calibri"/>
              </a:rPr>
              <a:t>we</a:t>
            </a:r>
            <a:r>
              <a:rPr sz="3300" spc="5">
                <a:solidFill>
                  <a:srgbClr val="747678"/>
                </a:solidFill>
                <a:latin typeface="Calibri"/>
                <a:cs typeface="Calibri"/>
              </a:rPr>
              <a:t> </a:t>
            </a:r>
            <a:r>
              <a:rPr sz="3300" spc="-15">
                <a:solidFill>
                  <a:srgbClr val="747678"/>
                </a:solidFill>
                <a:latin typeface="Calibri"/>
                <a:cs typeface="Calibri"/>
              </a:rPr>
              <a:t>just</a:t>
            </a:r>
            <a:r>
              <a:rPr sz="3300">
                <a:solidFill>
                  <a:srgbClr val="747678"/>
                </a:solidFill>
                <a:latin typeface="Calibri"/>
                <a:cs typeface="Calibri"/>
              </a:rPr>
              <a:t> </a:t>
            </a:r>
            <a:r>
              <a:rPr sz="3300" spc="-20">
                <a:solidFill>
                  <a:srgbClr val="747678"/>
                </a:solidFill>
                <a:latin typeface="Calibri"/>
                <a:cs typeface="Calibri"/>
              </a:rPr>
              <a:t>covered</a:t>
            </a:r>
            <a:r>
              <a:rPr sz="3300" spc="5">
                <a:solidFill>
                  <a:srgbClr val="747678"/>
                </a:solidFill>
                <a:latin typeface="Calibri"/>
                <a:cs typeface="Calibri"/>
              </a:rPr>
              <a:t> </a:t>
            </a:r>
            <a:r>
              <a:rPr sz="3300" spc="-5">
                <a:solidFill>
                  <a:srgbClr val="747678"/>
                </a:solidFill>
                <a:latin typeface="Calibri"/>
                <a:cs typeface="Calibri"/>
              </a:rPr>
              <a:t>–</a:t>
            </a:r>
            <a:r>
              <a:rPr sz="3300" spc="5">
                <a:solidFill>
                  <a:srgbClr val="747678"/>
                </a:solidFill>
                <a:latin typeface="Calibri"/>
                <a:cs typeface="Calibri"/>
              </a:rPr>
              <a:t> </a:t>
            </a:r>
            <a:r>
              <a:rPr sz="3300" spc="-10">
                <a:solidFill>
                  <a:srgbClr val="747678"/>
                </a:solidFill>
                <a:latin typeface="Calibri"/>
                <a:cs typeface="Calibri"/>
              </a:rPr>
              <a:t>designed</a:t>
            </a:r>
            <a:r>
              <a:rPr sz="3300">
                <a:solidFill>
                  <a:srgbClr val="747678"/>
                </a:solidFill>
                <a:latin typeface="Calibri"/>
                <a:cs typeface="Calibri"/>
              </a:rPr>
              <a:t> </a:t>
            </a:r>
            <a:r>
              <a:rPr sz="3300" spc="-20">
                <a:solidFill>
                  <a:srgbClr val="747678"/>
                </a:solidFill>
                <a:latin typeface="Calibri"/>
                <a:cs typeface="Calibri"/>
              </a:rPr>
              <a:t>to</a:t>
            </a:r>
            <a:r>
              <a:rPr sz="3300">
                <a:solidFill>
                  <a:srgbClr val="747678"/>
                </a:solidFill>
                <a:latin typeface="Calibri"/>
                <a:cs typeface="Calibri"/>
              </a:rPr>
              <a:t> </a:t>
            </a:r>
            <a:r>
              <a:rPr sz="3300" spc="-5">
                <a:solidFill>
                  <a:srgbClr val="747678"/>
                </a:solidFill>
                <a:latin typeface="Calibri"/>
                <a:cs typeface="Calibri"/>
              </a:rPr>
              <a:t>help</a:t>
            </a:r>
            <a:r>
              <a:rPr sz="3300">
                <a:solidFill>
                  <a:srgbClr val="747678"/>
                </a:solidFill>
                <a:latin typeface="Calibri"/>
                <a:cs typeface="Calibri"/>
              </a:rPr>
              <a:t> </a:t>
            </a:r>
            <a:r>
              <a:rPr sz="3300" spc="-15">
                <a:solidFill>
                  <a:srgbClr val="747678"/>
                </a:solidFill>
                <a:latin typeface="Calibri"/>
                <a:cs typeface="Calibri"/>
              </a:rPr>
              <a:t>you</a:t>
            </a:r>
            <a:r>
              <a:rPr sz="3300">
                <a:solidFill>
                  <a:srgbClr val="747678"/>
                </a:solidFill>
                <a:latin typeface="Calibri"/>
                <a:cs typeface="Calibri"/>
              </a:rPr>
              <a:t> </a:t>
            </a:r>
            <a:r>
              <a:rPr sz="3300" spc="-20">
                <a:solidFill>
                  <a:srgbClr val="747678"/>
                </a:solidFill>
                <a:latin typeface="Calibri"/>
                <a:cs typeface="Calibri"/>
              </a:rPr>
              <a:t>understand:</a:t>
            </a:r>
            <a:endParaRPr sz="3300">
              <a:latin typeface="Calibri"/>
              <a:cs typeface="Calibri"/>
            </a:endParaRPr>
          </a:p>
          <a:p>
            <a:pPr>
              <a:lnSpc>
                <a:spcPct val="100000"/>
              </a:lnSpc>
              <a:spcBef>
                <a:spcPts val="40"/>
              </a:spcBef>
            </a:pPr>
            <a:endParaRPr sz="4100">
              <a:latin typeface="Calibri"/>
              <a:cs typeface="Calibri"/>
            </a:endParaRPr>
          </a:p>
          <a:p>
            <a:pPr marL="1852295" marR="3393440">
              <a:lnSpc>
                <a:spcPts val="3629"/>
              </a:lnSpc>
            </a:pPr>
            <a:r>
              <a:rPr sz="3200">
                <a:solidFill>
                  <a:srgbClr val="747678"/>
                </a:solidFill>
                <a:latin typeface="Calibri"/>
                <a:cs typeface="Calibri"/>
              </a:rPr>
              <a:t>Membership,</a:t>
            </a:r>
            <a:r>
              <a:rPr sz="3200" spc="-15">
                <a:solidFill>
                  <a:srgbClr val="747678"/>
                </a:solidFill>
                <a:latin typeface="Calibri"/>
                <a:cs typeface="Calibri"/>
              </a:rPr>
              <a:t> </a:t>
            </a:r>
            <a:r>
              <a:rPr sz="3200" spc="-60">
                <a:solidFill>
                  <a:srgbClr val="747678"/>
                </a:solidFill>
                <a:latin typeface="Calibri"/>
                <a:cs typeface="Calibri"/>
              </a:rPr>
              <a:t>Your</a:t>
            </a:r>
            <a:r>
              <a:rPr sz="3200" spc="-20">
                <a:solidFill>
                  <a:srgbClr val="747678"/>
                </a:solidFill>
                <a:latin typeface="Calibri"/>
                <a:cs typeface="Calibri"/>
              </a:rPr>
              <a:t> </a:t>
            </a:r>
            <a:r>
              <a:rPr sz="3200">
                <a:solidFill>
                  <a:srgbClr val="747678"/>
                </a:solidFill>
                <a:latin typeface="Calibri"/>
                <a:cs typeface="Calibri"/>
              </a:rPr>
              <a:t>Co-op</a:t>
            </a:r>
            <a:r>
              <a:rPr sz="3200" spc="-10">
                <a:solidFill>
                  <a:srgbClr val="747678"/>
                </a:solidFill>
                <a:latin typeface="Calibri"/>
                <a:cs typeface="Calibri"/>
              </a:rPr>
              <a:t> </a:t>
            </a:r>
            <a:r>
              <a:rPr sz="3200" spc="5">
                <a:solidFill>
                  <a:srgbClr val="747678"/>
                </a:solidFill>
                <a:latin typeface="Calibri"/>
                <a:cs typeface="Calibri"/>
              </a:rPr>
              <a:t>member </a:t>
            </a:r>
            <a:r>
              <a:rPr sz="3200" spc="-710">
                <a:solidFill>
                  <a:srgbClr val="747678"/>
                </a:solidFill>
                <a:latin typeface="Calibri"/>
                <a:cs typeface="Calibri"/>
              </a:rPr>
              <a:t> </a:t>
            </a:r>
            <a:r>
              <a:rPr sz="3200" spc="5">
                <a:solidFill>
                  <a:srgbClr val="747678"/>
                </a:solidFill>
                <a:latin typeface="Calibri"/>
                <a:cs typeface="Calibri"/>
              </a:rPr>
              <a:t>app</a:t>
            </a:r>
            <a:r>
              <a:rPr sz="3200" spc="-5">
                <a:solidFill>
                  <a:srgbClr val="747678"/>
                </a:solidFill>
                <a:latin typeface="Calibri"/>
                <a:cs typeface="Calibri"/>
              </a:rPr>
              <a:t> </a:t>
            </a:r>
            <a:r>
              <a:rPr sz="3200" spc="5">
                <a:solidFill>
                  <a:srgbClr val="747678"/>
                </a:solidFill>
                <a:latin typeface="Calibri"/>
                <a:cs typeface="Calibri"/>
              </a:rPr>
              <a:t>and</a:t>
            </a:r>
            <a:r>
              <a:rPr sz="3200">
                <a:solidFill>
                  <a:srgbClr val="747678"/>
                </a:solidFill>
                <a:latin typeface="Calibri"/>
                <a:cs typeface="Calibri"/>
              </a:rPr>
              <a:t> </a:t>
            </a:r>
            <a:r>
              <a:rPr sz="3200" spc="-5">
                <a:solidFill>
                  <a:srgbClr val="747678"/>
                </a:solidFill>
                <a:latin typeface="Calibri"/>
                <a:cs typeface="Calibri"/>
              </a:rPr>
              <a:t>benefits</a:t>
            </a:r>
            <a:endParaRPr sz="3200">
              <a:latin typeface="Calibri"/>
              <a:cs typeface="Calibri"/>
            </a:endParaRPr>
          </a:p>
          <a:p>
            <a:pPr marL="1852295" marR="3768725">
              <a:lnSpc>
                <a:spcPts val="12780"/>
              </a:lnSpc>
              <a:spcBef>
                <a:spcPts val="170"/>
              </a:spcBef>
            </a:pPr>
            <a:r>
              <a:rPr sz="3200" spc="-25">
                <a:solidFill>
                  <a:srgbClr val="747678"/>
                </a:solidFill>
                <a:latin typeface="Calibri"/>
                <a:cs typeface="Calibri"/>
              </a:rPr>
              <a:t>Different </a:t>
            </a:r>
            <a:r>
              <a:rPr sz="3200" spc="5">
                <a:solidFill>
                  <a:srgbClr val="747678"/>
                </a:solidFill>
                <a:latin typeface="Calibri"/>
                <a:cs typeface="Calibri"/>
              </a:rPr>
              <a:t>types </a:t>
            </a:r>
            <a:r>
              <a:rPr sz="3200">
                <a:solidFill>
                  <a:srgbClr val="747678"/>
                </a:solidFill>
                <a:latin typeface="Calibri"/>
                <a:cs typeface="Calibri"/>
              </a:rPr>
              <a:t>of </a:t>
            </a:r>
            <a:r>
              <a:rPr sz="3200" spc="-15">
                <a:solidFill>
                  <a:srgbClr val="747678"/>
                </a:solidFill>
                <a:latin typeface="Calibri"/>
                <a:cs typeface="Calibri"/>
              </a:rPr>
              <a:t>conversations </a:t>
            </a:r>
            <a:r>
              <a:rPr sz="3200" spc="-710">
                <a:solidFill>
                  <a:srgbClr val="747678"/>
                </a:solidFill>
                <a:latin typeface="Calibri"/>
                <a:cs typeface="Calibri"/>
              </a:rPr>
              <a:t> </a:t>
            </a:r>
            <a:r>
              <a:rPr sz="3200" spc="-60">
                <a:solidFill>
                  <a:srgbClr val="747678"/>
                </a:solidFill>
                <a:latin typeface="Calibri"/>
                <a:cs typeface="Calibri"/>
              </a:rPr>
              <a:t>Your</a:t>
            </a:r>
            <a:r>
              <a:rPr sz="3200" spc="-10">
                <a:solidFill>
                  <a:srgbClr val="747678"/>
                </a:solidFill>
                <a:latin typeface="Calibri"/>
                <a:cs typeface="Calibri"/>
              </a:rPr>
              <a:t> roles</a:t>
            </a:r>
            <a:r>
              <a:rPr sz="3200" spc="-5">
                <a:solidFill>
                  <a:srgbClr val="747678"/>
                </a:solidFill>
                <a:latin typeface="Calibri"/>
                <a:cs typeface="Calibri"/>
              </a:rPr>
              <a:t> </a:t>
            </a:r>
            <a:r>
              <a:rPr sz="3200" spc="5">
                <a:solidFill>
                  <a:srgbClr val="747678"/>
                </a:solidFill>
                <a:latin typeface="Calibri"/>
                <a:cs typeface="Calibri"/>
              </a:rPr>
              <a:t>and</a:t>
            </a:r>
            <a:r>
              <a:rPr sz="3200" spc="-5">
                <a:solidFill>
                  <a:srgbClr val="747678"/>
                </a:solidFill>
                <a:latin typeface="Calibri"/>
                <a:cs typeface="Calibri"/>
              </a:rPr>
              <a:t> </a:t>
            </a:r>
            <a:r>
              <a:rPr sz="3200">
                <a:solidFill>
                  <a:srgbClr val="747678"/>
                </a:solidFill>
                <a:latin typeface="Calibri"/>
                <a:cs typeface="Calibri"/>
              </a:rPr>
              <a:t>responsibilities</a:t>
            </a:r>
            <a:endParaRPr sz="3200">
              <a:latin typeface="Calibri"/>
              <a:cs typeface="Calibri"/>
            </a:endParaRPr>
          </a:p>
          <a:p>
            <a:pPr>
              <a:lnSpc>
                <a:spcPct val="100000"/>
              </a:lnSpc>
            </a:pPr>
            <a:endParaRPr sz="3200">
              <a:latin typeface="Calibri"/>
              <a:cs typeface="Calibri"/>
            </a:endParaRPr>
          </a:p>
          <a:p>
            <a:pPr marL="1852295">
              <a:lnSpc>
                <a:spcPct val="100000"/>
              </a:lnSpc>
              <a:spcBef>
                <a:spcPts val="2405"/>
              </a:spcBef>
            </a:pPr>
            <a:r>
              <a:rPr sz="3200" spc="-5">
                <a:solidFill>
                  <a:srgbClr val="747678"/>
                </a:solidFill>
                <a:latin typeface="Calibri"/>
                <a:cs typeface="Calibri"/>
              </a:rPr>
              <a:t>Where</a:t>
            </a:r>
            <a:r>
              <a:rPr sz="3200" spc="5">
                <a:solidFill>
                  <a:srgbClr val="747678"/>
                </a:solidFill>
                <a:latin typeface="Calibri"/>
                <a:cs typeface="Calibri"/>
              </a:rPr>
              <a:t> </a:t>
            </a:r>
            <a:r>
              <a:rPr sz="3200" spc="-15">
                <a:solidFill>
                  <a:srgbClr val="747678"/>
                </a:solidFill>
                <a:latin typeface="Calibri"/>
                <a:cs typeface="Calibri"/>
              </a:rPr>
              <a:t>to</a:t>
            </a:r>
            <a:r>
              <a:rPr sz="3200" spc="5">
                <a:solidFill>
                  <a:srgbClr val="747678"/>
                </a:solidFill>
                <a:latin typeface="Calibri"/>
                <a:cs typeface="Calibri"/>
              </a:rPr>
              <a:t> </a:t>
            </a:r>
            <a:r>
              <a:rPr sz="3200" spc="-15">
                <a:solidFill>
                  <a:srgbClr val="747678"/>
                </a:solidFill>
                <a:latin typeface="Calibri"/>
                <a:cs typeface="Calibri"/>
              </a:rPr>
              <a:t>locate</a:t>
            </a:r>
            <a:r>
              <a:rPr sz="3200" spc="10">
                <a:solidFill>
                  <a:srgbClr val="747678"/>
                </a:solidFill>
                <a:latin typeface="Calibri"/>
                <a:cs typeface="Calibri"/>
              </a:rPr>
              <a:t> </a:t>
            </a:r>
            <a:r>
              <a:rPr sz="3200">
                <a:solidFill>
                  <a:srgbClr val="747678"/>
                </a:solidFill>
                <a:latin typeface="Calibri"/>
                <a:cs typeface="Calibri"/>
              </a:rPr>
              <a:t>additional </a:t>
            </a:r>
            <a:r>
              <a:rPr sz="3200" spc="-5">
                <a:solidFill>
                  <a:srgbClr val="747678"/>
                </a:solidFill>
                <a:latin typeface="Calibri"/>
                <a:cs typeface="Calibri"/>
              </a:rPr>
              <a:t>resources</a:t>
            </a:r>
            <a:endParaRPr sz="3200">
              <a:latin typeface="Calibri"/>
              <a:cs typeface="Calibri"/>
            </a:endParaRPr>
          </a:p>
        </p:txBody>
      </p:sp>
      <p:pic>
        <p:nvPicPr>
          <p:cNvPr id="17" name="object 17"/>
          <p:cNvPicPr/>
          <p:nvPr/>
        </p:nvPicPr>
        <p:blipFill>
          <a:blip r:embed="rId5" cstate="print"/>
          <a:stretch>
            <a:fillRect/>
          </a:stretch>
        </p:blipFill>
        <p:spPr>
          <a:xfrm>
            <a:off x="11779746" y="0"/>
            <a:ext cx="8324353" cy="113085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CFCFCF"/>
          </a:solidFill>
        </p:spPr>
        <p:txBody>
          <a:bodyPr wrap="square" lIns="0" tIns="0" rIns="0" bIns="0" rtlCol="0"/>
          <a:lstStyle/>
          <a:p>
            <a:endParaRPr/>
          </a:p>
        </p:txBody>
      </p:sp>
      <p:grpSp>
        <p:nvGrpSpPr>
          <p:cNvPr id="3" name="object 3"/>
          <p:cNvGrpSpPr/>
          <p:nvPr/>
        </p:nvGrpSpPr>
        <p:grpSpPr>
          <a:xfrm>
            <a:off x="0" y="0"/>
            <a:ext cx="20104100" cy="11308715"/>
            <a:chOff x="0" y="0"/>
            <a:chExt cx="20104100" cy="11308715"/>
          </a:xfrm>
        </p:grpSpPr>
        <p:pic>
          <p:nvPicPr>
            <p:cNvPr id="4" name="object 4"/>
            <p:cNvPicPr/>
            <p:nvPr/>
          </p:nvPicPr>
          <p:blipFill>
            <a:blip r:embed="rId3" cstate="print"/>
            <a:stretch>
              <a:fillRect/>
            </a:stretch>
          </p:blipFill>
          <p:spPr>
            <a:xfrm>
              <a:off x="0" y="0"/>
              <a:ext cx="20104099" cy="11308556"/>
            </a:xfrm>
            <a:prstGeom prst="rect">
              <a:avLst/>
            </a:prstGeom>
          </p:spPr>
        </p:pic>
        <p:pic>
          <p:nvPicPr>
            <p:cNvPr id="5" name="object 5"/>
            <p:cNvPicPr/>
            <p:nvPr/>
          </p:nvPicPr>
          <p:blipFill>
            <a:blip r:embed="rId4" cstate="print"/>
            <a:stretch>
              <a:fillRect/>
            </a:stretch>
          </p:blipFill>
          <p:spPr>
            <a:xfrm>
              <a:off x="7826014" y="1226248"/>
              <a:ext cx="12278085" cy="8610600"/>
            </a:xfrm>
            <a:prstGeom prst="rect">
              <a:avLst/>
            </a:prstGeom>
          </p:spPr>
        </p:pic>
        <p:pic>
          <p:nvPicPr>
            <p:cNvPr id="6" name="object 6"/>
            <p:cNvPicPr/>
            <p:nvPr/>
          </p:nvPicPr>
          <p:blipFill>
            <a:blip r:embed="rId5" cstate="print"/>
            <a:stretch>
              <a:fillRect/>
            </a:stretch>
          </p:blipFill>
          <p:spPr>
            <a:xfrm>
              <a:off x="15608278" y="0"/>
              <a:ext cx="4495821" cy="3940780"/>
            </a:xfrm>
            <a:prstGeom prst="rect">
              <a:avLst/>
            </a:prstGeom>
          </p:spPr>
        </p:pic>
        <p:pic>
          <p:nvPicPr>
            <p:cNvPr id="7" name="object 7"/>
            <p:cNvPicPr/>
            <p:nvPr/>
          </p:nvPicPr>
          <p:blipFill>
            <a:blip r:embed="rId6" cstate="print"/>
            <a:stretch>
              <a:fillRect/>
            </a:stretch>
          </p:blipFill>
          <p:spPr>
            <a:xfrm>
              <a:off x="17748150" y="10007286"/>
              <a:ext cx="1788311" cy="927196"/>
            </a:xfrm>
            <a:prstGeom prst="rect">
              <a:avLst/>
            </a:prstGeom>
          </p:spPr>
        </p:pic>
      </p:grpSp>
      <p:sp>
        <p:nvSpPr>
          <p:cNvPr id="8" name="object 8"/>
          <p:cNvSpPr txBox="1">
            <a:spLocks noGrp="1"/>
          </p:cNvSpPr>
          <p:nvPr>
            <p:ph type="title"/>
          </p:nvPr>
        </p:nvSpPr>
        <p:spPr>
          <a:xfrm>
            <a:off x="883583" y="3550018"/>
            <a:ext cx="5840730" cy="3711575"/>
          </a:xfrm>
          <a:prstGeom prst="rect">
            <a:avLst/>
          </a:prstGeom>
        </p:spPr>
        <p:txBody>
          <a:bodyPr vert="horz" wrap="square" lIns="0" tIns="242570" rIns="0" bIns="0" rtlCol="0">
            <a:spAutoFit/>
          </a:bodyPr>
          <a:lstStyle/>
          <a:p>
            <a:pPr marL="12700" marR="26034">
              <a:lnSpc>
                <a:spcPts val="9070"/>
              </a:lnSpc>
              <a:spcBef>
                <a:spcPts val="1910"/>
              </a:spcBef>
            </a:pPr>
            <a:r>
              <a:rPr sz="9050" spc="-225"/>
              <a:t>M</a:t>
            </a:r>
            <a:r>
              <a:rPr sz="9050" spc="-260"/>
              <a:t>e</a:t>
            </a:r>
            <a:r>
              <a:rPr sz="9050" spc="-254"/>
              <a:t>m</a:t>
            </a:r>
            <a:r>
              <a:rPr sz="9050" spc="-220"/>
              <a:t>b</a:t>
            </a:r>
            <a:r>
              <a:rPr sz="9050" spc="-260"/>
              <a:t>e</a:t>
            </a:r>
            <a:r>
              <a:rPr sz="9050" spc="-150"/>
              <a:t>r</a:t>
            </a:r>
            <a:r>
              <a:rPr sz="9050" spc="-245"/>
              <a:t>s</a:t>
            </a:r>
            <a:r>
              <a:rPr sz="9050" spc="-280"/>
              <a:t>h</a:t>
            </a:r>
            <a:r>
              <a:rPr sz="9050" spc="-265"/>
              <a:t>ip  </a:t>
            </a:r>
            <a:r>
              <a:rPr sz="9050" spc="-229"/>
              <a:t>makes</a:t>
            </a:r>
            <a:r>
              <a:rPr sz="9050" spc="-195"/>
              <a:t> </a:t>
            </a:r>
            <a:r>
              <a:rPr sz="9050" spc="-155"/>
              <a:t>the </a:t>
            </a:r>
            <a:r>
              <a:rPr sz="9050" spc="-150"/>
              <a:t> </a:t>
            </a:r>
            <a:r>
              <a:rPr sz="9050" spc="-250"/>
              <a:t>difference</a:t>
            </a:r>
            <a:endParaRPr sz="9050"/>
          </a:p>
        </p:txBody>
      </p:sp>
      <p:sp>
        <p:nvSpPr>
          <p:cNvPr id="10" name="object 10"/>
          <p:cNvSpPr txBox="1"/>
          <p:nvPr/>
        </p:nvSpPr>
        <p:spPr>
          <a:xfrm>
            <a:off x="883583" y="10476493"/>
            <a:ext cx="2686685" cy="462280"/>
          </a:xfrm>
          <a:prstGeom prst="rect">
            <a:avLst/>
          </a:prstGeom>
        </p:spPr>
        <p:txBody>
          <a:bodyPr vert="horz" wrap="square" lIns="0" tIns="0" rIns="0" bIns="0" rtlCol="0">
            <a:spAutoFit/>
          </a:bodyPr>
          <a:lstStyle/>
          <a:p>
            <a:pPr marL="12700">
              <a:lnSpc>
                <a:spcPct val="100000"/>
              </a:lnSpc>
            </a:pPr>
            <a:r>
              <a:rPr sz="2850" spc="-15">
                <a:solidFill>
                  <a:srgbClr val="FFFFFF"/>
                </a:solidFill>
                <a:latin typeface="MuseoSansRounded-500"/>
                <a:cs typeface="MuseoSansRounded-500"/>
              </a:rPr>
              <a:t>September</a:t>
            </a:r>
            <a:r>
              <a:rPr sz="2850" spc="-55">
                <a:solidFill>
                  <a:srgbClr val="FFFFFF"/>
                </a:solidFill>
                <a:latin typeface="MuseoSansRounded-500"/>
                <a:cs typeface="MuseoSansRounded-500"/>
              </a:rPr>
              <a:t> </a:t>
            </a:r>
            <a:r>
              <a:rPr sz="2850" spc="-30">
                <a:solidFill>
                  <a:srgbClr val="FFFFFF"/>
                </a:solidFill>
                <a:latin typeface="MuseoSansRounded-500"/>
                <a:cs typeface="MuseoSansRounded-500"/>
              </a:rPr>
              <a:t>2021</a:t>
            </a:r>
            <a:endParaRPr sz="2850">
              <a:latin typeface="MuseoSansRounded-500"/>
              <a:cs typeface="MuseoSansRounded-500"/>
            </a:endParaRPr>
          </a:p>
        </p:txBody>
      </p:sp>
      <p:sp>
        <p:nvSpPr>
          <p:cNvPr id="9" name="object 9"/>
          <p:cNvSpPr txBox="1"/>
          <p:nvPr/>
        </p:nvSpPr>
        <p:spPr>
          <a:xfrm>
            <a:off x="9828364" y="3841209"/>
            <a:ext cx="4398645" cy="3455670"/>
          </a:xfrm>
          <a:prstGeom prst="rect">
            <a:avLst/>
          </a:prstGeom>
        </p:spPr>
        <p:txBody>
          <a:bodyPr vert="horz" wrap="square" lIns="0" tIns="175895" rIns="0" bIns="0" rtlCol="0">
            <a:spAutoFit/>
          </a:bodyPr>
          <a:lstStyle/>
          <a:p>
            <a:pPr marL="12700" marR="5080">
              <a:lnSpc>
                <a:spcPts val="6430"/>
              </a:lnSpc>
              <a:spcBef>
                <a:spcPts val="1385"/>
              </a:spcBef>
            </a:pPr>
            <a:r>
              <a:rPr sz="6400" b="1" spc="-55">
                <a:solidFill>
                  <a:srgbClr val="FFFFFF"/>
                </a:solidFill>
                <a:latin typeface="Calibri"/>
                <a:cs typeface="Calibri"/>
              </a:rPr>
              <a:t>For</a:t>
            </a:r>
            <a:r>
              <a:rPr sz="6400" b="1" spc="-165">
                <a:solidFill>
                  <a:srgbClr val="FFFFFF"/>
                </a:solidFill>
                <a:latin typeface="Calibri"/>
                <a:cs typeface="Calibri"/>
              </a:rPr>
              <a:t> </a:t>
            </a:r>
            <a:r>
              <a:rPr sz="6400" b="1" spc="-50">
                <a:solidFill>
                  <a:srgbClr val="FFFFFF"/>
                </a:solidFill>
                <a:latin typeface="Calibri"/>
                <a:cs typeface="Calibri"/>
              </a:rPr>
              <a:t>you,</a:t>
            </a:r>
            <a:r>
              <a:rPr sz="6400" b="1" spc="-165">
                <a:solidFill>
                  <a:srgbClr val="FFFFFF"/>
                </a:solidFill>
                <a:latin typeface="Calibri"/>
                <a:cs typeface="Calibri"/>
              </a:rPr>
              <a:t> </a:t>
            </a:r>
            <a:r>
              <a:rPr sz="6400" b="1" spc="-70">
                <a:solidFill>
                  <a:srgbClr val="FFFFFF"/>
                </a:solidFill>
                <a:latin typeface="Calibri"/>
                <a:cs typeface="Calibri"/>
              </a:rPr>
              <a:t>your </a:t>
            </a:r>
            <a:r>
              <a:rPr sz="6400" b="1" spc="-1430">
                <a:solidFill>
                  <a:srgbClr val="FFFFFF"/>
                </a:solidFill>
                <a:latin typeface="Calibri"/>
                <a:cs typeface="Calibri"/>
              </a:rPr>
              <a:t> </a:t>
            </a:r>
            <a:r>
              <a:rPr sz="6400" b="1" spc="-55">
                <a:solidFill>
                  <a:srgbClr val="FFFFFF"/>
                </a:solidFill>
                <a:latin typeface="Calibri"/>
                <a:cs typeface="Calibri"/>
              </a:rPr>
              <a:t>community </a:t>
            </a:r>
            <a:r>
              <a:rPr sz="6400" b="1" spc="-50">
                <a:solidFill>
                  <a:srgbClr val="FFFFFF"/>
                </a:solidFill>
                <a:latin typeface="Calibri"/>
                <a:cs typeface="Calibri"/>
              </a:rPr>
              <a:t> </a:t>
            </a:r>
            <a:r>
              <a:rPr sz="6400" b="1" spc="-25">
                <a:solidFill>
                  <a:srgbClr val="FFFFFF"/>
                </a:solidFill>
                <a:latin typeface="Calibri"/>
                <a:cs typeface="Calibri"/>
              </a:rPr>
              <a:t>and </a:t>
            </a:r>
            <a:r>
              <a:rPr sz="6400" b="1" spc="-70">
                <a:solidFill>
                  <a:srgbClr val="FFFFFF"/>
                </a:solidFill>
                <a:latin typeface="Calibri"/>
                <a:cs typeface="Calibri"/>
              </a:rPr>
              <a:t>your </a:t>
            </a:r>
            <a:r>
              <a:rPr sz="6400" b="1" spc="-65">
                <a:solidFill>
                  <a:srgbClr val="FFFFFF"/>
                </a:solidFill>
                <a:latin typeface="Calibri"/>
                <a:cs typeface="Calibri"/>
              </a:rPr>
              <a:t> world</a:t>
            </a:r>
            <a:endParaRPr sz="640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9" cy="11308556"/>
          </a:xfrm>
          <a:prstGeom prst="rect">
            <a:avLst/>
          </a:prstGeom>
        </p:spPr>
      </p:pic>
      <p:sp>
        <p:nvSpPr>
          <p:cNvPr id="3" name="object 3"/>
          <p:cNvSpPr txBox="1">
            <a:spLocks noGrp="1"/>
          </p:cNvSpPr>
          <p:nvPr>
            <p:ph type="title"/>
          </p:nvPr>
        </p:nvSpPr>
        <p:spPr>
          <a:xfrm>
            <a:off x="7021659" y="4725375"/>
            <a:ext cx="6048375" cy="1784985"/>
          </a:xfrm>
          <a:prstGeom prst="rect">
            <a:avLst/>
          </a:prstGeom>
        </p:spPr>
        <p:txBody>
          <a:bodyPr vert="horz" wrap="square" lIns="0" tIns="11430" rIns="0" bIns="0" rtlCol="0">
            <a:spAutoFit/>
          </a:bodyPr>
          <a:lstStyle/>
          <a:p>
            <a:pPr marL="12700">
              <a:lnSpc>
                <a:spcPct val="100000"/>
              </a:lnSpc>
              <a:spcBef>
                <a:spcPts val="90"/>
              </a:spcBef>
            </a:pPr>
            <a:r>
              <a:rPr sz="11550" spc="-270"/>
              <a:t>Thank</a:t>
            </a:r>
            <a:r>
              <a:rPr sz="11550" spc="-305"/>
              <a:t> </a:t>
            </a:r>
            <a:r>
              <a:rPr sz="11550" spc="-375"/>
              <a:t>you</a:t>
            </a:r>
            <a:endParaRPr sz="11550"/>
          </a:p>
        </p:txBody>
      </p:sp>
      <p:sp>
        <p:nvSpPr>
          <p:cNvPr id="4" name="object 4"/>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4970" y="737782"/>
            <a:ext cx="3878579" cy="1156335"/>
          </a:xfrm>
          <a:prstGeom prst="rect">
            <a:avLst/>
          </a:prstGeom>
        </p:spPr>
        <p:txBody>
          <a:bodyPr vert="horz" wrap="square" lIns="0" tIns="15240" rIns="0" bIns="0" rtlCol="0">
            <a:spAutoFit/>
          </a:bodyPr>
          <a:lstStyle/>
          <a:p>
            <a:pPr marL="12700">
              <a:lnSpc>
                <a:spcPct val="100000"/>
              </a:lnSpc>
              <a:spcBef>
                <a:spcPts val="120"/>
              </a:spcBef>
            </a:pPr>
            <a:r>
              <a:rPr sz="7400" spc="-140">
                <a:solidFill>
                  <a:srgbClr val="FAB428"/>
                </a:solidFill>
                <a:latin typeface="MuseoSansRounded-700"/>
                <a:cs typeface="MuseoSansRounded-700"/>
              </a:rPr>
              <a:t>Contents</a:t>
            </a:r>
            <a:endParaRPr sz="7400">
              <a:latin typeface="MuseoSansRounded-700"/>
              <a:cs typeface="MuseoSansRounded-700"/>
            </a:endParaRPr>
          </a:p>
        </p:txBody>
      </p:sp>
      <p:grpSp>
        <p:nvGrpSpPr>
          <p:cNvPr id="3" name="object 3"/>
          <p:cNvGrpSpPr/>
          <p:nvPr/>
        </p:nvGrpSpPr>
        <p:grpSpPr>
          <a:xfrm>
            <a:off x="1005209" y="3345954"/>
            <a:ext cx="9330055" cy="1167765"/>
            <a:chOff x="1005209" y="3345954"/>
            <a:chExt cx="9330055" cy="1167765"/>
          </a:xfrm>
        </p:grpSpPr>
        <p:sp>
          <p:nvSpPr>
            <p:cNvPr id="4" name="object 4"/>
            <p:cNvSpPr/>
            <p:nvPr/>
          </p:nvSpPr>
          <p:spPr>
            <a:xfrm>
              <a:off x="1213779" y="3350675"/>
              <a:ext cx="9121140" cy="1158240"/>
            </a:xfrm>
            <a:custGeom>
              <a:avLst/>
              <a:gdLst/>
              <a:ahLst/>
              <a:cxnLst/>
              <a:rect l="l" t="t" r="r" b="b"/>
              <a:pathLst>
                <a:path w="9121140" h="1158239">
                  <a:moveTo>
                    <a:pt x="8542095" y="0"/>
                  </a:moveTo>
                  <a:lnTo>
                    <a:pt x="578882" y="0"/>
                  </a:lnTo>
                  <a:lnTo>
                    <a:pt x="531405" y="1918"/>
                  </a:lnTo>
                  <a:lnTo>
                    <a:pt x="484985" y="7576"/>
                  </a:lnTo>
                  <a:lnTo>
                    <a:pt x="439770" y="16823"/>
                  </a:lnTo>
                  <a:lnTo>
                    <a:pt x="395911" y="29511"/>
                  </a:lnTo>
                  <a:lnTo>
                    <a:pt x="353555" y="45491"/>
                  </a:lnTo>
                  <a:lnTo>
                    <a:pt x="312853" y="64613"/>
                  </a:lnTo>
                  <a:lnTo>
                    <a:pt x="273952" y="86730"/>
                  </a:lnTo>
                  <a:lnTo>
                    <a:pt x="237002" y="111691"/>
                  </a:lnTo>
                  <a:lnTo>
                    <a:pt x="202152" y="139347"/>
                  </a:lnTo>
                  <a:lnTo>
                    <a:pt x="169551" y="169551"/>
                  </a:lnTo>
                  <a:lnTo>
                    <a:pt x="139347" y="202152"/>
                  </a:lnTo>
                  <a:lnTo>
                    <a:pt x="111691" y="237002"/>
                  </a:lnTo>
                  <a:lnTo>
                    <a:pt x="86730" y="273952"/>
                  </a:lnTo>
                  <a:lnTo>
                    <a:pt x="64613" y="312853"/>
                  </a:lnTo>
                  <a:lnTo>
                    <a:pt x="45491" y="353555"/>
                  </a:lnTo>
                  <a:lnTo>
                    <a:pt x="29511" y="395911"/>
                  </a:lnTo>
                  <a:lnTo>
                    <a:pt x="16823" y="439770"/>
                  </a:lnTo>
                  <a:lnTo>
                    <a:pt x="7576" y="484985"/>
                  </a:lnTo>
                  <a:lnTo>
                    <a:pt x="1918" y="531405"/>
                  </a:lnTo>
                  <a:lnTo>
                    <a:pt x="0" y="578882"/>
                  </a:lnTo>
                  <a:lnTo>
                    <a:pt x="1918" y="626360"/>
                  </a:lnTo>
                  <a:lnTo>
                    <a:pt x="7576" y="672780"/>
                  </a:lnTo>
                  <a:lnTo>
                    <a:pt x="16823" y="717994"/>
                  </a:lnTo>
                  <a:lnTo>
                    <a:pt x="29511" y="761854"/>
                  </a:lnTo>
                  <a:lnTo>
                    <a:pt x="45491" y="804209"/>
                  </a:lnTo>
                  <a:lnTo>
                    <a:pt x="64613" y="844912"/>
                  </a:lnTo>
                  <a:lnTo>
                    <a:pt x="86730" y="883813"/>
                  </a:lnTo>
                  <a:lnTo>
                    <a:pt x="111691" y="920763"/>
                  </a:lnTo>
                  <a:lnTo>
                    <a:pt x="139347" y="955613"/>
                  </a:lnTo>
                  <a:lnTo>
                    <a:pt x="169551" y="988214"/>
                  </a:lnTo>
                  <a:lnTo>
                    <a:pt x="202152" y="1018418"/>
                  </a:lnTo>
                  <a:lnTo>
                    <a:pt x="237002" y="1046074"/>
                  </a:lnTo>
                  <a:lnTo>
                    <a:pt x="273952" y="1071035"/>
                  </a:lnTo>
                  <a:lnTo>
                    <a:pt x="312853" y="1093151"/>
                  </a:lnTo>
                  <a:lnTo>
                    <a:pt x="353555" y="1112274"/>
                  </a:lnTo>
                  <a:lnTo>
                    <a:pt x="395911" y="1128253"/>
                  </a:lnTo>
                  <a:lnTo>
                    <a:pt x="439770" y="1140941"/>
                  </a:lnTo>
                  <a:lnTo>
                    <a:pt x="484985" y="1150189"/>
                  </a:lnTo>
                  <a:lnTo>
                    <a:pt x="531405" y="1155846"/>
                  </a:lnTo>
                  <a:lnTo>
                    <a:pt x="578882" y="1157765"/>
                  </a:lnTo>
                  <a:lnTo>
                    <a:pt x="8542095" y="1157765"/>
                  </a:lnTo>
                  <a:lnTo>
                    <a:pt x="8589574" y="1155846"/>
                  </a:lnTo>
                  <a:lnTo>
                    <a:pt x="8635996" y="1150189"/>
                  </a:lnTo>
                  <a:lnTo>
                    <a:pt x="8681212" y="1140941"/>
                  </a:lnTo>
                  <a:lnTo>
                    <a:pt x="8725072" y="1128253"/>
                  </a:lnTo>
                  <a:lnTo>
                    <a:pt x="8767429" y="1112274"/>
                  </a:lnTo>
                  <a:lnTo>
                    <a:pt x="8808132" y="1093151"/>
                  </a:lnTo>
                  <a:lnTo>
                    <a:pt x="8847034" y="1071035"/>
                  </a:lnTo>
                  <a:lnTo>
                    <a:pt x="8883984" y="1046074"/>
                  </a:lnTo>
                  <a:lnTo>
                    <a:pt x="8918835" y="1018418"/>
                  </a:lnTo>
                  <a:lnTo>
                    <a:pt x="8951436" y="988214"/>
                  </a:lnTo>
                  <a:lnTo>
                    <a:pt x="8981640" y="955613"/>
                  </a:lnTo>
                  <a:lnTo>
                    <a:pt x="9009297" y="920763"/>
                  </a:lnTo>
                  <a:lnTo>
                    <a:pt x="9034258" y="883813"/>
                  </a:lnTo>
                  <a:lnTo>
                    <a:pt x="9056375" y="844912"/>
                  </a:lnTo>
                  <a:lnTo>
                    <a:pt x="9075497" y="804209"/>
                  </a:lnTo>
                  <a:lnTo>
                    <a:pt x="9091477" y="761854"/>
                  </a:lnTo>
                  <a:lnTo>
                    <a:pt x="9104165" y="717994"/>
                  </a:lnTo>
                  <a:lnTo>
                    <a:pt x="9113412" y="672780"/>
                  </a:lnTo>
                  <a:lnTo>
                    <a:pt x="9119070" y="626360"/>
                  </a:lnTo>
                  <a:lnTo>
                    <a:pt x="9120989" y="578882"/>
                  </a:lnTo>
                  <a:lnTo>
                    <a:pt x="9119070" y="531405"/>
                  </a:lnTo>
                  <a:lnTo>
                    <a:pt x="9113412" y="484985"/>
                  </a:lnTo>
                  <a:lnTo>
                    <a:pt x="9104165" y="439770"/>
                  </a:lnTo>
                  <a:lnTo>
                    <a:pt x="9091477" y="395911"/>
                  </a:lnTo>
                  <a:lnTo>
                    <a:pt x="9075497" y="353555"/>
                  </a:lnTo>
                  <a:lnTo>
                    <a:pt x="9056375" y="312853"/>
                  </a:lnTo>
                  <a:lnTo>
                    <a:pt x="9034258" y="273952"/>
                  </a:lnTo>
                  <a:lnTo>
                    <a:pt x="9009297" y="237002"/>
                  </a:lnTo>
                  <a:lnTo>
                    <a:pt x="8981640" y="202152"/>
                  </a:lnTo>
                  <a:lnTo>
                    <a:pt x="8951436" y="169551"/>
                  </a:lnTo>
                  <a:lnTo>
                    <a:pt x="8918835" y="139347"/>
                  </a:lnTo>
                  <a:lnTo>
                    <a:pt x="8883984" y="111691"/>
                  </a:lnTo>
                  <a:lnTo>
                    <a:pt x="8847034" y="86730"/>
                  </a:lnTo>
                  <a:lnTo>
                    <a:pt x="8808132" y="64613"/>
                  </a:lnTo>
                  <a:lnTo>
                    <a:pt x="8767429" y="45491"/>
                  </a:lnTo>
                  <a:lnTo>
                    <a:pt x="8725072" y="29511"/>
                  </a:lnTo>
                  <a:lnTo>
                    <a:pt x="8681212" y="16823"/>
                  </a:lnTo>
                  <a:lnTo>
                    <a:pt x="8635996" y="7576"/>
                  </a:lnTo>
                  <a:lnTo>
                    <a:pt x="8589574" y="1918"/>
                  </a:lnTo>
                  <a:lnTo>
                    <a:pt x="8542095" y="0"/>
                  </a:lnTo>
                  <a:close/>
                </a:path>
              </a:pathLst>
            </a:custGeom>
            <a:solidFill>
              <a:srgbClr val="ECEEF3"/>
            </a:solidFill>
          </p:spPr>
          <p:txBody>
            <a:bodyPr wrap="square" lIns="0" tIns="0" rIns="0" bIns="0" rtlCol="0"/>
            <a:lstStyle/>
            <a:p>
              <a:endParaRPr/>
            </a:p>
          </p:txBody>
        </p:sp>
        <p:sp>
          <p:nvSpPr>
            <p:cNvPr id="5" name="object 5"/>
            <p:cNvSpPr/>
            <p:nvPr/>
          </p:nvSpPr>
          <p:spPr>
            <a:xfrm>
              <a:off x="1005209" y="3345954"/>
              <a:ext cx="1197610" cy="1167765"/>
            </a:xfrm>
            <a:custGeom>
              <a:avLst/>
              <a:gdLst/>
              <a:ahLst/>
              <a:cxnLst/>
              <a:rect l="l" t="t" r="r" b="b"/>
              <a:pathLst>
                <a:path w="1197610" h="1167764">
                  <a:moveTo>
                    <a:pt x="598746" y="0"/>
                  </a:moveTo>
                  <a:lnTo>
                    <a:pt x="549639" y="1934"/>
                  </a:lnTo>
                  <a:lnTo>
                    <a:pt x="501625" y="7638"/>
                  </a:lnTo>
                  <a:lnTo>
                    <a:pt x="454859" y="16961"/>
                  </a:lnTo>
                  <a:lnTo>
                    <a:pt x="409495" y="29752"/>
                  </a:lnTo>
                  <a:lnTo>
                    <a:pt x="365686" y="45862"/>
                  </a:lnTo>
                  <a:lnTo>
                    <a:pt x="323586" y="65141"/>
                  </a:lnTo>
                  <a:lnTo>
                    <a:pt x="283351" y="87437"/>
                  </a:lnTo>
                  <a:lnTo>
                    <a:pt x="245133" y="112602"/>
                  </a:lnTo>
                  <a:lnTo>
                    <a:pt x="209087" y="140484"/>
                  </a:lnTo>
                  <a:lnTo>
                    <a:pt x="175367" y="170934"/>
                  </a:lnTo>
                  <a:lnTo>
                    <a:pt x="144128" y="203801"/>
                  </a:lnTo>
                  <a:lnTo>
                    <a:pt x="115522" y="238936"/>
                  </a:lnTo>
                  <a:lnTo>
                    <a:pt x="89705" y="276187"/>
                  </a:lnTo>
                  <a:lnTo>
                    <a:pt x="66830" y="315405"/>
                  </a:lnTo>
                  <a:lnTo>
                    <a:pt x="47052" y="356440"/>
                  </a:lnTo>
                  <a:lnTo>
                    <a:pt x="30524" y="399141"/>
                  </a:lnTo>
                  <a:lnTo>
                    <a:pt x="17401" y="443358"/>
                  </a:lnTo>
                  <a:lnTo>
                    <a:pt x="7836" y="488941"/>
                  </a:lnTo>
                  <a:lnTo>
                    <a:pt x="1984" y="535740"/>
                  </a:lnTo>
                  <a:lnTo>
                    <a:pt x="0" y="583605"/>
                  </a:lnTo>
                  <a:lnTo>
                    <a:pt x="1984" y="631469"/>
                  </a:lnTo>
                  <a:lnTo>
                    <a:pt x="7836" y="678268"/>
                  </a:lnTo>
                  <a:lnTo>
                    <a:pt x="17401" y="723851"/>
                  </a:lnTo>
                  <a:lnTo>
                    <a:pt x="30524" y="768069"/>
                  </a:lnTo>
                  <a:lnTo>
                    <a:pt x="47052" y="810770"/>
                  </a:lnTo>
                  <a:lnTo>
                    <a:pt x="66830" y="851804"/>
                  </a:lnTo>
                  <a:lnTo>
                    <a:pt x="89705" y="891022"/>
                  </a:lnTo>
                  <a:lnTo>
                    <a:pt x="115522" y="928274"/>
                  </a:lnTo>
                  <a:lnTo>
                    <a:pt x="144128" y="963408"/>
                  </a:lnTo>
                  <a:lnTo>
                    <a:pt x="175367" y="996275"/>
                  </a:lnTo>
                  <a:lnTo>
                    <a:pt x="209087" y="1026725"/>
                  </a:lnTo>
                  <a:lnTo>
                    <a:pt x="245133" y="1054608"/>
                  </a:lnTo>
                  <a:lnTo>
                    <a:pt x="283351" y="1079772"/>
                  </a:lnTo>
                  <a:lnTo>
                    <a:pt x="323586" y="1102069"/>
                  </a:lnTo>
                  <a:lnTo>
                    <a:pt x="365686" y="1121347"/>
                  </a:lnTo>
                  <a:lnTo>
                    <a:pt x="409495" y="1137457"/>
                  </a:lnTo>
                  <a:lnTo>
                    <a:pt x="454859" y="1150249"/>
                  </a:lnTo>
                  <a:lnTo>
                    <a:pt x="501625" y="1159572"/>
                  </a:lnTo>
                  <a:lnTo>
                    <a:pt x="549639" y="1165275"/>
                  </a:lnTo>
                  <a:lnTo>
                    <a:pt x="598746" y="1167210"/>
                  </a:lnTo>
                  <a:lnTo>
                    <a:pt x="647853" y="1165275"/>
                  </a:lnTo>
                  <a:lnTo>
                    <a:pt x="695866" y="1159572"/>
                  </a:lnTo>
                  <a:lnTo>
                    <a:pt x="742632" y="1150249"/>
                  </a:lnTo>
                  <a:lnTo>
                    <a:pt x="787997" y="1137457"/>
                  </a:lnTo>
                  <a:lnTo>
                    <a:pt x="831806" y="1121347"/>
                  </a:lnTo>
                  <a:lnTo>
                    <a:pt x="873905" y="1102069"/>
                  </a:lnTo>
                  <a:lnTo>
                    <a:pt x="914141" y="1079772"/>
                  </a:lnTo>
                  <a:lnTo>
                    <a:pt x="952359" y="1054608"/>
                  </a:lnTo>
                  <a:lnTo>
                    <a:pt x="988404" y="1026725"/>
                  </a:lnTo>
                  <a:lnTo>
                    <a:pt x="1022124" y="996275"/>
                  </a:lnTo>
                  <a:lnTo>
                    <a:pt x="1053364" y="963408"/>
                  </a:lnTo>
                  <a:lnTo>
                    <a:pt x="1081969" y="928274"/>
                  </a:lnTo>
                  <a:lnTo>
                    <a:pt x="1107787" y="891022"/>
                  </a:lnTo>
                  <a:lnTo>
                    <a:pt x="1130661" y="851804"/>
                  </a:lnTo>
                  <a:lnTo>
                    <a:pt x="1150440" y="810770"/>
                  </a:lnTo>
                  <a:lnTo>
                    <a:pt x="1166968" y="768069"/>
                  </a:lnTo>
                  <a:lnTo>
                    <a:pt x="1180091" y="723851"/>
                  </a:lnTo>
                  <a:lnTo>
                    <a:pt x="1189655" y="678268"/>
                  </a:lnTo>
                  <a:lnTo>
                    <a:pt x="1195507" y="631469"/>
                  </a:lnTo>
                  <a:lnTo>
                    <a:pt x="1197492" y="583605"/>
                  </a:lnTo>
                  <a:lnTo>
                    <a:pt x="1195507" y="535740"/>
                  </a:lnTo>
                  <a:lnTo>
                    <a:pt x="1189655" y="488941"/>
                  </a:lnTo>
                  <a:lnTo>
                    <a:pt x="1180091" y="443358"/>
                  </a:lnTo>
                  <a:lnTo>
                    <a:pt x="1166968" y="399141"/>
                  </a:lnTo>
                  <a:lnTo>
                    <a:pt x="1150440" y="356440"/>
                  </a:lnTo>
                  <a:lnTo>
                    <a:pt x="1130661" y="315405"/>
                  </a:lnTo>
                  <a:lnTo>
                    <a:pt x="1107787" y="276187"/>
                  </a:lnTo>
                  <a:lnTo>
                    <a:pt x="1081969" y="238936"/>
                  </a:lnTo>
                  <a:lnTo>
                    <a:pt x="1053364" y="203801"/>
                  </a:lnTo>
                  <a:lnTo>
                    <a:pt x="1022124" y="170934"/>
                  </a:lnTo>
                  <a:lnTo>
                    <a:pt x="988404" y="140484"/>
                  </a:lnTo>
                  <a:lnTo>
                    <a:pt x="952359" y="112602"/>
                  </a:lnTo>
                  <a:lnTo>
                    <a:pt x="914141" y="87437"/>
                  </a:lnTo>
                  <a:lnTo>
                    <a:pt x="873905" y="65141"/>
                  </a:lnTo>
                  <a:lnTo>
                    <a:pt x="831806" y="45862"/>
                  </a:lnTo>
                  <a:lnTo>
                    <a:pt x="787997" y="29752"/>
                  </a:lnTo>
                  <a:lnTo>
                    <a:pt x="742632" y="16961"/>
                  </a:lnTo>
                  <a:lnTo>
                    <a:pt x="695866" y="7638"/>
                  </a:lnTo>
                  <a:lnTo>
                    <a:pt x="647853" y="1934"/>
                  </a:lnTo>
                  <a:lnTo>
                    <a:pt x="598746" y="0"/>
                  </a:lnTo>
                  <a:close/>
                </a:path>
              </a:pathLst>
            </a:custGeom>
            <a:solidFill>
              <a:srgbClr val="F9B428"/>
            </a:solidFill>
          </p:spPr>
          <p:txBody>
            <a:bodyPr wrap="square" lIns="0" tIns="0" rIns="0" bIns="0" rtlCol="0"/>
            <a:lstStyle/>
            <a:p>
              <a:endParaRPr/>
            </a:p>
          </p:txBody>
        </p:sp>
        <p:sp>
          <p:nvSpPr>
            <p:cNvPr id="6" name="object 6"/>
            <p:cNvSpPr/>
            <p:nvPr/>
          </p:nvSpPr>
          <p:spPr>
            <a:xfrm>
              <a:off x="1171325" y="3681659"/>
              <a:ext cx="865505" cy="495934"/>
            </a:xfrm>
            <a:custGeom>
              <a:avLst/>
              <a:gdLst/>
              <a:ahLst/>
              <a:cxnLst/>
              <a:rect l="l" t="t" r="r" b="b"/>
              <a:pathLst>
                <a:path w="865505" h="495935">
                  <a:moveTo>
                    <a:pt x="248185" y="335"/>
                  </a:moveTo>
                  <a:lnTo>
                    <a:pt x="207164" y="3805"/>
                  </a:lnTo>
                  <a:lnTo>
                    <a:pt x="167338" y="13999"/>
                  </a:lnTo>
                  <a:lnTo>
                    <a:pt x="129647" y="30594"/>
                  </a:lnTo>
                  <a:lnTo>
                    <a:pt x="95028" y="53265"/>
                  </a:lnTo>
                  <a:lnTo>
                    <a:pt x="64038" y="81937"/>
                  </a:lnTo>
                  <a:lnTo>
                    <a:pt x="38735" y="114919"/>
                  </a:lnTo>
                  <a:lnTo>
                    <a:pt x="19430" y="151727"/>
                  </a:lnTo>
                  <a:lnTo>
                    <a:pt x="6434" y="191878"/>
                  </a:lnTo>
                  <a:lnTo>
                    <a:pt x="0" y="240296"/>
                  </a:lnTo>
                  <a:lnTo>
                    <a:pt x="3156" y="288362"/>
                  </a:lnTo>
                  <a:lnTo>
                    <a:pt x="15713" y="334929"/>
                  </a:lnTo>
                  <a:lnTo>
                    <a:pt x="37480" y="378847"/>
                  </a:lnTo>
                  <a:lnTo>
                    <a:pt x="67347" y="417764"/>
                  </a:lnTo>
                  <a:lnTo>
                    <a:pt x="103688" y="449613"/>
                  </a:lnTo>
                  <a:lnTo>
                    <a:pt x="145560" y="473716"/>
                  </a:lnTo>
                  <a:lnTo>
                    <a:pt x="192020" y="489398"/>
                  </a:lnTo>
                  <a:lnTo>
                    <a:pt x="233864" y="495393"/>
                  </a:lnTo>
                  <a:lnTo>
                    <a:pt x="248259" y="495796"/>
                  </a:lnTo>
                  <a:lnTo>
                    <a:pt x="294986" y="491406"/>
                  </a:lnTo>
                  <a:lnTo>
                    <a:pt x="339560" y="478508"/>
                  </a:lnTo>
                  <a:lnTo>
                    <a:pt x="380937" y="457515"/>
                  </a:lnTo>
                  <a:lnTo>
                    <a:pt x="387608" y="452363"/>
                  </a:lnTo>
                  <a:lnTo>
                    <a:pt x="248028" y="452363"/>
                  </a:lnTo>
                  <a:lnTo>
                    <a:pt x="236365" y="452030"/>
                  </a:lnTo>
                  <a:lnTo>
                    <a:pt x="157320" y="431165"/>
                  </a:lnTo>
                  <a:lnTo>
                    <a:pt x="118919" y="406400"/>
                  </a:lnTo>
                  <a:lnTo>
                    <a:pt x="87409" y="374254"/>
                  </a:lnTo>
                  <a:lnTo>
                    <a:pt x="63714" y="336210"/>
                  </a:lnTo>
                  <a:lnTo>
                    <a:pt x="48761" y="293752"/>
                  </a:lnTo>
                  <a:lnTo>
                    <a:pt x="43473" y="248365"/>
                  </a:lnTo>
                  <a:lnTo>
                    <a:pt x="48778" y="201533"/>
                  </a:lnTo>
                  <a:lnTo>
                    <a:pt x="75628" y="138231"/>
                  </a:lnTo>
                  <a:lnTo>
                    <a:pt x="121938" y="87306"/>
                  </a:lnTo>
                  <a:lnTo>
                    <a:pt x="181610" y="54883"/>
                  </a:lnTo>
                  <a:lnTo>
                    <a:pt x="248342" y="43600"/>
                  </a:lnTo>
                  <a:lnTo>
                    <a:pt x="387985" y="43600"/>
                  </a:lnTo>
                  <a:lnTo>
                    <a:pt x="365026" y="29419"/>
                  </a:lnTo>
                  <a:lnTo>
                    <a:pt x="304634" y="6837"/>
                  </a:lnTo>
                  <a:lnTo>
                    <a:pt x="262364" y="744"/>
                  </a:lnTo>
                  <a:lnTo>
                    <a:pt x="248185" y="335"/>
                  </a:lnTo>
                  <a:close/>
                </a:path>
                <a:path w="865505" h="495935">
                  <a:moveTo>
                    <a:pt x="501611" y="414992"/>
                  </a:moveTo>
                  <a:lnTo>
                    <a:pt x="432902" y="414992"/>
                  </a:lnTo>
                  <a:lnTo>
                    <a:pt x="447677" y="428876"/>
                  </a:lnTo>
                  <a:lnTo>
                    <a:pt x="500128" y="466420"/>
                  </a:lnTo>
                  <a:lnTo>
                    <a:pt x="560731" y="488979"/>
                  </a:lnTo>
                  <a:lnTo>
                    <a:pt x="602917" y="495052"/>
                  </a:lnTo>
                  <a:lnTo>
                    <a:pt x="617064" y="495461"/>
                  </a:lnTo>
                  <a:lnTo>
                    <a:pt x="658109" y="491989"/>
                  </a:lnTo>
                  <a:lnTo>
                    <a:pt x="697956" y="481792"/>
                  </a:lnTo>
                  <a:lnTo>
                    <a:pt x="735664" y="465197"/>
                  </a:lnTo>
                  <a:lnTo>
                    <a:pt x="755577" y="452164"/>
                  </a:lnTo>
                  <a:lnTo>
                    <a:pt x="616729" y="452164"/>
                  </a:lnTo>
                  <a:lnTo>
                    <a:pt x="605149" y="451834"/>
                  </a:lnTo>
                  <a:lnTo>
                    <a:pt x="593579" y="450846"/>
                  </a:lnTo>
                  <a:lnTo>
                    <a:pt x="582051" y="449200"/>
                  </a:lnTo>
                  <a:lnTo>
                    <a:pt x="570594" y="446897"/>
                  </a:lnTo>
                  <a:lnTo>
                    <a:pt x="525307" y="430503"/>
                  </a:lnTo>
                  <a:lnTo>
                    <a:pt x="501611" y="414992"/>
                  </a:lnTo>
                  <a:close/>
                </a:path>
                <a:path w="865505" h="495935">
                  <a:moveTo>
                    <a:pt x="394485" y="266724"/>
                  </a:moveTo>
                  <a:lnTo>
                    <a:pt x="393134" y="266724"/>
                  </a:lnTo>
                  <a:lnTo>
                    <a:pt x="391773" y="266850"/>
                  </a:lnTo>
                  <a:lnTo>
                    <a:pt x="390171" y="267154"/>
                  </a:lnTo>
                  <a:lnTo>
                    <a:pt x="384537" y="268138"/>
                  </a:lnTo>
                  <a:lnTo>
                    <a:pt x="379605" y="271300"/>
                  </a:lnTo>
                  <a:lnTo>
                    <a:pt x="372988" y="280797"/>
                  </a:lnTo>
                  <a:lnTo>
                    <a:pt x="371742" y="286514"/>
                  </a:lnTo>
                  <a:lnTo>
                    <a:pt x="372799" y="292200"/>
                  </a:lnTo>
                  <a:lnTo>
                    <a:pt x="382766" y="329969"/>
                  </a:lnTo>
                  <a:lnTo>
                    <a:pt x="398411" y="365412"/>
                  </a:lnTo>
                  <a:lnTo>
                    <a:pt x="405950" y="379370"/>
                  </a:lnTo>
                  <a:lnTo>
                    <a:pt x="394841" y="390721"/>
                  </a:lnTo>
                  <a:lnTo>
                    <a:pt x="363448" y="416878"/>
                  </a:lnTo>
                  <a:lnTo>
                    <a:pt x="327658" y="436231"/>
                  </a:lnTo>
                  <a:lnTo>
                    <a:pt x="288757" y="448240"/>
                  </a:lnTo>
                  <a:lnTo>
                    <a:pt x="248028" y="452363"/>
                  </a:lnTo>
                  <a:lnTo>
                    <a:pt x="387608" y="452363"/>
                  </a:lnTo>
                  <a:lnTo>
                    <a:pt x="418075" y="428835"/>
                  </a:lnTo>
                  <a:lnTo>
                    <a:pt x="432902" y="414992"/>
                  </a:lnTo>
                  <a:lnTo>
                    <a:pt x="501611" y="414992"/>
                  </a:lnTo>
                  <a:lnTo>
                    <a:pt x="485845" y="404672"/>
                  </a:lnTo>
                  <a:lnTo>
                    <a:pt x="453526" y="370784"/>
                  </a:lnTo>
                  <a:lnTo>
                    <a:pt x="429669" y="330218"/>
                  </a:lnTo>
                  <a:lnTo>
                    <a:pt x="415594" y="284357"/>
                  </a:lnTo>
                  <a:lnTo>
                    <a:pt x="412991" y="277291"/>
                  </a:lnTo>
                  <a:lnTo>
                    <a:pt x="408259" y="271709"/>
                  </a:lnTo>
                  <a:lnTo>
                    <a:pt x="401918" y="268042"/>
                  </a:lnTo>
                  <a:lnTo>
                    <a:pt x="394485" y="266724"/>
                  </a:lnTo>
                  <a:close/>
                </a:path>
                <a:path w="865505" h="495935">
                  <a:moveTo>
                    <a:pt x="756337" y="43506"/>
                  </a:moveTo>
                  <a:lnTo>
                    <a:pt x="617022" y="43506"/>
                  </a:lnTo>
                  <a:lnTo>
                    <a:pt x="628717" y="43841"/>
                  </a:lnTo>
                  <a:lnTo>
                    <a:pt x="640392" y="44844"/>
                  </a:lnTo>
                  <a:lnTo>
                    <a:pt x="701800" y="61790"/>
                  </a:lnTo>
                  <a:lnTo>
                    <a:pt x="736303" y="81670"/>
                  </a:lnTo>
                  <a:lnTo>
                    <a:pt x="766261" y="107914"/>
                  </a:lnTo>
                  <a:lnTo>
                    <a:pt x="790891" y="139964"/>
                  </a:lnTo>
                  <a:lnTo>
                    <a:pt x="808870" y="176158"/>
                  </a:lnTo>
                  <a:lnTo>
                    <a:pt x="819243" y="214527"/>
                  </a:lnTo>
                  <a:lnTo>
                    <a:pt x="821850" y="254121"/>
                  </a:lnTo>
                  <a:lnTo>
                    <a:pt x="816535" y="293991"/>
                  </a:lnTo>
                  <a:lnTo>
                    <a:pt x="789702" y="357452"/>
                  </a:lnTo>
                  <a:lnTo>
                    <a:pt x="743259" y="408490"/>
                  </a:lnTo>
                  <a:lnTo>
                    <a:pt x="683516" y="440889"/>
                  </a:lnTo>
                  <a:lnTo>
                    <a:pt x="616729" y="452164"/>
                  </a:lnTo>
                  <a:lnTo>
                    <a:pt x="755577" y="452164"/>
                  </a:lnTo>
                  <a:lnTo>
                    <a:pt x="801291" y="413861"/>
                  </a:lnTo>
                  <a:lnTo>
                    <a:pt x="826594" y="380883"/>
                  </a:lnTo>
                  <a:lnTo>
                    <a:pt x="845895" y="344081"/>
                  </a:lnTo>
                  <a:lnTo>
                    <a:pt x="858879" y="303938"/>
                  </a:lnTo>
                  <a:lnTo>
                    <a:pt x="865312" y="254291"/>
                  </a:lnTo>
                  <a:lnTo>
                    <a:pt x="861780" y="205795"/>
                  </a:lnTo>
                  <a:lnTo>
                    <a:pt x="849034" y="159655"/>
                  </a:lnTo>
                  <a:lnTo>
                    <a:pt x="827827" y="117077"/>
                  </a:lnTo>
                  <a:lnTo>
                    <a:pt x="798911" y="79267"/>
                  </a:lnTo>
                  <a:lnTo>
                    <a:pt x="763036" y="47431"/>
                  </a:lnTo>
                  <a:lnTo>
                    <a:pt x="756337" y="43506"/>
                  </a:lnTo>
                  <a:close/>
                </a:path>
                <a:path w="865505" h="495935">
                  <a:moveTo>
                    <a:pt x="387985" y="43600"/>
                  </a:moveTo>
                  <a:lnTo>
                    <a:pt x="248342" y="43600"/>
                  </a:lnTo>
                  <a:lnTo>
                    <a:pt x="259755" y="43943"/>
                  </a:lnTo>
                  <a:lnTo>
                    <a:pt x="271301" y="44971"/>
                  </a:lnTo>
                  <a:lnTo>
                    <a:pt x="336952" y="63878"/>
                  </a:lnTo>
                  <a:lnTo>
                    <a:pt x="374340" y="86990"/>
                  </a:lnTo>
                  <a:lnTo>
                    <a:pt x="405720" y="117347"/>
                  </a:lnTo>
                  <a:lnTo>
                    <a:pt x="430004" y="153894"/>
                  </a:lnTo>
                  <a:lnTo>
                    <a:pt x="446106" y="195575"/>
                  </a:lnTo>
                  <a:lnTo>
                    <a:pt x="449103" y="202138"/>
                  </a:lnTo>
                  <a:lnTo>
                    <a:pt x="453950" y="207265"/>
                  </a:lnTo>
                  <a:lnTo>
                    <a:pt x="460181" y="210603"/>
                  </a:lnTo>
                  <a:lnTo>
                    <a:pt x="467330" y="211794"/>
                  </a:lnTo>
                  <a:lnTo>
                    <a:pt x="469121" y="211794"/>
                  </a:lnTo>
                  <a:lnTo>
                    <a:pt x="488780" y="193010"/>
                  </a:lnTo>
                  <a:lnTo>
                    <a:pt x="488293" y="184517"/>
                  </a:lnTo>
                  <a:lnTo>
                    <a:pt x="473384" y="143288"/>
                  </a:lnTo>
                  <a:lnTo>
                    <a:pt x="459456" y="116520"/>
                  </a:lnTo>
                  <a:lnTo>
                    <a:pt x="470524" y="105190"/>
                  </a:lnTo>
                  <a:lnTo>
                    <a:pt x="499794" y="80740"/>
                  </a:lnTo>
                  <a:lnTo>
                    <a:pt x="432672" y="80740"/>
                  </a:lnTo>
                  <a:lnTo>
                    <a:pt x="417823" y="66971"/>
                  </a:lnTo>
                  <a:lnTo>
                    <a:pt x="392595" y="46448"/>
                  </a:lnTo>
                  <a:lnTo>
                    <a:pt x="387985" y="43600"/>
                  </a:lnTo>
                  <a:close/>
                </a:path>
                <a:path w="865505" h="495935">
                  <a:moveTo>
                    <a:pt x="616834" y="0"/>
                  </a:moveTo>
                  <a:lnTo>
                    <a:pt x="570238" y="4391"/>
                  </a:lnTo>
                  <a:lnTo>
                    <a:pt x="525772" y="17292"/>
                  </a:lnTo>
                  <a:lnTo>
                    <a:pt x="484478" y="38290"/>
                  </a:lnTo>
                  <a:lnTo>
                    <a:pt x="447338" y="67024"/>
                  </a:lnTo>
                  <a:lnTo>
                    <a:pt x="432672" y="80740"/>
                  </a:lnTo>
                  <a:lnTo>
                    <a:pt x="499794" y="80740"/>
                  </a:lnTo>
                  <a:lnTo>
                    <a:pt x="501862" y="79013"/>
                  </a:lnTo>
                  <a:lnTo>
                    <a:pt x="537581" y="59647"/>
                  </a:lnTo>
                  <a:lnTo>
                    <a:pt x="576396" y="47631"/>
                  </a:lnTo>
                  <a:lnTo>
                    <a:pt x="617022" y="43506"/>
                  </a:lnTo>
                  <a:lnTo>
                    <a:pt x="756337" y="43506"/>
                  </a:lnTo>
                  <a:lnTo>
                    <a:pt x="720955" y="22774"/>
                  </a:lnTo>
                  <a:lnTo>
                    <a:pt x="673418" y="6502"/>
                  </a:lnTo>
                  <a:lnTo>
                    <a:pt x="659403" y="3666"/>
                  </a:lnTo>
                  <a:lnTo>
                    <a:pt x="645267" y="1633"/>
                  </a:lnTo>
                  <a:lnTo>
                    <a:pt x="631061" y="409"/>
                  </a:lnTo>
                  <a:lnTo>
                    <a:pt x="616834" y="0"/>
                  </a:lnTo>
                  <a:close/>
                </a:path>
              </a:pathLst>
            </a:custGeom>
            <a:solidFill>
              <a:srgbClr val="FFFFFF"/>
            </a:solidFill>
          </p:spPr>
          <p:txBody>
            <a:bodyPr wrap="square" lIns="0" tIns="0" rIns="0" bIns="0" rtlCol="0"/>
            <a:lstStyle/>
            <a:p>
              <a:endParaRPr/>
            </a:p>
          </p:txBody>
        </p:sp>
        <p:sp>
          <p:nvSpPr>
            <p:cNvPr id="7" name="object 7"/>
            <p:cNvSpPr/>
            <p:nvPr/>
          </p:nvSpPr>
          <p:spPr>
            <a:xfrm>
              <a:off x="1171325" y="3681659"/>
              <a:ext cx="865505" cy="495934"/>
            </a:xfrm>
            <a:custGeom>
              <a:avLst/>
              <a:gdLst/>
              <a:ahLst/>
              <a:cxnLst/>
              <a:rect l="l" t="t" r="r" b="b"/>
              <a:pathLst>
                <a:path w="865505" h="495935">
                  <a:moveTo>
                    <a:pt x="248259" y="495796"/>
                  </a:moveTo>
                  <a:lnTo>
                    <a:pt x="205695" y="492187"/>
                  </a:lnTo>
                  <a:lnTo>
                    <a:pt x="145560" y="473716"/>
                  </a:lnTo>
                  <a:lnTo>
                    <a:pt x="103688" y="449613"/>
                  </a:lnTo>
                  <a:lnTo>
                    <a:pt x="67347" y="417764"/>
                  </a:lnTo>
                  <a:lnTo>
                    <a:pt x="37480" y="378847"/>
                  </a:lnTo>
                  <a:lnTo>
                    <a:pt x="15713" y="334929"/>
                  </a:lnTo>
                  <a:lnTo>
                    <a:pt x="3156" y="288362"/>
                  </a:lnTo>
                  <a:lnTo>
                    <a:pt x="0" y="240296"/>
                  </a:lnTo>
                  <a:lnTo>
                    <a:pt x="6434" y="191878"/>
                  </a:lnTo>
                  <a:lnTo>
                    <a:pt x="19430" y="151727"/>
                  </a:lnTo>
                  <a:lnTo>
                    <a:pt x="38735" y="114919"/>
                  </a:lnTo>
                  <a:lnTo>
                    <a:pt x="64038" y="81937"/>
                  </a:lnTo>
                  <a:lnTo>
                    <a:pt x="95028" y="53265"/>
                  </a:lnTo>
                  <a:lnTo>
                    <a:pt x="129647" y="30594"/>
                  </a:lnTo>
                  <a:lnTo>
                    <a:pt x="167338" y="13999"/>
                  </a:lnTo>
                  <a:lnTo>
                    <a:pt x="207164" y="3805"/>
                  </a:lnTo>
                  <a:lnTo>
                    <a:pt x="248185" y="335"/>
                  </a:lnTo>
                  <a:lnTo>
                    <a:pt x="262364" y="744"/>
                  </a:lnTo>
                  <a:lnTo>
                    <a:pt x="304634" y="6837"/>
                  </a:lnTo>
                  <a:lnTo>
                    <a:pt x="365026" y="29419"/>
                  </a:lnTo>
                  <a:lnTo>
                    <a:pt x="417887" y="67024"/>
                  </a:lnTo>
                  <a:lnTo>
                    <a:pt x="432672" y="80740"/>
                  </a:lnTo>
                  <a:lnTo>
                    <a:pt x="447394" y="66971"/>
                  </a:lnTo>
                  <a:lnTo>
                    <a:pt x="484478" y="38290"/>
                  </a:lnTo>
                  <a:lnTo>
                    <a:pt x="525772" y="17292"/>
                  </a:lnTo>
                  <a:lnTo>
                    <a:pt x="570238" y="4391"/>
                  </a:lnTo>
                  <a:lnTo>
                    <a:pt x="616834" y="0"/>
                  </a:lnTo>
                  <a:lnTo>
                    <a:pt x="631061" y="409"/>
                  </a:lnTo>
                  <a:lnTo>
                    <a:pt x="673418" y="6502"/>
                  </a:lnTo>
                  <a:lnTo>
                    <a:pt x="720955" y="22774"/>
                  </a:lnTo>
                  <a:lnTo>
                    <a:pt x="763036" y="47431"/>
                  </a:lnTo>
                  <a:lnTo>
                    <a:pt x="798911" y="79267"/>
                  </a:lnTo>
                  <a:lnTo>
                    <a:pt x="827827" y="117077"/>
                  </a:lnTo>
                  <a:lnTo>
                    <a:pt x="849034" y="159655"/>
                  </a:lnTo>
                  <a:lnTo>
                    <a:pt x="861780" y="205795"/>
                  </a:lnTo>
                  <a:lnTo>
                    <a:pt x="865312" y="254291"/>
                  </a:lnTo>
                  <a:lnTo>
                    <a:pt x="858879" y="303938"/>
                  </a:lnTo>
                  <a:lnTo>
                    <a:pt x="845895" y="344081"/>
                  </a:lnTo>
                  <a:lnTo>
                    <a:pt x="826594" y="380883"/>
                  </a:lnTo>
                  <a:lnTo>
                    <a:pt x="801291" y="413861"/>
                  </a:lnTo>
                  <a:lnTo>
                    <a:pt x="770295" y="442531"/>
                  </a:lnTo>
                  <a:lnTo>
                    <a:pt x="735664" y="465197"/>
                  </a:lnTo>
                  <a:lnTo>
                    <a:pt x="697956" y="481792"/>
                  </a:lnTo>
                  <a:lnTo>
                    <a:pt x="658109" y="491989"/>
                  </a:lnTo>
                  <a:lnTo>
                    <a:pt x="617064" y="495461"/>
                  </a:lnTo>
                  <a:lnTo>
                    <a:pt x="602917" y="495052"/>
                  </a:lnTo>
                  <a:lnTo>
                    <a:pt x="560731" y="488979"/>
                  </a:lnTo>
                  <a:lnTo>
                    <a:pt x="500128" y="466420"/>
                  </a:lnTo>
                  <a:lnTo>
                    <a:pt x="447677" y="428876"/>
                  </a:lnTo>
                  <a:lnTo>
                    <a:pt x="432902" y="414992"/>
                  </a:lnTo>
                  <a:lnTo>
                    <a:pt x="418075" y="428835"/>
                  </a:lnTo>
                  <a:lnTo>
                    <a:pt x="380937" y="457515"/>
                  </a:lnTo>
                  <a:lnTo>
                    <a:pt x="339560" y="478508"/>
                  </a:lnTo>
                  <a:lnTo>
                    <a:pt x="294986" y="491406"/>
                  </a:lnTo>
                  <a:lnTo>
                    <a:pt x="248259" y="495796"/>
                  </a:lnTo>
                  <a:close/>
                </a:path>
                <a:path w="865505" h="495935">
                  <a:moveTo>
                    <a:pt x="248342" y="43600"/>
                  </a:moveTo>
                  <a:lnTo>
                    <a:pt x="181610" y="54883"/>
                  </a:lnTo>
                  <a:lnTo>
                    <a:pt x="121938" y="87306"/>
                  </a:lnTo>
                  <a:lnTo>
                    <a:pt x="75628" y="138231"/>
                  </a:lnTo>
                  <a:lnTo>
                    <a:pt x="48778" y="201533"/>
                  </a:lnTo>
                  <a:lnTo>
                    <a:pt x="43473" y="248365"/>
                  </a:lnTo>
                  <a:lnTo>
                    <a:pt x="48761" y="293752"/>
                  </a:lnTo>
                  <a:lnTo>
                    <a:pt x="63714" y="336210"/>
                  </a:lnTo>
                  <a:lnTo>
                    <a:pt x="87409" y="374254"/>
                  </a:lnTo>
                  <a:lnTo>
                    <a:pt x="118919" y="406400"/>
                  </a:lnTo>
                  <a:lnTo>
                    <a:pt x="157320" y="431165"/>
                  </a:lnTo>
                  <a:lnTo>
                    <a:pt x="201684" y="447064"/>
                  </a:lnTo>
                  <a:lnTo>
                    <a:pt x="248028" y="452363"/>
                  </a:lnTo>
                  <a:lnTo>
                    <a:pt x="288757" y="448240"/>
                  </a:lnTo>
                  <a:lnTo>
                    <a:pt x="327658" y="436231"/>
                  </a:lnTo>
                  <a:lnTo>
                    <a:pt x="363448" y="416878"/>
                  </a:lnTo>
                  <a:lnTo>
                    <a:pt x="394841" y="390721"/>
                  </a:lnTo>
                  <a:lnTo>
                    <a:pt x="405950" y="379370"/>
                  </a:lnTo>
                  <a:lnTo>
                    <a:pt x="398411" y="365412"/>
                  </a:lnTo>
                  <a:lnTo>
                    <a:pt x="389890" y="348012"/>
                  </a:lnTo>
                  <a:lnTo>
                    <a:pt x="382766" y="329969"/>
                  </a:lnTo>
                  <a:lnTo>
                    <a:pt x="377062" y="311343"/>
                  </a:lnTo>
                  <a:lnTo>
                    <a:pt x="372799" y="292200"/>
                  </a:lnTo>
                  <a:lnTo>
                    <a:pt x="371742" y="286514"/>
                  </a:lnTo>
                  <a:lnTo>
                    <a:pt x="372988" y="280797"/>
                  </a:lnTo>
                  <a:lnTo>
                    <a:pt x="376297" y="276054"/>
                  </a:lnTo>
                  <a:lnTo>
                    <a:pt x="379605" y="271300"/>
                  </a:lnTo>
                  <a:lnTo>
                    <a:pt x="384537" y="268138"/>
                  </a:lnTo>
                  <a:lnTo>
                    <a:pt x="390171" y="267154"/>
                  </a:lnTo>
                  <a:lnTo>
                    <a:pt x="391773" y="266850"/>
                  </a:lnTo>
                  <a:lnTo>
                    <a:pt x="393134" y="266724"/>
                  </a:lnTo>
                  <a:lnTo>
                    <a:pt x="394485" y="266724"/>
                  </a:lnTo>
                  <a:lnTo>
                    <a:pt x="429669" y="330218"/>
                  </a:lnTo>
                  <a:lnTo>
                    <a:pt x="453526" y="370784"/>
                  </a:lnTo>
                  <a:lnTo>
                    <a:pt x="485845" y="404672"/>
                  </a:lnTo>
                  <a:lnTo>
                    <a:pt x="525307" y="430503"/>
                  </a:lnTo>
                  <a:lnTo>
                    <a:pt x="570594" y="446897"/>
                  </a:lnTo>
                  <a:lnTo>
                    <a:pt x="616729" y="452164"/>
                  </a:lnTo>
                  <a:lnTo>
                    <a:pt x="650616" y="449301"/>
                  </a:lnTo>
                  <a:lnTo>
                    <a:pt x="714656" y="427197"/>
                  </a:lnTo>
                  <a:lnTo>
                    <a:pt x="768707" y="384874"/>
                  </a:lnTo>
                  <a:lnTo>
                    <a:pt x="805794" y="326924"/>
                  </a:lnTo>
                  <a:lnTo>
                    <a:pt x="821850" y="254121"/>
                  </a:lnTo>
                  <a:lnTo>
                    <a:pt x="819243" y="214527"/>
                  </a:lnTo>
                  <a:lnTo>
                    <a:pt x="808870" y="176158"/>
                  </a:lnTo>
                  <a:lnTo>
                    <a:pt x="790891" y="139964"/>
                  </a:lnTo>
                  <a:lnTo>
                    <a:pt x="766261" y="107914"/>
                  </a:lnTo>
                  <a:lnTo>
                    <a:pt x="736303" y="81670"/>
                  </a:lnTo>
                  <a:lnTo>
                    <a:pt x="701800" y="61790"/>
                  </a:lnTo>
                  <a:lnTo>
                    <a:pt x="663534" y="48836"/>
                  </a:lnTo>
                  <a:lnTo>
                    <a:pt x="617022" y="43506"/>
                  </a:lnTo>
                  <a:lnTo>
                    <a:pt x="576396" y="47631"/>
                  </a:lnTo>
                  <a:lnTo>
                    <a:pt x="537581" y="59647"/>
                  </a:lnTo>
                  <a:lnTo>
                    <a:pt x="501862" y="79013"/>
                  </a:lnTo>
                  <a:lnTo>
                    <a:pt x="470524" y="105190"/>
                  </a:lnTo>
                  <a:lnTo>
                    <a:pt x="466964" y="130456"/>
                  </a:lnTo>
                  <a:lnTo>
                    <a:pt x="473384" y="143288"/>
                  </a:lnTo>
                  <a:lnTo>
                    <a:pt x="479093" y="156607"/>
                  </a:lnTo>
                  <a:lnTo>
                    <a:pt x="484070" y="170366"/>
                  </a:lnTo>
                  <a:lnTo>
                    <a:pt x="488293" y="184517"/>
                  </a:lnTo>
                  <a:lnTo>
                    <a:pt x="488780" y="193010"/>
                  </a:lnTo>
                  <a:lnTo>
                    <a:pt x="486005" y="200844"/>
                  </a:lnTo>
                  <a:lnTo>
                    <a:pt x="480474" y="207167"/>
                  </a:lnTo>
                  <a:lnTo>
                    <a:pt x="472692" y="211124"/>
                  </a:lnTo>
                  <a:lnTo>
                    <a:pt x="470932" y="211574"/>
                  </a:lnTo>
                  <a:lnTo>
                    <a:pt x="469121" y="211794"/>
                  </a:lnTo>
                  <a:lnTo>
                    <a:pt x="467330" y="211794"/>
                  </a:lnTo>
                  <a:lnTo>
                    <a:pt x="430004" y="153894"/>
                  </a:lnTo>
                  <a:lnTo>
                    <a:pt x="405720" y="117347"/>
                  </a:lnTo>
                  <a:lnTo>
                    <a:pt x="374340" y="86990"/>
                  </a:lnTo>
                  <a:lnTo>
                    <a:pt x="336952" y="63878"/>
                  </a:lnTo>
                  <a:lnTo>
                    <a:pt x="294645" y="49066"/>
                  </a:lnTo>
                  <a:lnTo>
                    <a:pt x="259755" y="43943"/>
                  </a:lnTo>
                  <a:lnTo>
                    <a:pt x="248342" y="43600"/>
                  </a:lnTo>
                  <a:close/>
                </a:path>
              </a:pathLst>
            </a:custGeom>
            <a:ln w="10470">
              <a:solidFill>
                <a:srgbClr val="FFFFFF"/>
              </a:solidFill>
            </a:ln>
          </p:spPr>
          <p:txBody>
            <a:bodyPr wrap="square" lIns="0" tIns="0" rIns="0" bIns="0" rtlCol="0"/>
            <a:lstStyle/>
            <a:p>
              <a:endParaRPr/>
            </a:p>
          </p:txBody>
        </p:sp>
      </p:grpSp>
      <p:grpSp>
        <p:nvGrpSpPr>
          <p:cNvPr id="8" name="object 8"/>
          <p:cNvGrpSpPr/>
          <p:nvPr/>
        </p:nvGrpSpPr>
        <p:grpSpPr>
          <a:xfrm>
            <a:off x="1005209" y="5019021"/>
            <a:ext cx="9330055" cy="1167765"/>
            <a:chOff x="1005209" y="5019021"/>
            <a:chExt cx="9330055" cy="1167765"/>
          </a:xfrm>
        </p:grpSpPr>
        <p:sp>
          <p:nvSpPr>
            <p:cNvPr id="9" name="object 9"/>
            <p:cNvSpPr/>
            <p:nvPr/>
          </p:nvSpPr>
          <p:spPr>
            <a:xfrm>
              <a:off x="1213779" y="5023742"/>
              <a:ext cx="9121140" cy="1158240"/>
            </a:xfrm>
            <a:custGeom>
              <a:avLst/>
              <a:gdLst/>
              <a:ahLst/>
              <a:cxnLst/>
              <a:rect l="l" t="t" r="r" b="b"/>
              <a:pathLst>
                <a:path w="9121140" h="1158239">
                  <a:moveTo>
                    <a:pt x="8542095" y="0"/>
                  </a:moveTo>
                  <a:lnTo>
                    <a:pt x="578882" y="0"/>
                  </a:lnTo>
                  <a:lnTo>
                    <a:pt x="531405" y="1918"/>
                  </a:lnTo>
                  <a:lnTo>
                    <a:pt x="484985" y="7576"/>
                  </a:lnTo>
                  <a:lnTo>
                    <a:pt x="439770" y="16823"/>
                  </a:lnTo>
                  <a:lnTo>
                    <a:pt x="395911" y="29511"/>
                  </a:lnTo>
                  <a:lnTo>
                    <a:pt x="353555" y="45491"/>
                  </a:lnTo>
                  <a:lnTo>
                    <a:pt x="312853" y="64613"/>
                  </a:lnTo>
                  <a:lnTo>
                    <a:pt x="273952" y="86730"/>
                  </a:lnTo>
                  <a:lnTo>
                    <a:pt x="237002" y="111691"/>
                  </a:lnTo>
                  <a:lnTo>
                    <a:pt x="202152" y="139347"/>
                  </a:lnTo>
                  <a:lnTo>
                    <a:pt x="169551" y="169551"/>
                  </a:lnTo>
                  <a:lnTo>
                    <a:pt x="139347" y="202152"/>
                  </a:lnTo>
                  <a:lnTo>
                    <a:pt x="111691" y="237002"/>
                  </a:lnTo>
                  <a:lnTo>
                    <a:pt x="86730" y="273952"/>
                  </a:lnTo>
                  <a:lnTo>
                    <a:pt x="64613" y="312853"/>
                  </a:lnTo>
                  <a:lnTo>
                    <a:pt x="45491" y="353555"/>
                  </a:lnTo>
                  <a:lnTo>
                    <a:pt x="29511" y="395911"/>
                  </a:lnTo>
                  <a:lnTo>
                    <a:pt x="16823" y="439770"/>
                  </a:lnTo>
                  <a:lnTo>
                    <a:pt x="7576" y="484985"/>
                  </a:lnTo>
                  <a:lnTo>
                    <a:pt x="1918" y="531405"/>
                  </a:lnTo>
                  <a:lnTo>
                    <a:pt x="0" y="578882"/>
                  </a:lnTo>
                  <a:lnTo>
                    <a:pt x="1918" y="626360"/>
                  </a:lnTo>
                  <a:lnTo>
                    <a:pt x="7576" y="672780"/>
                  </a:lnTo>
                  <a:lnTo>
                    <a:pt x="16823" y="717994"/>
                  </a:lnTo>
                  <a:lnTo>
                    <a:pt x="29511" y="761854"/>
                  </a:lnTo>
                  <a:lnTo>
                    <a:pt x="45491" y="804209"/>
                  </a:lnTo>
                  <a:lnTo>
                    <a:pt x="64613" y="844912"/>
                  </a:lnTo>
                  <a:lnTo>
                    <a:pt x="86730" y="883813"/>
                  </a:lnTo>
                  <a:lnTo>
                    <a:pt x="111691" y="920763"/>
                  </a:lnTo>
                  <a:lnTo>
                    <a:pt x="139347" y="955613"/>
                  </a:lnTo>
                  <a:lnTo>
                    <a:pt x="169551" y="988214"/>
                  </a:lnTo>
                  <a:lnTo>
                    <a:pt x="202152" y="1018418"/>
                  </a:lnTo>
                  <a:lnTo>
                    <a:pt x="237002" y="1046074"/>
                  </a:lnTo>
                  <a:lnTo>
                    <a:pt x="273952" y="1071035"/>
                  </a:lnTo>
                  <a:lnTo>
                    <a:pt x="312853" y="1093151"/>
                  </a:lnTo>
                  <a:lnTo>
                    <a:pt x="353555" y="1112274"/>
                  </a:lnTo>
                  <a:lnTo>
                    <a:pt x="395911" y="1128253"/>
                  </a:lnTo>
                  <a:lnTo>
                    <a:pt x="439770" y="1140941"/>
                  </a:lnTo>
                  <a:lnTo>
                    <a:pt x="484985" y="1150189"/>
                  </a:lnTo>
                  <a:lnTo>
                    <a:pt x="531405" y="1155846"/>
                  </a:lnTo>
                  <a:lnTo>
                    <a:pt x="578882" y="1157765"/>
                  </a:lnTo>
                  <a:lnTo>
                    <a:pt x="8542095" y="1157765"/>
                  </a:lnTo>
                  <a:lnTo>
                    <a:pt x="8589574" y="1155846"/>
                  </a:lnTo>
                  <a:lnTo>
                    <a:pt x="8635996" y="1150189"/>
                  </a:lnTo>
                  <a:lnTo>
                    <a:pt x="8681212" y="1140941"/>
                  </a:lnTo>
                  <a:lnTo>
                    <a:pt x="8725072" y="1128253"/>
                  </a:lnTo>
                  <a:lnTo>
                    <a:pt x="8767429" y="1112274"/>
                  </a:lnTo>
                  <a:lnTo>
                    <a:pt x="8808132" y="1093151"/>
                  </a:lnTo>
                  <a:lnTo>
                    <a:pt x="8847034" y="1071035"/>
                  </a:lnTo>
                  <a:lnTo>
                    <a:pt x="8883984" y="1046074"/>
                  </a:lnTo>
                  <a:lnTo>
                    <a:pt x="8918835" y="1018418"/>
                  </a:lnTo>
                  <a:lnTo>
                    <a:pt x="8951436" y="988214"/>
                  </a:lnTo>
                  <a:lnTo>
                    <a:pt x="8981640" y="955613"/>
                  </a:lnTo>
                  <a:lnTo>
                    <a:pt x="9009297" y="920763"/>
                  </a:lnTo>
                  <a:lnTo>
                    <a:pt x="9034258" y="883813"/>
                  </a:lnTo>
                  <a:lnTo>
                    <a:pt x="9056375" y="844912"/>
                  </a:lnTo>
                  <a:lnTo>
                    <a:pt x="9075497" y="804209"/>
                  </a:lnTo>
                  <a:lnTo>
                    <a:pt x="9091477" y="761854"/>
                  </a:lnTo>
                  <a:lnTo>
                    <a:pt x="9104165" y="717994"/>
                  </a:lnTo>
                  <a:lnTo>
                    <a:pt x="9113412" y="672780"/>
                  </a:lnTo>
                  <a:lnTo>
                    <a:pt x="9119070" y="626360"/>
                  </a:lnTo>
                  <a:lnTo>
                    <a:pt x="9120989" y="578882"/>
                  </a:lnTo>
                  <a:lnTo>
                    <a:pt x="9119070" y="531405"/>
                  </a:lnTo>
                  <a:lnTo>
                    <a:pt x="9113412" y="484985"/>
                  </a:lnTo>
                  <a:lnTo>
                    <a:pt x="9104165" y="439770"/>
                  </a:lnTo>
                  <a:lnTo>
                    <a:pt x="9091477" y="395911"/>
                  </a:lnTo>
                  <a:lnTo>
                    <a:pt x="9075497" y="353555"/>
                  </a:lnTo>
                  <a:lnTo>
                    <a:pt x="9056375" y="312853"/>
                  </a:lnTo>
                  <a:lnTo>
                    <a:pt x="9034258" y="273952"/>
                  </a:lnTo>
                  <a:lnTo>
                    <a:pt x="9009297" y="237002"/>
                  </a:lnTo>
                  <a:lnTo>
                    <a:pt x="8981640" y="202152"/>
                  </a:lnTo>
                  <a:lnTo>
                    <a:pt x="8951436" y="169551"/>
                  </a:lnTo>
                  <a:lnTo>
                    <a:pt x="8918835" y="139347"/>
                  </a:lnTo>
                  <a:lnTo>
                    <a:pt x="8883984" y="111691"/>
                  </a:lnTo>
                  <a:lnTo>
                    <a:pt x="8847034" y="86730"/>
                  </a:lnTo>
                  <a:lnTo>
                    <a:pt x="8808132" y="64613"/>
                  </a:lnTo>
                  <a:lnTo>
                    <a:pt x="8767429" y="45491"/>
                  </a:lnTo>
                  <a:lnTo>
                    <a:pt x="8725072" y="29511"/>
                  </a:lnTo>
                  <a:lnTo>
                    <a:pt x="8681212" y="16823"/>
                  </a:lnTo>
                  <a:lnTo>
                    <a:pt x="8635996" y="7576"/>
                  </a:lnTo>
                  <a:lnTo>
                    <a:pt x="8589574" y="1918"/>
                  </a:lnTo>
                  <a:lnTo>
                    <a:pt x="8542095" y="0"/>
                  </a:lnTo>
                  <a:close/>
                </a:path>
              </a:pathLst>
            </a:custGeom>
            <a:solidFill>
              <a:srgbClr val="ECEEF3"/>
            </a:solidFill>
          </p:spPr>
          <p:txBody>
            <a:bodyPr wrap="square" lIns="0" tIns="0" rIns="0" bIns="0" rtlCol="0"/>
            <a:lstStyle/>
            <a:p>
              <a:endParaRPr/>
            </a:p>
          </p:txBody>
        </p:sp>
        <p:sp>
          <p:nvSpPr>
            <p:cNvPr id="10" name="object 10"/>
            <p:cNvSpPr/>
            <p:nvPr/>
          </p:nvSpPr>
          <p:spPr>
            <a:xfrm>
              <a:off x="1005209" y="5019021"/>
              <a:ext cx="1197610" cy="1167765"/>
            </a:xfrm>
            <a:custGeom>
              <a:avLst/>
              <a:gdLst/>
              <a:ahLst/>
              <a:cxnLst/>
              <a:rect l="l" t="t" r="r" b="b"/>
              <a:pathLst>
                <a:path w="1197610" h="1167764">
                  <a:moveTo>
                    <a:pt x="598746" y="0"/>
                  </a:moveTo>
                  <a:lnTo>
                    <a:pt x="549639" y="1934"/>
                  </a:lnTo>
                  <a:lnTo>
                    <a:pt x="501625" y="7638"/>
                  </a:lnTo>
                  <a:lnTo>
                    <a:pt x="454859" y="16961"/>
                  </a:lnTo>
                  <a:lnTo>
                    <a:pt x="409495" y="29752"/>
                  </a:lnTo>
                  <a:lnTo>
                    <a:pt x="365686" y="45862"/>
                  </a:lnTo>
                  <a:lnTo>
                    <a:pt x="323586" y="65141"/>
                  </a:lnTo>
                  <a:lnTo>
                    <a:pt x="283351" y="87437"/>
                  </a:lnTo>
                  <a:lnTo>
                    <a:pt x="245133" y="112602"/>
                  </a:lnTo>
                  <a:lnTo>
                    <a:pt x="209087" y="140484"/>
                  </a:lnTo>
                  <a:lnTo>
                    <a:pt x="175367" y="170934"/>
                  </a:lnTo>
                  <a:lnTo>
                    <a:pt x="144128" y="203801"/>
                  </a:lnTo>
                  <a:lnTo>
                    <a:pt x="115522" y="238936"/>
                  </a:lnTo>
                  <a:lnTo>
                    <a:pt x="89705" y="276187"/>
                  </a:lnTo>
                  <a:lnTo>
                    <a:pt x="66830" y="315405"/>
                  </a:lnTo>
                  <a:lnTo>
                    <a:pt x="47052" y="356440"/>
                  </a:lnTo>
                  <a:lnTo>
                    <a:pt x="30524" y="399141"/>
                  </a:lnTo>
                  <a:lnTo>
                    <a:pt x="17401" y="443358"/>
                  </a:lnTo>
                  <a:lnTo>
                    <a:pt x="7836" y="488941"/>
                  </a:lnTo>
                  <a:lnTo>
                    <a:pt x="1984" y="535740"/>
                  </a:lnTo>
                  <a:lnTo>
                    <a:pt x="0" y="583605"/>
                  </a:lnTo>
                  <a:lnTo>
                    <a:pt x="1984" y="631469"/>
                  </a:lnTo>
                  <a:lnTo>
                    <a:pt x="7836" y="678268"/>
                  </a:lnTo>
                  <a:lnTo>
                    <a:pt x="17401" y="723851"/>
                  </a:lnTo>
                  <a:lnTo>
                    <a:pt x="30524" y="768069"/>
                  </a:lnTo>
                  <a:lnTo>
                    <a:pt x="47052" y="810770"/>
                  </a:lnTo>
                  <a:lnTo>
                    <a:pt x="66830" y="851804"/>
                  </a:lnTo>
                  <a:lnTo>
                    <a:pt x="89705" y="891022"/>
                  </a:lnTo>
                  <a:lnTo>
                    <a:pt x="115522" y="928274"/>
                  </a:lnTo>
                  <a:lnTo>
                    <a:pt x="144128" y="963408"/>
                  </a:lnTo>
                  <a:lnTo>
                    <a:pt x="175367" y="996275"/>
                  </a:lnTo>
                  <a:lnTo>
                    <a:pt x="209087" y="1026725"/>
                  </a:lnTo>
                  <a:lnTo>
                    <a:pt x="245133" y="1054608"/>
                  </a:lnTo>
                  <a:lnTo>
                    <a:pt x="283351" y="1079772"/>
                  </a:lnTo>
                  <a:lnTo>
                    <a:pt x="323586" y="1102069"/>
                  </a:lnTo>
                  <a:lnTo>
                    <a:pt x="365686" y="1121347"/>
                  </a:lnTo>
                  <a:lnTo>
                    <a:pt x="409495" y="1137457"/>
                  </a:lnTo>
                  <a:lnTo>
                    <a:pt x="454859" y="1150249"/>
                  </a:lnTo>
                  <a:lnTo>
                    <a:pt x="501625" y="1159572"/>
                  </a:lnTo>
                  <a:lnTo>
                    <a:pt x="549639" y="1165275"/>
                  </a:lnTo>
                  <a:lnTo>
                    <a:pt x="598746" y="1167210"/>
                  </a:lnTo>
                  <a:lnTo>
                    <a:pt x="647853" y="1165275"/>
                  </a:lnTo>
                  <a:lnTo>
                    <a:pt x="695866" y="1159572"/>
                  </a:lnTo>
                  <a:lnTo>
                    <a:pt x="742632" y="1150249"/>
                  </a:lnTo>
                  <a:lnTo>
                    <a:pt x="787997" y="1137457"/>
                  </a:lnTo>
                  <a:lnTo>
                    <a:pt x="831806" y="1121347"/>
                  </a:lnTo>
                  <a:lnTo>
                    <a:pt x="873905" y="1102069"/>
                  </a:lnTo>
                  <a:lnTo>
                    <a:pt x="914141" y="1079772"/>
                  </a:lnTo>
                  <a:lnTo>
                    <a:pt x="952359" y="1054608"/>
                  </a:lnTo>
                  <a:lnTo>
                    <a:pt x="988404" y="1026725"/>
                  </a:lnTo>
                  <a:lnTo>
                    <a:pt x="1022124" y="996275"/>
                  </a:lnTo>
                  <a:lnTo>
                    <a:pt x="1053364" y="963408"/>
                  </a:lnTo>
                  <a:lnTo>
                    <a:pt x="1081969" y="928274"/>
                  </a:lnTo>
                  <a:lnTo>
                    <a:pt x="1107787" y="891022"/>
                  </a:lnTo>
                  <a:lnTo>
                    <a:pt x="1130661" y="851804"/>
                  </a:lnTo>
                  <a:lnTo>
                    <a:pt x="1150440" y="810770"/>
                  </a:lnTo>
                  <a:lnTo>
                    <a:pt x="1166968" y="768069"/>
                  </a:lnTo>
                  <a:lnTo>
                    <a:pt x="1180091" y="723851"/>
                  </a:lnTo>
                  <a:lnTo>
                    <a:pt x="1189655" y="678268"/>
                  </a:lnTo>
                  <a:lnTo>
                    <a:pt x="1195507" y="631469"/>
                  </a:lnTo>
                  <a:lnTo>
                    <a:pt x="1197492" y="583605"/>
                  </a:lnTo>
                  <a:lnTo>
                    <a:pt x="1195507" y="535740"/>
                  </a:lnTo>
                  <a:lnTo>
                    <a:pt x="1189655" y="488941"/>
                  </a:lnTo>
                  <a:lnTo>
                    <a:pt x="1180091" y="443358"/>
                  </a:lnTo>
                  <a:lnTo>
                    <a:pt x="1166968" y="399141"/>
                  </a:lnTo>
                  <a:lnTo>
                    <a:pt x="1150440" y="356440"/>
                  </a:lnTo>
                  <a:lnTo>
                    <a:pt x="1130661" y="315405"/>
                  </a:lnTo>
                  <a:lnTo>
                    <a:pt x="1107787" y="276187"/>
                  </a:lnTo>
                  <a:lnTo>
                    <a:pt x="1081969" y="238936"/>
                  </a:lnTo>
                  <a:lnTo>
                    <a:pt x="1053364" y="203801"/>
                  </a:lnTo>
                  <a:lnTo>
                    <a:pt x="1022124" y="170934"/>
                  </a:lnTo>
                  <a:lnTo>
                    <a:pt x="988404" y="140484"/>
                  </a:lnTo>
                  <a:lnTo>
                    <a:pt x="952359" y="112602"/>
                  </a:lnTo>
                  <a:lnTo>
                    <a:pt x="914141" y="87437"/>
                  </a:lnTo>
                  <a:lnTo>
                    <a:pt x="873905" y="65141"/>
                  </a:lnTo>
                  <a:lnTo>
                    <a:pt x="831806" y="45862"/>
                  </a:lnTo>
                  <a:lnTo>
                    <a:pt x="787997" y="29752"/>
                  </a:lnTo>
                  <a:lnTo>
                    <a:pt x="742632" y="16961"/>
                  </a:lnTo>
                  <a:lnTo>
                    <a:pt x="695866" y="7638"/>
                  </a:lnTo>
                  <a:lnTo>
                    <a:pt x="647853" y="1934"/>
                  </a:lnTo>
                  <a:lnTo>
                    <a:pt x="598746" y="0"/>
                  </a:lnTo>
                  <a:close/>
                </a:path>
              </a:pathLst>
            </a:custGeom>
            <a:solidFill>
              <a:srgbClr val="F9B428"/>
            </a:solidFill>
          </p:spPr>
          <p:txBody>
            <a:bodyPr wrap="square" lIns="0" tIns="0" rIns="0" bIns="0" rtlCol="0"/>
            <a:lstStyle/>
            <a:p>
              <a:endParaRPr/>
            </a:p>
          </p:txBody>
        </p:sp>
        <p:sp>
          <p:nvSpPr>
            <p:cNvPr id="11" name="object 11"/>
            <p:cNvSpPr/>
            <p:nvPr/>
          </p:nvSpPr>
          <p:spPr>
            <a:xfrm>
              <a:off x="1171325" y="5354727"/>
              <a:ext cx="865505" cy="495934"/>
            </a:xfrm>
            <a:custGeom>
              <a:avLst/>
              <a:gdLst/>
              <a:ahLst/>
              <a:cxnLst/>
              <a:rect l="l" t="t" r="r" b="b"/>
              <a:pathLst>
                <a:path w="865505" h="495935">
                  <a:moveTo>
                    <a:pt x="248185" y="335"/>
                  </a:moveTo>
                  <a:lnTo>
                    <a:pt x="207164" y="3805"/>
                  </a:lnTo>
                  <a:lnTo>
                    <a:pt x="167338" y="13999"/>
                  </a:lnTo>
                  <a:lnTo>
                    <a:pt x="129647" y="30594"/>
                  </a:lnTo>
                  <a:lnTo>
                    <a:pt x="95028" y="53265"/>
                  </a:lnTo>
                  <a:lnTo>
                    <a:pt x="64038" y="81937"/>
                  </a:lnTo>
                  <a:lnTo>
                    <a:pt x="38735" y="114919"/>
                  </a:lnTo>
                  <a:lnTo>
                    <a:pt x="19430" y="151727"/>
                  </a:lnTo>
                  <a:lnTo>
                    <a:pt x="6434" y="191878"/>
                  </a:lnTo>
                  <a:lnTo>
                    <a:pt x="0" y="240296"/>
                  </a:lnTo>
                  <a:lnTo>
                    <a:pt x="3156" y="288362"/>
                  </a:lnTo>
                  <a:lnTo>
                    <a:pt x="15713" y="334929"/>
                  </a:lnTo>
                  <a:lnTo>
                    <a:pt x="37480" y="378847"/>
                  </a:lnTo>
                  <a:lnTo>
                    <a:pt x="67347" y="417764"/>
                  </a:lnTo>
                  <a:lnTo>
                    <a:pt x="103688" y="449613"/>
                  </a:lnTo>
                  <a:lnTo>
                    <a:pt x="145560" y="473716"/>
                  </a:lnTo>
                  <a:lnTo>
                    <a:pt x="192020" y="489398"/>
                  </a:lnTo>
                  <a:lnTo>
                    <a:pt x="233864" y="495393"/>
                  </a:lnTo>
                  <a:lnTo>
                    <a:pt x="248259" y="495796"/>
                  </a:lnTo>
                  <a:lnTo>
                    <a:pt x="294986" y="491406"/>
                  </a:lnTo>
                  <a:lnTo>
                    <a:pt x="339560" y="478508"/>
                  </a:lnTo>
                  <a:lnTo>
                    <a:pt x="380937" y="457515"/>
                  </a:lnTo>
                  <a:lnTo>
                    <a:pt x="387608" y="452363"/>
                  </a:lnTo>
                  <a:lnTo>
                    <a:pt x="248028" y="452363"/>
                  </a:lnTo>
                  <a:lnTo>
                    <a:pt x="236365" y="452030"/>
                  </a:lnTo>
                  <a:lnTo>
                    <a:pt x="157320" y="431162"/>
                  </a:lnTo>
                  <a:lnTo>
                    <a:pt x="118919" y="406396"/>
                  </a:lnTo>
                  <a:lnTo>
                    <a:pt x="87409" y="374249"/>
                  </a:lnTo>
                  <a:lnTo>
                    <a:pt x="63714" y="336206"/>
                  </a:lnTo>
                  <a:lnTo>
                    <a:pt x="48761" y="293750"/>
                  </a:lnTo>
                  <a:lnTo>
                    <a:pt x="43473" y="248365"/>
                  </a:lnTo>
                  <a:lnTo>
                    <a:pt x="48778" y="201533"/>
                  </a:lnTo>
                  <a:lnTo>
                    <a:pt x="75628" y="138231"/>
                  </a:lnTo>
                  <a:lnTo>
                    <a:pt x="121938" y="87306"/>
                  </a:lnTo>
                  <a:lnTo>
                    <a:pt x="181610" y="54877"/>
                  </a:lnTo>
                  <a:lnTo>
                    <a:pt x="248342" y="43590"/>
                  </a:lnTo>
                  <a:lnTo>
                    <a:pt x="387968" y="43590"/>
                  </a:lnTo>
                  <a:lnTo>
                    <a:pt x="365026" y="29419"/>
                  </a:lnTo>
                  <a:lnTo>
                    <a:pt x="304634" y="6837"/>
                  </a:lnTo>
                  <a:lnTo>
                    <a:pt x="262364" y="744"/>
                  </a:lnTo>
                  <a:lnTo>
                    <a:pt x="248185" y="335"/>
                  </a:lnTo>
                  <a:close/>
                </a:path>
                <a:path w="865505" h="495935">
                  <a:moveTo>
                    <a:pt x="501611" y="414992"/>
                  </a:moveTo>
                  <a:lnTo>
                    <a:pt x="432902" y="414992"/>
                  </a:lnTo>
                  <a:lnTo>
                    <a:pt x="447677" y="428876"/>
                  </a:lnTo>
                  <a:lnTo>
                    <a:pt x="500128" y="466420"/>
                  </a:lnTo>
                  <a:lnTo>
                    <a:pt x="560731" y="488979"/>
                  </a:lnTo>
                  <a:lnTo>
                    <a:pt x="602917" y="495043"/>
                  </a:lnTo>
                  <a:lnTo>
                    <a:pt x="617064" y="495450"/>
                  </a:lnTo>
                  <a:lnTo>
                    <a:pt x="658109" y="491980"/>
                  </a:lnTo>
                  <a:lnTo>
                    <a:pt x="697956" y="481787"/>
                  </a:lnTo>
                  <a:lnTo>
                    <a:pt x="735664" y="465196"/>
                  </a:lnTo>
                  <a:lnTo>
                    <a:pt x="755576" y="452164"/>
                  </a:lnTo>
                  <a:lnTo>
                    <a:pt x="616729" y="452164"/>
                  </a:lnTo>
                  <a:lnTo>
                    <a:pt x="605149" y="451834"/>
                  </a:lnTo>
                  <a:lnTo>
                    <a:pt x="593579" y="450846"/>
                  </a:lnTo>
                  <a:lnTo>
                    <a:pt x="582051" y="449200"/>
                  </a:lnTo>
                  <a:lnTo>
                    <a:pt x="570594" y="446897"/>
                  </a:lnTo>
                  <a:lnTo>
                    <a:pt x="525307" y="430503"/>
                  </a:lnTo>
                  <a:lnTo>
                    <a:pt x="501611" y="414992"/>
                  </a:lnTo>
                  <a:close/>
                </a:path>
                <a:path w="865505" h="495935">
                  <a:moveTo>
                    <a:pt x="394485" y="266724"/>
                  </a:moveTo>
                  <a:lnTo>
                    <a:pt x="393134" y="266724"/>
                  </a:lnTo>
                  <a:lnTo>
                    <a:pt x="391773" y="266850"/>
                  </a:lnTo>
                  <a:lnTo>
                    <a:pt x="390171" y="267154"/>
                  </a:lnTo>
                  <a:lnTo>
                    <a:pt x="384537" y="268138"/>
                  </a:lnTo>
                  <a:lnTo>
                    <a:pt x="379605" y="271300"/>
                  </a:lnTo>
                  <a:lnTo>
                    <a:pt x="372988" y="280797"/>
                  </a:lnTo>
                  <a:lnTo>
                    <a:pt x="371742" y="286514"/>
                  </a:lnTo>
                  <a:lnTo>
                    <a:pt x="372799" y="292200"/>
                  </a:lnTo>
                  <a:lnTo>
                    <a:pt x="382766" y="329965"/>
                  </a:lnTo>
                  <a:lnTo>
                    <a:pt x="398411" y="365412"/>
                  </a:lnTo>
                  <a:lnTo>
                    <a:pt x="405950" y="379370"/>
                  </a:lnTo>
                  <a:lnTo>
                    <a:pt x="394841" y="390721"/>
                  </a:lnTo>
                  <a:lnTo>
                    <a:pt x="363448" y="416878"/>
                  </a:lnTo>
                  <a:lnTo>
                    <a:pt x="327658" y="436231"/>
                  </a:lnTo>
                  <a:lnTo>
                    <a:pt x="288757" y="448240"/>
                  </a:lnTo>
                  <a:lnTo>
                    <a:pt x="248028" y="452363"/>
                  </a:lnTo>
                  <a:lnTo>
                    <a:pt x="387608" y="452363"/>
                  </a:lnTo>
                  <a:lnTo>
                    <a:pt x="418075" y="428835"/>
                  </a:lnTo>
                  <a:lnTo>
                    <a:pt x="432902" y="414992"/>
                  </a:lnTo>
                  <a:lnTo>
                    <a:pt x="501611" y="414992"/>
                  </a:lnTo>
                  <a:lnTo>
                    <a:pt x="485845" y="404672"/>
                  </a:lnTo>
                  <a:lnTo>
                    <a:pt x="453526" y="370784"/>
                  </a:lnTo>
                  <a:lnTo>
                    <a:pt x="429669" y="330218"/>
                  </a:lnTo>
                  <a:lnTo>
                    <a:pt x="415594" y="284357"/>
                  </a:lnTo>
                  <a:lnTo>
                    <a:pt x="412991" y="277291"/>
                  </a:lnTo>
                  <a:lnTo>
                    <a:pt x="408259" y="271709"/>
                  </a:lnTo>
                  <a:lnTo>
                    <a:pt x="401918" y="268042"/>
                  </a:lnTo>
                  <a:lnTo>
                    <a:pt x="394485" y="266724"/>
                  </a:lnTo>
                  <a:close/>
                </a:path>
                <a:path w="865505" h="495935">
                  <a:moveTo>
                    <a:pt x="756337" y="43506"/>
                  </a:moveTo>
                  <a:lnTo>
                    <a:pt x="617022" y="43506"/>
                  </a:lnTo>
                  <a:lnTo>
                    <a:pt x="628717" y="43841"/>
                  </a:lnTo>
                  <a:lnTo>
                    <a:pt x="640392" y="44844"/>
                  </a:lnTo>
                  <a:lnTo>
                    <a:pt x="701800" y="61790"/>
                  </a:lnTo>
                  <a:lnTo>
                    <a:pt x="736303" y="81670"/>
                  </a:lnTo>
                  <a:lnTo>
                    <a:pt x="766261" y="107914"/>
                  </a:lnTo>
                  <a:lnTo>
                    <a:pt x="790891" y="139964"/>
                  </a:lnTo>
                  <a:lnTo>
                    <a:pt x="808870" y="176158"/>
                  </a:lnTo>
                  <a:lnTo>
                    <a:pt x="819243" y="214527"/>
                  </a:lnTo>
                  <a:lnTo>
                    <a:pt x="821850" y="254121"/>
                  </a:lnTo>
                  <a:lnTo>
                    <a:pt x="816535" y="293991"/>
                  </a:lnTo>
                  <a:lnTo>
                    <a:pt x="789702" y="357452"/>
                  </a:lnTo>
                  <a:lnTo>
                    <a:pt x="743259" y="408490"/>
                  </a:lnTo>
                  <a:lnTo>
                    <a:pt x="683516" y="440889"/>
                  </a:lnTo>
                  <a:lnTo>
                    <a:pt x="616729" y="452164"/>
                  </a:lnTo>
                  <a:lnTo>
                    <a:pt x="755576" y="452164"/>
                  </a:lnTo>
                  <a:lnTo>
                    <a:pt x="801291" y="413861"/>
                  </a:lnTo>
                  <a:lnTo>
                    <a:pt x="826594" y="380883"/>
                  </a:lnTo>
                  <a:lnTo>
                    <a:pt x="845895" y="344081"/>
                  </a:lnTo>
                  <a:lnTo>
                    <a:pt x="858879" y="303938"/>
                  </a:lnTo>
                  <a:lnTo>
                    <a:pt x="865312" y="254291"/>
                  </a:lnTo>
                  <a:lnTo>
                    <a:pt x="861780" y="205795"/>
                  </a:lnTo>
                  <a:lnTo>
                    <a:pt x="849034" y="159655"/>
                  </a:lnTo>
                  <a:lnTo>
                    <a:pt x="827827" y="117077"/>
                  </a:lnTo>
                  <a:lnTo>
                    <a:pt x="798911" y="79267"/>
                  </a:lnTo>
                  <a:lnTo>
                    <a:pt x="763036" y="47431"/>
                  </a:lnTo>
                  <a:lnTo>
                    <a:pt x="756337" y="43506"/>
                  </a:lnTo>
                  <a:close/>
                </a:path>
                <a:path w="865505" h="495935">
                  <a:moveTo>
                    <a:pt x="387968" y="43590"/>
                  </a:moveTo>
                  <a:lnTo>
                    <a:pt x="248342" y="43590"/>
                  </a:lnTo>
                  <a:lnTo>
                    <a:pt x="259755" y="43935"/>
                  </a:lnTo>
                  <a:lnTo>
                    <a:pt x="271301" y="44965"/>
                  </a:lnTo>
                  <a:lnTo>
                    <a:pt x="336952" y="63878"/>
                  </a:lnTo>
                  <a:lnTo>
                    <a:pt x="374340" y="86990"/>
                  </a:lnTo>
                  <a:lnTo>
                    <a:pt x="405720" y="117347"/>
                  </a:lnTo>
                  <a:lnTo>
                    <a:pt x="430004" y="153894"/>
                  </a:lnTo>
                  <a:lnTo>
                    <a:pt x="446106" y="195575"/>
                  </a:lnTo>
                  <a:lnTo>
                    <a:pt x="449103" y="202138"/>
                  </a:lnTo>
                  <a:lnTo>
                    <a:pt x="453950" y="207265"/>
                  </a:lnTo>
                  <a:lnTo>
                    <a:pt x="460181" y="210603"/>
                  </a:lnTo>
                  <a:lnTo>
                    <a:pt x="467330" y="211794"/>
                  </a:lnTo>
                  <a:lnTo>
                    <a:pt x="469121" y="211794"/>
                  </a:lnTo>
                  <a:lnTo>
                    <a:pt x="488780" y="193010"/>
                  </a:lnTo>
                  <a:lnTo>
                    <a:pt x="488293" y="184517"/>
                  </a:lnTo>
                  <a:lnTo>
                    <a:pt x="473384" y="143288"/>
                  </a:lnTo>
                  <a:lnTo>
                    <a:pt x="459456" y="116520"/>
                  </a:lnTo>
                  <a:lnTo>
                    <a:pt x="470524" y="105190"/>
                  </a:lnTo>
                  <a:lnTo>
                    <a:pt x="499794" y="80740"/>
                  </a:lnTo>
                  <a:lnTo>
                    <a:pt x="432672" y="80740"/>
                  </a:lnTo>
                  <a:lnTo>
                    <a:pt x="417823" y="66971"/>
                  </a:lnTo>
                  <a:lnTo>
                    <a:pt x="392595" y="46448"/>
                  </a:lnTo>
                  <a:lnTo>
                    <a:pt x="387968" y="43590"/>
                  </a:lnTo>
                  <a:close/>
                </a:path>
                <a:path w="865505" h="495935">
                  <a:moveTo>
                    <a:pt x="616834" y="0"/>
                  </a:moveTo>
                  <a:lnTo>
                    <a:pt x="570238" y="4391"/>
                  </a:lnTo>
                  <a:lnTo>
                    <a:pt x="525772" y="17292"/>
                  </a:lnTo>
                  <a:lnTo>
                    <a:pt x="484478" y="38290"/>
                  </a:lnTo>
                  <a:lnTo>
                    <a:pt x="447338" y="67024"/>
                  </a:lnTo>
                  <a:lnTo>
                    <a:pt x="432672" y="80740"/>
                  </a:lnTo>
                  <a:lnTo>
                    <a:pt x="499794" y="80740"/>
                  </a:lnTo>
                  <a:lnTo>
                    <a:pt x="501862" y="79013"/>
                  </a:lnTo>
                  <a:lnTo>
                    <a:pt x="537581" y="59647"/>
                  </a:lnTo>
                  <a:lnTo>
                    <a:pt x="576396" y="47631"/>
                  </a:lnTo>
                  <a:lnTo>
                    <a:pt x="617022" y="43506"/>
                  </a:lnTo>
                  <a:lnTo>
                    <a:pt x="756337" y="43506"/>
                  </a:lnTo>
                  <a:lnTo>
                    <a:pt x="720955" y="22774"/>
                  </a:lnTo>
                  <a:lnTo>
                    <a:pt x="673418" y="6502"/>
                  </a:lnTo>
                  <a:lnTo>
                    <a:pt x="659403" y="3666"/>
                  </a:lnTo>
                  <a:lnTo>
                    <a:pt x="645267" y="1633"/>
                  </a:lnTo>
                  <a:lnTo>
                    <a:pt x="631061" y="409"/>
                  </a:lnTo>
                  <a:lnTo>
                    <a:pt x="616834" y="0"/>
                  </a:lnTo>
                  <a:close/>
                </a:path>
              </a:pathLst>
            </a:custGeom>
            <a:solidFill>
              <a:srgbClr val="FFFFFF"/>
            </a:solidFill>
          </p:spPr>
          <p:txBody>
            <a:bodyPr wrap="square" lIns="0" tIns="0" rIns="0" bIns="0" rtlCol="0"/>
            <a:lstStyle/>
            <a:p>
              <a:endParaRPr/>
            </a:p>
          </p:txBody>
        </p:sp>
        <p:sp>
          <p:nvSpPr>
            <p:cNvPr id="12" name="object 12"/>
            <p:cNvSpPr/>
            <p:nvPr/>
          </p:nvSpPr>
          <p:spPr>
            <a:xfrm>
              <a:off x="1171325" y="5354727"/>
              <a:ext cx="865505" cy="495934"/>
            </a:xfrm>
            <a:custGeom>
              <a:avLst/>
              <a:gdLst/>
              <a:ahLst/>
              <a:cxnLst/>
              <a:rect l="l" t="t" r="r" b="b"/>
              <a:pathLst>
                <a:path w="865505" h="495935">
                  <a:moveTo>
                    <a:pt x="248259" y="495796"/>
                  </a:moveTo>
                  <a:lnTo>
                    <a:pt x="205695" y="492187"/>
                  </a:lnTo>
                  <a:lnTo>
                    <a:pt x="145560" y="473716"/>
                  </a:lnTo>
                  <a:lnTo>
                    <a:pt x="103688" y="449613"/>
                  </a:lnTo>
                  <a:lnTo>
                    <a:pt x="67347" y="417764"/>
                  </a:lnTo>
                  <a:lnTo>
                    <a:pt x="37480" y="378847"/>
                  </a:lnTo>
                  <a:lnTo>
                    <a:pt x="15713" y="334929"/>
                  </a:lnTo>
                  <a:lnTo>
                    <a:pt x="3156" y="288362"/>
                  </a:lnTo>
                  <a:lnTo>
                    <a:pt x="0" y="240296"/>
                  </a:lnTo>
                  <a:lnTo>
                    <a:pt x="6434" y="191878"/>
                  </a:lnTo>
                  <a:lnTo>
                    <a:pt x="19430" y="151727"/>
                  </a:lnTo>
                  <a:lnTo>
                    <a:pt x="38735" y="114919"/>
                  </a:lnTo>
                  <a:lnTo>
                    <a:pt x="64038" y="81937"/>
                  </a:lnTo>
                  <a:lnTo>
                    <a:pt x="95028" y="53265"/>
                  </a:lnTo>
                  <a:lnTo>
                    <a:pt x="129647" y="30594"/>
                  </a:lnTo>
                  <a:lnTo>
                    <a:pt x="167338" y="13999"/>
                  </a:lnTo>
                  <a:lnTo>
                    <a:pt x="207164" y="3805"/>
                  </a:lnTo>
                  <a:lnTo>
                    <a:pt x="248185" y="335"/>
                  </a:lnTo>
                  <a:lnTo>
                    <a:pt x="262364" y="744"/>
                  </a:lnTo>
                  <a:lnTo>
                    <a:pt x="304634" y="6837"/>
                  </a:lnTo>
                  <a:lnTo>
                    <a:pt x="365026" y="29419"/>
                  </a:lnTo>
                  <a:lnTo>
                    <a:pt x="417887" y="67024"/>
                  </a:lnTo>
                  <a:lnTo>
                    <a:pt x="432672" y="80740"/>
                  </a:lnTo>
                  <a:lnTo>
                    <a:pt x="447394" y="66971"/>
                  </a:lnTo>
                  <a:lnTo>
                    <a:pt x="484478" y="38290"/>
                  </a:lnTo>
                  <a:lnTo>
                    <a:pt x="525772" y="17292"/>
                  </a:lnTo>
                  <a:lnTo>
                    <a:pt x="570238" y="4391"/>
                  </a:lnTo>
                  <a:lnTo>
                    <a:pt x="616834" y="0"/>
                  </a:lnTo>
                  <a:lnTo>
                    <a:pt x="631061" y="409"/>
                  </a:lnTo>
                  <a:lnTo>
                    <a:pt x="673418" y="6502"/>
                  </a:lnTo>
                  <a:lnTo>
                    <a:pt x="720955" y="22774"/>
                  </a:lnTo>
                  <a:lnTo>
                    <a:pt x="763036" y="47431"/>
                  </a:lnTo>
                  <a:lnTo>
                    <a:pt x="798911" y="79267"/>
                  </a:lnTo>
                  <a:lnTo>
                    <a:pt x="827827" y="117077"/>
                  </a:lnTo>
                  <a:lnTo>
                    <a:pt x="849034" y="159655"/>
                  </a:lnTo>
                  <a:lnTo>
                    <a:pt x="861780" y="205795"/>
                  </a:lnTo>
                  <a:lnTo>
                    <a:pt x="865312" y="254291"/>
                  </a:lnTo>
                  <a:lnTo>
                    <a:pt x="858879" y="303938"/>
                  </a:lnTo>
                  <a:lnTo>
                    <a:pt x="845895" y="344081"/>
                  </a:lnTo>
                  <a:lnTo>
                    <a:pt x="826594" y="380883"/>
                  </a:lnTo>
                  <a:lnTo>
                    <a:pt x="801291" y="413861"/>
                  </a:lnTo>
                  <a:lnTo>
                    <a:pt x="770295" y="442531"/>
                  </a:lnTo>
                  <a:lnTo>
                    <a:pt x="735664" y="465196"/>
                  </a:lnTo>
                  <a:lnTo>
                    <a:pt x="697956" y="481787"/>
                  </a:lnTo>
                  <a:lnTo>
                    <a:pt x="658109" y="491980"/>
                  </a:lnTo>
                  <a:lnTo>
                    <a:pt x="617064" y="495450"/>
                  </a:lnTo>
                  <a:lnTo>
                    <a:pt x="602917" y="495043"/>
                  </a:lnTo>
                  <a:lnTo>
                    <a:pt x="560731" y="488979"/>
                  </a:lnTo>
                  <a:lnTo>
                    <a:pt x="500128" y="466420"/>
                  </a:lnTo>
                  <a:lnTo>
                    <a:pt x="447677" y="428876"/>
                  </a:lnTo>
                  <a:lnTo>
                    <a:pt x="432902" y="414992"/>
                  </a:lnTo>
                  <a:lnTo>
                    <a:pt x="418075" y="428835"/>
                  </a:lnTo>
                  <a:lnTo>
                    <a:pt x="380937" y="457515"/>
                  </a:lnTo>
                  <a:lnTo>
                    <a:pt x="339560" y="478508"/>
                  </a:lnTo>
                  <a:lnTo>
                    <a:pt x="294986" y="491406"/>
                  </a:lnTo>
                  <a:lnTo>
                    <a:pt x="248259" y="495796"/>
                  </a:lnTo>
                  <a:close/>
                </a:path>
                <a:path w="865505" h="495935">
                  <a:moveTo>
                    <a:pt x="248342" y="43590"/>
                  </a:moveTo>
                  <a:lnTo>
                    <a:pt x="181610" y="54877"/>
                  </a:lnTo>
                  <a:lnTo>
                    <a:pt x="121938" y="87306"/>
                  </a:lnTo>
                  <a:lnTo>
                    <a:pt x="75628" y="138231"/>
                  </a:lnTo>
                  <a:lnTo>
                    <a:pt x="48778" y="201533"/>
                  </a:lnTo>
                  <a:lnTo>
                    <a:pt x="43473" y="248365"/>
                  </a:lnTo>
                  <a:lnTo>
                    <a:pt x="48761" y="293750"/>
                  </a:lnTo>
                  <a:lnTo>
                    <a:pt x="63714" y="336206"/>
                  </a:lnTo>
                  <a:lnTo>
                    <a:pt x="87409" y="374249"/>
                  </a:lnTo>
                  <a:lnTo>
                    <a:pt x="118919" y="406396"/>
                  </a:lnTo>
                  <a:lnTo>
                    <a:pt x="157320" y="431162"/>
                  </a:lnTo>
                  <a:lnTo>
                    <a:pt x="201684" y="447064"/>
                  </a:lnTo>
                  <a:lnTo>
                    <a:pt x="248028" y="452363"/>
                  </a:lnTo>
                  <a:lnTo>
                    <a:pt x="288757" y="448240"/>
                  </a:lnTo>
                  <a:lnTo>
                    <a:pt x="327658" y="436231"/>
                  </a:lnTo>
                  <a:lnTo>
                    <a:pt x="363448" y="416878"/>
                  </a:lnTo>
                  <a:lnTo>
                    <a:pt x="394841" y="390721"/>
                  </a:lnTo>
                  <a:lnTo>
                    <a:pt x="405950" y="379370"/>
                  </a:lnTo>
                  <a:lnTo>
                    <a:pt x="398411" y="365412"/>
                  </a:lnTo>
                  <a:lnTo>
                    <a:pt x="389890" y="348011"/>
                  </a:lnTo>
                  <a:lnTo>
                    <a:pt x="382766" y="329965"/>
                  </a:lnTo>
                  <a:lnTo>
                    <a:pt x="377062" y="311339"/>
                  </a:lnTo>
                  <a:lnTo>
                    <a:pt x="372799" y="292200"/>
                  </a:lnTo>
                  <a:lnTo>
                    <a:pt x="371742" y="286514"/>
                  </a:lnTo>
                  <a:lnTo>
                    <a:pt x="372988" y="280797"/>
                  </a:lnTo>
                  <a:lnTo>
                    <a:pt x="376297" y="276054"/>
                  </a:lnTo>
                  <a:lnTo>
                    <a:pt x="379605" y="271300"/>
                  </a:lnTo>
                  <a:lnTo>
                    <a:pt x="384537" y="268138"/>
                  </a:lnTo>
                  <a:lnTo>
                    <a:pt x="390171" y="267154"/>
                  </a:lnTo>
                  <a:lnTo>
                    <a:pt x="391773" y="266850"/>
                  </a:lnTo>
                  <a:lnTo>
                    <a:pt x="393134" y="266724"/>
                  </a:lnTo>
                  <a:lnTo>
                    <a:pt x="394485" y="266724"/>
                  </a:lnTo>
                  <a:lnTo>
                    <a:pt x="429669" y="330218"/>
                  </a:lnTo>
                  <a:lnTo>
                    <a:pt x="453526" y="370784"/>
                  </a:lnTo>
                  <a:lnTo>
                    <a:pt x="485845" y="404672"/>
                  </a:lnTo>
                  <a:lnTo>
                    <a:pt x="525307" y="430503"/>
                  </a:lnTo>
                  <a:lnTo>
                    <a:pt x="570594" y="446897"/>
                  </a:lnTo>
                  <a:lnTo>
                    <a:pt x="616729" y="452164"/>
                  </a:lnTo>
                  <a:lnTo>
                    <a:pt x="650616" y="449301"/>
                  </a:lnTo>
                  <a:lnTo>
                    <a:pt x="714656" y="427197"/>
                  </a:lnTo>
                  <a:lnTo>
                    <a:pt x="768707" y="384874"/>
                  </a:lnTo>
                  <a:lnTo>
                    <a:pt x="805794" y="326924"/>
                  </a:lnTo>
                  <a:lnTo>
                    <a:pt x="821850" y="254121"/>
                  </a:lnTo>
                  <a:lnTo>
                    <a:pt x="819243" y="214527"/>
                  </a:lnTo>
                  <a:lnTo>
                    <a:pt x="808870" y="176158"/>
                  </a:lnTo>
                  <a:lnTo>
                    <a:pt x="790891" y="139964"/>
                  </a:lnTo>
                  <a:lnTo>
                    <a:pt x="766261" y="107914"/>
                  </a:lnTo>
                  <a:lnTo>
                    <a:pt x="736303" y="81670"/>
                  </a:lnTo>
                  <a:lnTo>
                    <a:pt x="701800" y="61790"/>
                  </a:lnTo>
                  <a:lnTo>
                    <a:pt x="663534" y="48836"/>
                  </a:lnTo>
                  <a:lnTo>
                    <a:pt x="617022" y="43506"/>
                  </a:lnTo>
                  <a:lnTo>
                    <a:pt x="576396" y="47631"/>
                  </a:lnTo>
                  <a:lnTo>
                    <a:pt x="537581" y="59647"/>
                  </a:lnTo>
                  <a:lnTo>
                    <a:pt x="501862" y="79013"/>
                  </a:lnTo>
                  <a:lnTo>
                    <a:pt x="470524" y="105190"/>
                  </a:lnTo>
                  <a:lnTo>
                    <a:pt x="466964" y="130456"/>
                  </a:lnTo>
                  <a:lnTo>
                    <a:pt x="473384" y="143288"/>
                  </a:lnTo>
                  <a:lnTo>
                    <a:pt x="479093" y="156607"/>
                  </a:lnTo>
                  <a:lnTo>
                    <a:pt x="484070" y="170366"/>
                  </a:lnTo>
                  <a:lnTo>
                    <a:pt x="488293" y="184517"/>
                  </a:lnTo>
                  <a:lnTo>
                    <a:pt x="488780" y="193010"/>
                  </a:lnTo>
                  <a:lnTo>
                    <a:pt x="486005" y="200844"/>
                  </a:lnTo>
                  <a:lnTo>
                    <a:pt x="480474" y="207167"/>
                  </a:lnTo>
                  <a:lnTo>
                    <a:pt x="472692" y="211124"/>
                  </a:lnTo>
                  <a:lnTo>
                    <a:pt x="470932" y="211574"/>
                  </a:lnTo>
                  <a:lnTo>
                    <a:pt x="469121" y="211794"/>
                  </a:lnTo>
                  <a:lnTo>
                    <a:pt x="467330" y="211794"/>
                  </a:lnTo>
                  <a:lnTo>
                    <a:pt x="430004" y="153894"/>
                  </a:lnTo>
                  <a:lnTo>
                    <a:pt x="405720" y="117347"/>
                  </a:lnTo>
                  <a:lnTo>
                    <a:pt x="374340" y="86990"/>
                  </a:lnTo>
                  <a:lnTo>
                    <a:pt x="336952" y="63878"/>
                  </a:lnTo>
                  <a:lnTo>
                    <a:pt x="294645" y="49066"/>
                  </a:lnTo>
                  <a:lnTo>
                    <a:pt x="259755" y="43935"/>
                  </a:lnTo>
                  <a:lnTo>
                    <a:pt x="248342" y="43590"/>
                  </a:lnTo>
                  <a:close/>
                </a:path>
              </a:pathLst>
            </a:custGeom>
            <a:ln w="10470">
              <a:solidFill>
                <a:srgbClr val="FFFFFF"/>
              </a:solidFill>
            </a:ln>
          </p:spPr>
          <p:txBody>
            <a:bodyPr wrap="square" lIns="0" tIns="0" rIns="0" bIns="0" rtlCol="0"/>
            <a:lstStyle/>
            <a:p>
              <a:endParaRPr/>
            </a:p>
          </p:txBody>
        </p:sp>
      </p:grpSp>
      <p:grpSp>
        <p:nvGrpSpPr>
          <p:cNvPr id="13" name="object 13"/>
          <p:cNvGrpSpPr/>
          <p:nvPr/>
        </p:nvGrpSpPr>
        <p:grpSpPr>
          <a:xfrm>
            <a:off x="1005209" y="6692090"/>
            <a:ext cx="9330055" cy="1167765"/>
            <a:chOff x="1005209" y="6692090"/>
            <a:chExt cx="9330055" cy="1167765"/>
          </a:xfrm>
        </p:grpSpPr>
        <p:sp>
          <p:nvSpPr>
            <p:cNvPr id="14" name="object 14"/>
            <p:cNvSpPr/>
            <p:nvPr/>
          </p:nvSpPr>
          <p:spPr>
            <a:xfrm>
              <a:off x="1213779" y="6696809"/>
              <a:ext cx="9121140" cy="1158240"/>
            </a:xfrm>
            <a:custGeom>
              <a:avLst/>
              <a:gdLst/>
              <a:ahLst/>
              <a:cxnLst/>
              <a:rect l="l" t="t" r="r" b="b"/>
              <a:pathLst>
                <a:path w="9121140" h="1158240">
                  <a:moveTo>
                    <a:pt x="8542095" y="0"/>
                  </a:moveTo>
                  <a:lnTo>
                    <a:pt x="578882" y="0"/>
                  </a:lnTo>
                  <a:lnTo>
                    <a:pt x="531405" y="1918"/>
                  </a:lnTo>
                  <a:lnTo>
                    <a:pt x="484985" y="7576"/>
                  </a:lnTo>
                  <a:lnTo>
                    <a:pt x="439770" y="16823"/>
                  </a:lnTo>
                  <a:lnTo>
                    <a:pt x="395911" y="29511"/>
                  </a:lnTo>
                  <a:lnTo>
                    <a:pt x="353555" y="45491"/>
                  </a:lnTo>
                  <a:lnTo>
                    <a:pt x="312853" y="64613"/>
                  </a:lnTo>
                  <a:lnTo>
                    <a:pt x="273952" y="86730"/>
                  </a:lnTo>
                  <a:lnTo>
                    <a:pt x="237002" y="111691"/>
                  </a:lnTo>
                  <a:lnTo>
                    <a:pt x="202152" y="139347"/>
                  </a:lnTo>
                  <a:lnTo>
                    <a:pt x="169551" y="169551"/>
                  </a:lnTo>
                  <a:lnTo>
                    <a:pt x="139347" y="202152"/>
                  </a:lnTo>
                  <a:lnTo>
                    <a:pt x="111691" y="237002"/>
                  </a:lnTo>
                  <a:lnTo>
                    <a:pt x="86730" y="273952"/>
                  </a:lnTo>
                  <a:lnTo>
                    <a:pt x="64613" y="312853"/>
                  </a:lnTo>
                  <a:lnTo>
                    <a:pt x="45491" y="353555"/>
                  </a:lnTo>
                  <a:lnTo>
                    <a:pt x="29511" y="395911"/>
                  </a:lnTo>
                  <a:lnTo>
                    <a:pt x="16823" y="439770"/>
                  </a:lnTo>
                  <a:lnTo>
                    <a:pt x="7576" y="484985"/>
                  </a:lnTo>
                  <a:lnTo>
                    <a:pt x="1918" y="531405"/>
                  </a:lnTo>
                  <a:lnTo>
                    <a:pt x="0" y="578882"/>
                  </a:lnTo>
                  <a:lnTo>
                    <a:pt x="1918" y="626360"/>
                  </a:lnTo>
                  <a:lnTo>
                    <a:pt x="7576" y="672780"/>
                  </a:lnTo>
                  <a:lnTo>
                    <a:pt x="16823" y="717994"/>
                  </a:lnTo>
                  <a:lnTo>
                    <a:pt x="29511" y="761854"/>
                  </a:lnTo>
                  <a:lnTo>
                    <a:pt x="45491" y="804209"/>
                  </a:lnTo>
                  <a:lnTo>
                    <a:pt x="64613" y="844912"/>
                  </a:lnTo>
                  <a:lnTo>
                    <a:pt x="86730" y="883813"/>
                  </a:lnTo>
                  <a:lnTo>
                    <a:pt x="111691" y="920763"/>
                  </a:lnTo>
                  <a:lnTo>
                    <a:pt x="139347" y="955613"/>
                  </a:lnTo>
                  <a:lnTo>
                    <a:pt x="169551" y="988214"/>
                  </a:lnTo>
                  <a:lnTo>
                    <a:pt x="202152" y="1018418"/>
                  </a:lnTo>
                  <a:lnTo>
                    <a:pt x="237002" y="1046074"/>
                  </a:lnTo>
                  <a:lnTo>
                    <a:pt x="273952" y="1071035"/>
                  </a:lnTo>
                  <a:lnTo>
                    <a:pt x="312853" y="1093151"/>
                  </a:lnTo>
                  <a:lnTo>
                    <a:pt x="353555" y="1112274"/>
                  </a:lnTo>
                  <a:lnTo>
                    <a:pt x="395911" y="1128253"/>
                  </a:lnTo>
                  <a:lnTo>
                    <a:pt x="439770" y="1140941"/>
                  </a:lnTo>
                  <a:lnTo>
                    <a:pt x="484985" y="1150189"/>
                  </a:lnTo>
                  <a:lnTo>
                    <a:pt x="531405" y="1155846"/>
                  </a:lnTo>
                  <a:lnTo>
                    <a:pt x="578882" y="1157765"/>
                  </a:lnTo>
                  <a:lnTo>
                    <a:pt x="8542095" y="1157765"/>
                  </a:lnTo>
                  <a:lnTo>
                    <a:pt x="8589574" y="1155846"/>
                  </a:lnTo>
                  <a:lnTo>
                    <a:pt x="8635996" y="1150189"/>
                  </a:lnTo>
                  <a:lnTo>
                    <a:pt x="8681212" y="1140941"/>
                  </a:lnTo>
                  <a:lnTo>
                    <a:pt x="8725072" y="1128253"/>
                  </a:lnTo>
                  <a:lnTo>
                    <a:pt x="8767429" y="1112274"/>
                  </a:lnTo>
                  <a:lnTo>
                    <a:pt x="8808132" y="1093151"/>
                  </a:lnTo>
                  <a:lnTo>
                    <a:pt x="8847034" y="1071035"/>
                  </a:lnTo>
                  <a:lnTo>
                    <a:pt x="8883984" y="1046074"/>
                  </a:lnTo>
                  <a:lnTo>
                    <a:pt x="8918835" y="1018418"/>
                  </a:lnTo>
                  <a:lnTo>
                    <a:pt x="8951436" y="988214"/>
                  </a:lnTo>
                  <a:lnTo>
                    <a:pt x="8981640" y="955613"/>
                  </a:lnTo>
                  <a:lnTo>
                    <a:pt x="9009297" y="920763"/>
                  </a:lnTo>
                  <a:lnTo>
                    <a:pt x="9034258" y="883813"/>
                  </a:lnTo>
                  <a:lnTo>
                    <a:pt x="9056375" y="844912"/>
                  </a:lnTo>
                  <a:lnTo>
                    <a:pt x="9075497" y="804209"/>
                  </a:lnTo>
                  <a:lnTo>
                    <a:pt x="9091477" y="761854"/>
                  </a:lnTo>
                  <a:lnTo>
                    <a:pt x="9104165" y="717994"/>
                  </a:lnTo>
                  <a:lnTo>
                    <a:pt x="9113412" y="672780"/>
                  </a:lnTo>
                  <a:lnTo>
                    <a:pt x="9119070" y="626360"/>
                  </a:lnTo>
                  <a:lnTo>
                    <a:pt x="9120989" y="578882"/>
                  </a:lnTo>
                  <a:lnTo>
                    <a:pt x="9119070" y="531405"/>
                  </a:lnTo>
                  <a:lnTo>
                    <a:pt x="9113412" y="484985"/>
                  </a:lnTo>
                  <a:lnTo>
                    <a:pt x="9104165" y="439770"/>
                  </a:lnTo>
                  <a:lnTo>
                    <a:pt x="9091477" y="395911"/>
                  </a:lnTo>
                  <a:lnTo>
                    <a:pt x="9075497" y="353555"/>
                  </a:lnTo>
                  <a:lnTo>
                    <a:pt x="9056375" y="312853"/>
                  </a:lnTo>
                  <a:lnTo>
                    <a:pt x="9034258" y="273952"/>
                  </a:lnTo>
                  <a:lnTo>
                    <a:pt x="9009297" y="237002"/>
                  </a:lnTo>
                  <a:lnTo>
                    <a:pt x="8981640" y="202152"/>
                  </a:lnTo>
                  <a:lnTo>
                    <a:pt x="8951436" y="169551"/>
                  </a:lnTo>
                  <a:lnTo>
                    <a:pt x="8918835" y="139347"/>
                  </a:lnTo>
                  <a:lnTo>
                    <a:pt x="8883984" y="111691"/>
                  </a:lnTo>
                  <a:lnTo>
                    <a:pt x="8847034" y="86730"/>
                  </a:lnTo>
                  <a:lnTo>
                    <a:pt x="8808132" y="64613"/>
                  </a:lnTo>
                  <a:lnTo>
                    <a:pt x="8767429" y="45491"/>
                  </a:lnTo>
                  <a:lnTo>
                    <a:pt x="8725072" y="29511"/>
                  </a:lnTo>
                  <a:lnTo>
                    <a:pt x="8681212" y="16823"/>
                  </a:lnTo>
                  <a:lnTo>
                    <a:pt x="8635996" y="7576"/>
                  </a:lnTo>
                  <a:lnTo>
                    <a:pt x="8589574" y="1918"/>
                  </a:lnTo>
                  <a:lnTo>
                    <a:pt x="8542095" y="0"/>
                  </a:lnTo>
                  <a:close/>
                </a:path>
              </a:pathLst>
            </a:custGeom>
            <a:solidFill>
              <a:srgbClr val="ECEEF3"/>
            </a:solidFill>
          </p:spPr>
          <p:txBody>
            <a:bodyPr wrap="square" lIns="0" tIns="0" rIns="0" bIns="0" rtlCol="0"/>
            <a:lstStyle/>
            <a:p>
              <a:endParaRPr/>
            </a:p>
          </p:txBody>
        </p:sp>
        <p:sp>
          <p:nvSpPr>
            <p:cNvPr id="15" name="object 15"/>
            <p:cNvSpPr/>
            <p:nvPr/>
          </p:nvSpPr>
          <p:spPr>
            <a:xfrm>
              <a:off x="1005209" y="6692090"/>
              <a:ext cx="1197610" cy="1167765"/>
            </a:xfrm>
            <a:custGeom>
              <a:avLst/>
              <a:gdLst/>
              <a:ahLst/>
              <a:cxnLst/>
              <a:rect l="l" t="t" r="r" b="b"/>
              <a:pathLst>
                <a:path w="1197610" h="1167765">
                  <a:moveTo>
                    <a:pt x="598746" y="0"/>
                  </a:moveTo>
                  <a:lnTo>
                    <a:pt x="549639" y="1934"/>
                  </a:lnTo>
                  <a:lnTo>
                    <a:pt x="501625" y="7638"/>
                  </a:lnTo>
                  <a:lnTo>
                    <a:pt x="454859" y="16961"/>
                  </a:lnTo>
                  <a:lnTo>
                    <a:pt x="409495" y="29752"/>
                  </a:lnTo>
                  <a:lnTo>
                    <a:pt x="365686" y="45862"/>
                  </a:lnTo>
                  <a:lnTo>
                    <a:pt x="323586" y="65141"/>
                  </a:lnTo>
                  <a:lnTo>
                    <a:pt x="283351" y="87437"/>
                  </a:lnTo>
                  <a:lnTo>
                    <a:pt x="245133" y="112602"/>
                  </a:lnTo>
                  <a:lnTo>
                    <a:pt x="209087" y="140484"/>
                  </a:lnTo>
                  <a:lnTo>
                    <a:pt x="175367" y="170934"/>
                  </a:lnTo>
                  <a:lnTo>
                    <a:pt x="144128" y="203801"/>
                  </a:lnTo>
                  <a:lnTo>
                    <a:pt x="115522" y="238936"/>
                  </a:lnTo>
                  <a:lnTo>
                    <a:pt x="89705" y="276187"/>
                  </a:lnTo>
                  <a:lnTo>
                    <a:pt x="66830" y="315405"/>
                  </a:lnTo>
                  <a:lnTo>
                    <a:pt x="47052" y="356440"/>
                  </a:lnTo>
                  <a:lnTo>
                    <a:pt x="30524" y="399141"/>
                  </a:lnTo>
                  <a:lnTo>
                    <a:pt x="17401" y="443358"/>
                  </a:lnTo>
                  <a:lnTo>
                    <a:pt x="7836" y="488941"/>
                  </a:lnTo>
                  <a:lnTo>
                    <a:pt x="1984" y="535740"/>
                  </a:lnTo>
                  <a:lnTo>
                    <a:pt x="0" y="583605"/>
                  </a:lnTo>
                  <a:lnTo>
                    <a:pt x="1984" y="631469"/>
                  </a:lnTo>
                  <a:lnTo>
                    <a:pt x="7836" y="678268"/>
                  </a:lnTo>
                  <a:lnTo>
                    <a:pt x="17401" y="723851"/>
                  </a:lnTo>
                  <a:lnTo>
                    <a:pt x="30524" y="768069"/>
                  </a:lnTo>
                  <a:lnTo>
                    <a:pt x="47052" y="810770"/>
                  </a:lnTo>
                  <a:lnTo>
                    <a:pt x="66830" y="851804"/>
                  </a:lnTo>
                  <a:lnTo>
                    <a:pt x="89705" y="891022"/>
                  </a:lnTo>
                  <a:lnTo>
                    <a:pt x="115522" y="928274"/>
                  </a:lnTo>
                  <a:lnTo>
                    <a:pt x="144128" y="963408"/>
                  </a:lnTo>
                  <a:lnTo>
                    <a:pt x="175367" y="996275"/>
                  </a:lnTo>
                  <a:lnTo>
                    <a:pt x="209087" y="1026725"/>
                  </a:lnTo>
                  <a:lnTo>
                    <a:pt x="245133" y="1054608"/>
                  </a:lnTo>
                  <a:lnTo>
                    <a:pt x="283351" y="1079772"/>
                  </a:lnTo>
                  <a:lnTo>
                    <a:pt x="323586" y="1102069"/>
                  </a:lnTo>
                  <a:lnTo>
                    <a:pt x="365686" y="1121347"/>
                  </a:lnTo>
                  <a:lnTo>
                    <a:pt x="409495" y="1137457"/>
                  </a:lnTo>
                  <a:lnTo>
                    <a:pt x="454859" y="1150249"/>
                  </a:lnTo>
                  <a:lnTo>
                    <a:pt x="501625" y="1159572"/>
                  </a:lnTo>
                  <a:lnTo>
                    <a:pt x="549639" y="1165275"/>
                  </a:lnTo>
                  <a:lnTo>
                    <a:pt x="598746" y="1167210"/>
                  </a:lnTo>
                  <a:lnTo>
                    <a:pt x="647853" y="1165275"/>
                  </a:lnTo>
                  <a:lnTo>
                    <a:pt x="695866" y="1159572"/>
                  </a:lnTo>
                  <a:lnTo>
                    <a:pt x="742632" y="1150249"/>
                  </a:lnTo>
                  <a:lnTo>
                    <a:pt x="787997" y="1137457"/>
                  </a:lnTo>
                  <a:lnTo>
                    <a:pt x="831806" y="1121347"/>
                  </a:lnTo>
                  <a:lnTo>
                    <a:pt x="873905" y="1102069"/>
                  </a:lnTo>
                  <a:lnTo>
                    <a:pt x="914141" y="1079772"/>
                  </a:lnTo>
                  <a:lnTo>
                    <a:pt x="952359" y="1054608"/>
                  </a:lnTo>
                  <a:lnTo>
                    <a:pt x="988404" y="1026725"/>
                  </a:lnTo>
                  <a:lnTo>
                    <a:pt x="1022124" y="996275"/>
                  </a:lnTo>
                  <a:lnTo>
                    <a:pt x="1053364" y="963408"/>
                  </a:lnTo>
                  <a:lnTo>
                    <a:pt x="1081969" y="928274"/>
                  </a:lnTo>
                  <a:lnTo>
                    <a:pt x="1107787" y="891022"/>
                  </a:lnTo>
                  <a:lnTo>
                    <a:pt x="1130661" y="851804"/>
                  </a:lnTo>
                  <a:lnTo>
                    <a:pt x="1150440" y="810770"/>
                  </a:lnTo>
                  <a:lnTo>
                    <a:pt x="1166968" y="768069"/>
                  </a:lnTo>
                  <a:lnTo>
                    <a:pt x="1180091" y="723851"/>
                  </a:lnTo>
                  <a:lnTo>
                    <a:pt x="1189655" y="678268"/>
                  </a:lnTo>
                  <a:lnTo>
                    <a:pt x="1195507" y="631469"/>
                  </a:lnTo>
                  <a:lnTo>
                    <a:pt x="1197492" y="583605"/>
                  </a:lnTo>
                  <a:lnTo>
                    <a:pt x="1195507" y="535740"/>
                  </a:lnTo>
                  <a:lnTo>
                    <a:pt x="1189655" y="488941"/>
                  </a:lnTo>
                  <a:lnTo>
                    <a:pt x="1180091" y="443358"/>
                  </a:lnTo>
                  <a:lnTo>
                    <a:pt x="1166968" y="399141"/>
                  </a:lnTo>
                  <a:lnTo>
                    <a:pt x="1150440" y="356440"/>
                  </a:lnTo>
                  <a:lnTo>
                    <a:pt x="1130661" y="315405"/>
                  </a:lnTo>
                  <a:lnTo>
                    <a:pt x="1107787" y="276187"/>
                  </a:lnTo>
                  <a:lnTo>
                    <a:pt x="1081969" y="238936"/>
                  </a:lnTo>
                  <a:lnTo>
                    <a:pt x="1053364" y="203801"/>
                  </a:lnTo>
                  <a:lnTo>
                    <a:pt x="1022124" y="170934"/>
                  </a:lnTo>
                  <a:lnTo>
                    <a:pt x="988404" y="140484"/>
                  </a:lnTo>
                  <a:lnTo>
                    <a:pt x="952359" y="112602"/>
                  </a:lnTo>
                  <a:lnTo>
                    <a:pt x="914141" y="87437"/>
                  </a:lnTo>
                  <a:lnTo>
                    <a:pt x="873905" y="65141"/>
                  </a:lnTo>
                  <a:lnTo>
                    <a:pt x="831806" y="45862"/>
                  </a:lnTo>
                  <a:lnTo>
                    <a:pt x="787997" y="29752"/>
                  </a:lnTo>
                  <a:lnTo>
                    <a:pt x="742632" y="16961"/>
                  </a:lnTo>
                  <a:lnTo>
                    <a:pt x="695866" y="7638"/>
                  </a:lnTo>
                  <a:lnTo>
                    <a:pt x="647853" y="1934"/>
                  </a:lnTo>
                  <a:lnTo>
                    <a:pt x="598746" y="0"/>
                  </a:lnTo>
                  <a:close/>
                </a:path>
              </a:pathLst>
            </a:custGeom>
            <a:solidFill>
              <a:srgbClr val="F9B428"/>
            </a:solidFill>
          </p:spPr>
          <p:txBody>
            <a:bodyPr wrap="square" lIns="0" tIns="0" rIns="0" bIns="0" rtlCol="0"/>
            <a:lstStyle/>
            <a:p>
              <a:endParaRPr/>
            </a:p>
          </p:txBody>
        </p:sp>
        <p:sp>
          <p:nvSpPr>
            <p:cNvPr id="16" name="object 16"/>
            <p:cNvSpPr/>
            <p:nvPr/>
          </p:nvSpPr>
          <p:spPr>
            <a:xfrm>
              <a:off x="1171325" y="7027794"/>
              <a:ext cx="865505" cy="495934"/>
            </a:xfrm>
            <a:custGeom>
              <a:avLst/>
              <a:gdLst/>
              <a:ahLst/>
              <a:cxnLst/>
              <a:rect l="l" t="t" r="r" b="b"/>
              <a:pathLst>
                <a:path w="865505" h="495934">
                  <a:moveTo>
                    <a:pt x="248185" y="335"/>
                  </a:moveTo>
                  <a:lnTo>
                    <a:pt x="207164" y="3805"/>
                  </a:lnTo>
                  <a:lnTo>
                    <a:pt x="167338" y="13999"/>
                  </a:lnTo>
                  <a:lnTo>
                    <a:pt x="129647" y="30594"/>
                  </a:lnTo>
                  <a:lnTo>
                    <a:pt x="95028" y="53265"/>
                  </a:lnTo>
                  <a:lnTo>
                    <a:pt x="64038" y="81937"/>
                  </a:lnTo>
                  <a:lnTo>
                    <a:pt x="38735" y="114919"/>
                  </a:lnTo>
                  <a:lnTo>
                    <a:pt x="19430" y="151727"/>
                  </a:lnTo>
                  <a:lnTo>
                    <a:pt x="6434" y="191878"/>
                  </a:lnTo>
                  <a:lnTo>
                    <a:pt x="0" y="240296"/>
                  </a:lnTo>
                  <a:lnTo>
                    <a:pt x="3156" y="288362"/>
                  </a:lnTo>
                  <a:lnTo>
                    <a:pt x="15713" y="334929"/>
                  </a:lnTo>
                  <a:lnTo>
                    <a:pt x="37480" y="378847"/>
                  </a:lnTo>
                  <a:lnTo>
                    <a:pt x="67347" y="417764"/>
                  </a:lnTo>
                  <a:lnTo>
                    <a:pt x="103688" y="449613"/>
                  </a:lnTo>
                  <a:lnTo>
                    <a:pt x="145560" y="473716"/>
                  </a:lnTo>
                  <a:lnTo>
                    <a:pt x="192020" y="489398"/>
                  </a:lnTo>
                  <a:lnTo>
                    <a:pt x="233864" y="495393"/>
                  </a:lnTo>
                  <a:lnTo>
                    <a:pt x="248259" y="495796"/>
                  </a:lnTo>
                  <a:lnTo>
                    <a:pt x="294986" y="491406"/>
                  </a:lnTo>
                  <a:lnTo>
                    <a:pt x="339560" y="478508"/>
                  </a:lnTo>
                  <a:lnTo>
                    <a:pt x="380937" y="457515"/>
                  </a:lnTo>
                  <a:lnTo>
                    <a:pt x="387608" y="452363"/>
                  </a:lnTo>
                  <a:lnTo>
                    <a:pt x="248028" y="452363"/>
                  </a:lnTo>
                  <a:lnTo>
                    <a:pt x="236365" y="452030"/>
                  </a:lnTo>
                  <a:lnTo>
                    <a:pt x="157320" y="431162"/>
                  </a:lnTo>
                  <a:lnTo>
                    <a:pt x="118919" y="406396"/>
                  </a:lnTo>
                  <a:lnTo>
                    <a:pt x="87409" y="374249"/>
                  </a:lnTo>
                  <a:lnTo>
                    <a:pt x="63714" y="336206"/>
                  </a:lnTo>
                  <a:lnTo>
                    <a:pt x="48761" y="293750"/>
                  </a:lnTo>
                  <a:lnTo>
                    <a:pt x="43473" y="248365"/>
                  </a:lnTo>
                  <a:lnTo>
                    <a:pt x="48778" y="201533"/>
                  </a:lnTo>
                  <a:lnTo>
                    <a:pt x="75628" y="138231"/>
                  </a:lnTo>
                  <a:lnTo>
                    <a:pt x="121938" y="87306"/>
                  </a:lnTo>
                  <a:lnTo>
                    <a:pt x="181610" y="54883"/>
                  </a:lnTo>
                  <a:lnTo>
                    <a:pt x="248342" y="43600"/>
                  </a:lnTo>
                  <a:lnTo>
                    <a:pt x="387985" y="43600"/>
                  </a:lnTo>
                  <a:lnTo>
                    <a:pt x="365026" y="29419"/>
                  </a:lnTo>
                  <a:lnTo>
                    <a:pt x="304634" y="6837"/>
                  </a:lnTo>
                  <a:lnTo>
                    <a:pt x="262364" y="744"/>
                  </a:lnTo>
                  <a:lnTo>
                    <a:pt x="248185" y="335"/>
                  </a:lnTo>
                  <a:close/>
                </a:path>
                <a:path w="865505" h="495934">
                  <a:moveTo>
                    <a:pt x="501611" y="414992"/>
                  </a:moveTo>
                  <a:lnTo>
                    <a:pt x="432902" y="414992"/>
                  </a:lnTo>
                  <a:lnTo>
                    <a:pt x="447677" y="428876"/>
                  </a:lnTo>
                  <a:lnTo>
                    <a:pt x="500128" y="466420"/>
                  </a:lnTo>
                  <a:lnTo>
                    <a:pt x="560731" y="488979"/>
                  </a:lnTo>
                  <a:lnTo>
                    <a:pt x="602917" y="495043"/>
                  </a:lnTo>
                  <a:lnTo>
                    <a:pt x="617064" y="495450"/>
                  </a:lnTo>
                  <a:lnTo>
                    <a:pt x="658109" y="491980"/>
                  </a:lnTo>
                  <a:lnTo>
                    <a:pt x="697956" y="481787"/>
                  </a:lnTo>
                  <a:lnTo>
                    <a:pt x="735664" y="465196"/>
                  </a:lnTo>
                  <a:lnTo>
                    <a:pt x="755576" y="452164"/>
                  </a:lnTo>
                  <a:lnTo>
                    <a:pt x="616729" y="452164"/>
                  </a:lnTo>
                  <a:lnTo>
                    <a:pt x="605149" y="451834"/>
                  </a:lnTo>
                  <a:lnTo>
                    <a:pt x="593579" y="450846"/>
                  </a:lnTo>
                  <a:lnTo>
                    <a:pt x="582051" y="449200"/>
                  </a:lnTo>
                  <a:lnTo>
                    <a:pt x="570594" y="446897"/>
                  </a:lnTo>
                  <a:lnTo>
                    <a:pt x="525307" y="430503"/>
                  </a:lnTo>
                  <a:lnTo>
                    <a:pt x="501611" y="414992"/>
                  </a:lnTo>
                  <a:close/>
                </a:path>
                <a:path w="865505" h="495934">
                  <a:moveTo>
                    <a:pt x="394485" y="266724"/>
                  </a:moveTo>
                  <a:lnTo>
                    <a:pt x="393134" y="266724"/>
                  </a:lnTo>
                  <a:lnTo>
                    <a:pt x="391773" y="266850"/>
                  </a:lnTo>
                  <a:lnTo>
                    <a:pt x="390171" y="267154"/>
                  </a:lnTo>
                  <a:lnTo>
                    <a:pt x="384537" y="268138"/>
                  </a:lnTo>
                  <a:lnTo>
                    <a:pt x="379605" y="271300"/>
                  </a:lnTo>
                  <a:lnTo>
                    <a:pt x="372988" y="280797"/>
                  </a:lnTo>
                  <a:lnTo>
                    <a:pt x="371742" y="286514"/>
                  </a:lnTo>
                  <a:lnTo>
                    <a:pt x="372799" y="292200"/>
                  </a:lnTo>
                  <a:lnTo>
                    <a:pt x="382766" y="329969"/>
                  </a:lnTo>
                  <a:lnTo>
                    <a:pt x="398411" y="365412"/>
                  </a:lnTo>
                  <a:lnTo>
                    <a:pt x="405950" y="379370"/>
                  </a:lnTo>
                  <a:lnTo>
                    <a:pt x="394841" y="390721"/>
                  </a:lnTo>
                  <a:lnTo>
                    <a:pt x="363448" y="416878"/>
                  </a:lnTo>
                  <a:lnTo>
                    <a:pt x="327658" y="436231"/>
                  </a:lnTo>
                  <a:lnTo>
                    <a:pt x="288757" y="448240"/>
                  </a:lnTo>
                  <a:lnTo>
                    <a:pt x="248028" y="452363"/>
                  </a:lnTo>
                  <a:lnTo>
                    <a:pt x="387608" y="452363"/>
                  </a:lnTo>
                  <a:lnTo>
                    <a:pt x="418075" y="428835"/>
                  </a:lnTo>
                  <a:lnTo>
                    <a:pt x="432902" y="414992"/>
                  </a:lnTo>
                  <a:lnTo>
                    <a:pt x="501611" y="414992"/>
                  </a:lnTo>
                  <a:lnTo>
                    <a:pt x="485845" y="404672"/>
                  </a:lnTo>
                  <a:lnTo>
                    <a:pt x="453526" y="370784"/>
                  </a:lnTo>
                  <a:lnTo>
                    <a:pt x="429669" y="330218"/>
                  </a:lnTo>
                  <a:lnTo>
                    <a:pt x="415594" y="284357"/>
                  </a:lnTo>
                  <a:lnTo>
                    <a:pt x="412991" y="277291"/>
                  </a:lnTo>
                  <a:lnTo>
                    <a:pt x="408259" y="271709"/>
                  </a:lnTo>
                  <a:lnTo>
                    <a:pt x="401918" y="268042"/>
                  </a:lnTo>
                  <a:lnTo>
                    <a:pt x="394485" y="266724"/>
                  </a:lnTo>
                  <a:close/>
                </a:path>
                <a:path w="865505" h="495934">
                  <a:moveTo>
                    <a:pt x="756337" y="43506"/>
                  </a:moveTo>
                  <a:lnTo>
                    <a:pt x="617022" y="43506"/>
                  </a:lnTo>
                  <a:lnTo>
                    <a:pt x="628717" y="43841"/>
                  </a:lnTo>
                  <a:lnTo>
                    <a:pt x="640392" y="44844"/>
                  </a:lnTo>
                  <a:lnTo>
                    <a:pt x="701800" y="61790"/>
                  </a:lnTo>
                  <a:lnTo>
                    <a:pt x="736303" y="81670"/>
                  </a:lnTo>
                  <a:lnTo>
                    <a:pt x="766261" y="107914"/>
                  </a:lnTo>
                  <a:lnTo>
                    <a:pt x="790891" y="139964"/>
                  </a:lnTo>
                  <a:lnTo>
                    <a:pt x="808870" y="176158"/>
                  </a:lnTo>
                  <a:lnTo>
                    <a:pt x="819243" y="214527"/>
                  </a:lnTo>
                  <a:lnTo>
                    <a:pt x="821850" y="254121"/>
                  </a:lnTo>
                  <a:lnTo>
                    <a:pt x="816535" y="293991"/>
                  </a:lnTo>
                  <a:lnTo>
                    <a:pt x="789702" y="357452"/>
                  </a:lnTo>
                  <a:lnTo>
                    <a:pt x="743259" y="408490"/>
                  </a:lnTo>
                  <a:lnTo>
                    <a:pt x="683516" y="440889"/>
                  </a:lnTo>
                  <a:lnTo>
                    <a:pt x="616729" y="452164"/>
                  </a:lnTo>
                  <a:lnTo>
                    <a:pt x="755576" y="452164"/>
                  </a:lnTo>
                  <a:lnTo>
                    <a:pt x="801291" y="413861"/>
                  </a:lnTo>
                  <a:lnTo>
                    <a:pt x="826594" y="380883"/>
                  </a:lnTo>
                  <a:lnTo>
                    <a:pt x="845895" y="344081"/>
                  </a:lnTo>
                  <a:lnTo>
                    <a:pt x="858879" y="303938"/>
                  </a:lnTo>
                  <a:lnTo>
                    <a:pt x="865312" y="254291"/>
                  </a:lnTo>
                  <a:lnTo>
                    <a:pt x="861780" y="205795"/>
                  </a:lnTo>
                  <a:lnTo>
                    <a:pt x="849034" y="159655"/>
                  </a:lnTo>
                  <a:lnTo>
                    <a:pt x="827827" y="117077"/>
                  </a:lnTo>
                  <a:lnTo>
                    <a:pt x="798911" y="79267"/>
                  </a:lnTo>
                  <a:lnTo>
                    <a:pt x="763036" y="47431"/>
                  </a:lnTo>
                  <a:lnTo>
                    <a:pt x="756337" y="43506"/>
                  </a:lnTo>
                  <a:close/>
                </a:path>
                <a:path w="865505" h="495934">
                  <a:moveTo>
                    <a:pt x="387985" y="43600"/>
                  </a:moveTo>
                  <a:lnTo>
                    <a:pt x="248342" y="43600"/>
                  </a:lnTo>
                  <a:lnTo>
                    <a:pt x="259755" y="43943"/>
                  </a:lnTo>
                  <a:lnTo>
                    <a:pt x="271301" y="44971"/>
                  </a:lnTo>
                  <a:lnTo>
                    <a:pt x="336952" y="63878"/>
                  </a:lnTo>
                  <a:lnTo>
                    <a:pt x="374340" y="86990"/>
                  </a:lnTo>
                  <a:lnTo>
                    <a:pt x="405720" y="117347"/>
                  </a:lnTo>
                  <a:lnTo>
                    <a:pt x="430004" y="153894"/>
                  </a:lnTo>
                  <a:lnTo>
                    <a:pt x="446106" y="195575"/>
                  </a:lnTo>
                  <a:lnTo>
                    <a:pt x="449103" y="202138"/>
                  </a:lnTo>
                  <a:lnTo>
                    <a:pt x="453950" y="207265"/>
                  </a:lnTo>
                  <a:lnTo>
                    <a:pt x="460181" y="210603"/>
                  </a:lnTo>
                  <a:lnTo>
                    <a:pt x="467330" y="211794"/>
                  </a:lnTo>
                  <a:lnTo>
                    <a:pt x="469121" y="211794"/>
                  </a:lnTo>
                  <a:lnTo>
                    <a:pt x="488780" y="193010"/>
                  </a:lnTo>
                  <a:lnTo>
                    <a:pt x="488293" y="184517"/>
                  </a:lnTo>
                  <a:lnTo>
                    <a:pt x="473384" y="143288"/>
                  </a:lnTo>
                  <a:lnTo>
                    <a:pt x="459456" y="116520"/>
                  </a:lnTo>
                  <a:lnTo>
                    <a:pt x="470524" y="105190"/>
                  </a:lnTo>
                  <a:lnTo>
                    <a:pt x="499794" y="80740"/>
                  </a:lnTo>
                  <a:lnTo>
                    <a:pt x="432672" y="80740"/>
                  </a:lnTo>
                  <a:lnTo>
                    <a:pt x="417823" y="66971"/>
                  </a:lnTo>
                  <a:lnTo>
                    <a:pt x="392595" y="46448"/>
                  </a:lnTo>
                  <a:lnTo>
                    <a:pt x="387985" y="43600"/>
                  </a:lnTo>
                  <a:close/>
                </a:path>
                <a:path w="865505" h="495934">
                  <a:moveTo>
                    <a:pt x="616834" y="0"/>
                  </a:moveTo>
                  <a:lnTo>
                    <a:pt x="570238" y="4391"/>
                  </a:lnTo>
                  <a:lnTo>
                    <a:pt x="525772" y="17292"/>
                  </a:lnTo>
                  <a:lnTo>
                    <a:pt x="484478" y="38290"/>
                  </a:lnTo>
                  <a:lnTo>
                    <a:pt x="447338" y="67024"/>
                  </a:lnTo>
                  <a:lnTo>
                    <a:pt x="432672" y="80740"/>
                  </a:lnTo>
                  <a:lnTo>
                    <a:pt x="499794" y="80740"/>
                  </a:lnTo>
                  <a:lnTo>
                    <a:pt x="501862" y="79013"/>
                  </a:lnTo>
                  <a:lnTo>
                    <a:pt x="537581" y="59647"/>
                  </a:lnTo>
                  <a:lnTo>
                    <a:pt x="576396" y="47631"/>
                  </a:lnTo>
                  <a:lnTo>
                    <a:pt x="617022" y="43506"/>
                  </a:lnTo>
                  <a:lnTo>
                    <a:pt x="756337" y="43506"/>
                  </a:lnTo>
                  <a:lnTo>
                    <a:pt x="720955" y="22774"/>
                  </a:lnTo>
                  <a:lnTo>
                    <a:pt x="673418" y="6502"/>
                  </a:lnTo>
                  <a:lnTo>
                    <a:pt x="659403" y="3666"/>
                  </a:lnTo>
                  <a:lnTo>
                    <a:pt x="645267" y="1633"/>
                  </a:lnTo>
                  <a:lnTo>
                    <a:pt x="631061" y="409"/>
                  </a:lnTo>
                  <a:lnTo>
                    <a:pt x="616834" y="0"/>
                  </a:lnTo>
                  <a:close/>
                </a:path>
              </a:pathLst>
            </a:custGeom>
            <a:solidFill>
              <a:srgbClr val="FFFFFF"/>
            </a:solidFill>
          </p:spPr>
          <p:txBody>
            <a:bodyPr wrap="square" lIns="0" tIns="0" rIns="0" bIns="0" rtlCol="0"/>
            <a:lstStyle/>
            <a:p>
              <a:endParaRPr/>
            </a:p>
          </p:txBody>
        </p:sp>
        <p:sp>
          <p:nvSpPr>
            <p:cNvPr id="17" name="object 17"/>
            <p:cNvSpPr/>
            <p:nvPr/>
          </p:nvSpPr>
          <p:spPr>
            <a:xfrm>
              <a:off x="1171325" y="7027794"/>
              <a:ext cx="865505" cy="495934"/>
            </a:xfrm>
            <a:custGeom>
              <a:avLst/>
              <a:gdLst/>
              <a:ahLst/>
              <a:cxnLst/>
              <a:rect l="l" t="t" r="r" b="b"/>
              <a:pathLst>
                <a:path w="865505" h="495934">
                  <a:moveTo>
                    <a:pt x="248259" y="495796"/>
                  </a:moveTo>
                  <a:lnTo>
                    <a:pt x="205695" y="492187"/>
                  </a:lnTo>
                  <a:lnTo>
                    <a:pt x="145560" y="473716"/>
                  </a:lnTo>
                  <a:lnTo>
                    <a:pt x="103688" y="449613"/>
                  </a:lnTo>
                  <a:lnTo>
                    <a:pt x="67347" y="417764"/>
                  </a:lnTo>
                  <a:lnTo>
                    <a:pt x="37480" y="378847"/>
                  </a:lnTo>
                  <a:lnTo>
                    <a:pt x="15713" y="334929"/>
                  </a:lnTo>
                  <a:lnTo>
                    <a:pt x="3156" y="288362"/>
                  </a:lnTo>
                  <a:lnTo>
                    <a:pt x="0" y="240296"/>
                  </a:lnTo>
                  <a:lnTo>
                    <a:pt x="6434" y="191878"/>
                  </a:lnTo>
                  <a:lnTo>
                    <a:pt x="19430" y="151727"/>
                  </a:lnTo>
                  <a:lnTo>
                    <a:pt x="38735" y="114919"/>
                  </a:lnTo>
                  <a:lnTo>
                    <a:pt x="64038" y="81937"/>
                  </a:lnTo>
                  <a:lnTo>
                    <a:pt x="95028" y="53265"/>
                  </a:lnTo>
                  <a:lnTo>
                    <a:pt x="129647" y="30594"/>
                  </a:lnTo>
                  <a:lnTo>
                    <a:pt x="167338" y="13999"/>
                  </a:lnTo>
                  <a:lnTo>
                    <a:pt x="207164" y="3805"/>
                  </a:lnTo>
                  <a:lnTo>
                    <a:pt x="248185" y="335"/>
                  </a:lnTo>
                  <a:lnTo>
                    <a:pt x="262364" y="744"/>
                  </a:lnTo>
                  <a:lnTo>
                    <a:pt x="304634" y="6837"/>
                  </a:lnTo>
                  <a:lnTo>
                    <a:pt x="365026" y="29419"/>
                  </a:lnTo>
                  <a:lnTo>
                    <a:pt x="417887" y="67024"/>
                  </a:lnTo>
                  <a:lnTo>
                    <a:pt x="432672" y="80740"/>
                  </a:lnTo>
                  <a:lnTo>
                    <a:pt x="447394" y="66971"/>
                  </a:lnTo>
                  <a:lnTo>
                    <a:pt x="484478" y="38290"/>
                  </a:lnTo>
                  <a:lnTo>
                    <a:pt x="525772" y="17292"/>
                  </a:lnTo>
                  <a:lnTo>
                    <a:pt x="570238" y="4391"/>
                  </a:lnTo>
                  <a:lnTo>
                    <a:pt x="616834" y="0"/>
                  </a:lnTo>
                  <a:lnTo>
                    <a:pt x="631061" y="409"/>
                  </a:lnTo>
                  <a:lnTo>
                    <a:pt x="673418" y="6502"/>
                  </a:lnTo>
                  <a:lnTo>
                    <a:pt x="720955" y="22774"/>
                  </a:lnTo>
                  <a:lnTo>
                    <a:pt x="763036" y="47431"/>
                  </a:lnTo>
                  <a:lnTo>
                    <a:pt x="798911" y="79267"/>
                  </a:lnTo>
                  <a:lnTo>
                    <a:pt x="827827" y="117077"/>
                  </a:lnTo>
                  <a:lnTo>
                    <a:pt x="849034" y="159655"/>
                  </a:lnTo>
                  <a:lnTo>
                    <a:pt x="861780" y="205795"/>
                  </a:lnTo>
                  <a:lnTo>
                    <a:pt x="865312" y="254291"/>
                  </a:lnTo>
                  <a:lnTo>
                    <a:pt x="858879" y="303938"/>
                  </a:lnTo>
                  <a:lnTo>
                    <a:pt x="845895" y="344081"/>
                  </a:lnTo>
                  <a:lnTo>
                    <a:pt x="826594" y="380883"/>
                  </a:lnTo>
                  <a:lnTo>
                    <a:pt x="801291" y="413861"/>
                  </a:lnTo>
                  <a:lnTo>
                    <a:pt x="770295" y="442531"/>
                  </a:lnTo>
                  <a:lnTo>
                    <a:pt x="735664" y="465196"/>
                  </a:lnTo>
                  <a:lnTo>
                    <a:pt x="697956" y="481787"/>
                  </a:lnTo>
                  <a:lnTo>
                    <a:pt x="658109" y="491980"/>
                  </a:lnTo>
                  <a:lnTo>
                    <a:pt x="617064" y="495450"/>
                  </a:lnTo>
                  <a:lnTo>
                    <a:pt x="602917" y="495043"/>
                  </a:lnTo>
                  <a:lnTo>
                    <a:pt x="560731" y="488979"/>
                  </a:lnTo>
                  <a:lnTo>
                    <a:pt x="500128" y="466420"/>
                  </a:lnTo>
                  <a:lnTo>
                    <a:pt x="447677" y="428876"/>
                  </a:lnTo>
                  <a:lnTo>
                    <a:pt x="432902" y="414992"/>
                  </a:lnTo>
                  <a:lnTo>
                    <a:pt x="418075" y="428835"/>
                  </a:lnTo>
                  <a:lnTo>
                    <a:pt x="380937" y="457515"/>
                  </a:lnTo>
                  <a:lnTo>
                    <a:pt x="339560" y="478508"/>
                  </a:lnTo>
                  <a:lnTo>
                    <a:pt x="294986" y="491406"/>
                  </a:lnTo>
                  <a:lnTo>
                    <a:pt x="248259" y="495796"/>
                  </a:lnTo>
                  <a:close/>
                </a:path>
                <a:path w="865505" h="495934">
                  <a:moveTo>
                    <a:pt x="248342" y="43600"/>
                  </a:moveTo>
                  <a:lnTo>
                    <a:pt x="181610" y="54883"/>
                  </a:lnTo>
                  <a:lnTo>
                    <a:pt x="121938" y="87306"/>
                  </a:lnTo>
                  <a:lnTo>
                    <a:pt x="75628" y="138231"/>
                  </a:lnTo>
                  <a:lnTo>
                    <a:pt x="48778" y="201533"/>
                  </a:lnTo>
                  <a:lnTo>
                    <a:pt x="43473" y="248365"/>
                  </a:lnTo>
                  <a:lnTo>
                    <a:pt x="48761" y="293750"/>
                  </a:lnTo>
                  <a:lnTo>
                    <a:pt x="63714" y="336206"/>
                  </a:lnTo>
                  <a:lnTo>
                    <a:pt x="87409" y="374249"/>
                  </a:lnTo>
                  <a:lnTo>
                    <a:pt x="118919" y="406396"/>
                  </a:lnTo>
                  <a:lnTo>
                    <a:pt x="157320" y="431162"/>
                  </a:lnTo>
                  <a:lnTo>
                    <a:pt x="201684" y="447064"/>
                  </a:lnTo>
                  <a:lnTo>
                    <a:pt x="248028" y="452363"/>
                  </a:lnTo>
                  <a:lnTo>
                    <a:pt x="288757" y="448240"/>
                  </a:lnTo>
                  <a:lnTo>
                    <a:pt x="327658" y="436231"/>
                  </a:lnTo>
                  <a:lnTo>
                    <a:pt x="363448" y="416878"/>
                  </a:lnTo>
                  <a:lnTo>
                    <a:pt x="394841" y="390721"/>
                  </a:lnTo>
                  <a:lnTo>
                    <a:pt x="405950" y="379370"/>
                  </a:lnTo>
                  <a:lnTo>
                    <a:pt x="398411" y="365412"/>
                  </a:lnTo>
                  <a:lnTo>
                    <a:pt x="389890" y="348012"/>
                  </a:lnTo>
                  <a:lnTo>
                    <a:pt x="382766" y="329969"/>
                  </a:lnTo>
                  <a:lnTo>
                    <a:pt x="377062" y="311343"/>
                  </a:lnTo>
                  <a:lnTo>
                    <a:pt x="372799" y="292200"/>
                  </a:lnTo>
                  <a:lnTo>
                    <a:pt x="371742" y="286514"/>
                  </a:lnTo>
                  <a:lnTo>
                    <a:pt x="372988" y="280797"/>
                  </a:lnTo>
                  <a:lnTo>
                    <a:pt x="376297" y="276054"/>
                  </a:lnTo>
                  <a:lnTo>
                    <a:pt x="379605" y="271300"/>
                  </a:lnTo>
                  <a:lnTo>
                    <a:pt x="384537" y="268138"/>
                  </a:lnTo>
                  <a:lnTo>
                    <a:pt x="390171" y="267154"/>
                  </a:lnTo>
                  <a:lnTo>
                    <a:pt x="391773" y="266850"/>
                  </a:lnTo>
                  <a:lnTo>
                    <a:pt x="393134" y="266724"/>
                  </a:lnTo>
                  <a:lnTo>
                    <a:pt x="394485" y="266724"/>
                  </a:lnTo>
                  <a:lnTo>
                    <a:pt x="429669" y="330218"/>
                  </a:lnTo>
                  <a:lnTo>
                    <a:pt x="453526" y="370784"/>
                  </a:lnTo>
                  <a:lnTo>
                    <a:pt x="485845" y="404672"/>
                  </a:lnTo>
                  <a:lnTo>
                    <a:pt x="525307" y="430503"/>
                  </a:lnTo>
                  <a:lnTo>
                    <a:pt x="570594" y="446897"/>
                  </a:lnTo>
                  <a:lnTo>
                    <a:pt x="616729" y="452164"/>
                  </a:lnTo>
                  <a:lnTo>
                    <a:pt x="650616" y="449301"/>
                  </a:lnTo>
                  <a:lnTo>
                    <a:pt x="714656" y="427197"/>
                  </a:lnTo>
                  <a:lnTo>
                    <a:pt x="768707" y="384874"/>
                  </a:lnTo>
                  <a:lnTo>
                    <a:pt x="805794" y="326924"/>
                  </a:lnTo>
                  <a:lnTo>
                    <a:pt x="821850" y="254121"/>
                  </a:lnTo>
                  <a:lnTo>
                    <a:pt x="819243" y="214527"/>
                  </a:lnTo>
                  <a:lnTo>
                    <a:pt x="808870" y="176158"/>
                  </a:lnTo>
                  <a:lnTo>
                    <a:pt x="790891" y="139964"/>
                  </a:lnTo>
                  <a:lnTo>
                    <a:pt x="766261" y="107914"/>
                  </a:lnTo>
                  <a:lnTo>
                    <a:pt x="736303" y="81670"/>
                  </a:lnTo>
                  <a:lnTo>
                    <a:pt x="701800" y="61790"/>
                  </a:lnTo>
                  <a:lnTo>
                    <a:pt x="663534" y="48836"/>
                  </a:lnTo>
                  <a:lnTo>
                    <a:pt x="617022" y="43506"/>
                  </a:lnTo>
                  <a:lnTo>
                    <a:pt x="576396" y="47631"/>
                  </a:lnTo>
                  <a:lnTo>
                    <a:pt x="537581" y="59647"/>
                  </a:lnTo>
                  <a:lnTo>
                    <a:pt x="501862" y="79013"/>
                  </a:lnTo>
                  <a:lnTo>
                    <a:pt x="470524" y="105190"/>
                  </a:lnTo>
                  <a:lnTo>
                    <a:pt x="466964" y="130456"/>
                  </a:lnTo>
                  <a:lnTo>
                    <a:pt x="473384" y="143288"/>
                  </a:lnTo>
                  <a:lnTo>
                    <a:pt x="479093" y="156607"/>
                  </a:lnTo>
                  <a:lnTo>
                    <a:pt x="484070" y="170366"/>
                  </a:lnTo>
                  <a:lnTo>
                    <a:pt x="488293" y="184517"/>
                  </a:lnTo>
                  <a:lnTo>
                    <a:pt x="488780" y="193010"/>
                  </a:lnTo>
                  <a:lnTo>
                    <a:pt x="486005" y="200844"/>
                  </a:lnTo>
                  <a:lnTo>
                    <a:pt x="480474" y="207167"/>
                  </a:lnTo>
                  <a:lnTo>
                    <a:pt x="472692" y="211124"/>
                  </a:lnTo>
                  <a:lnTo>
                    <a:pt x="470932" y="211574"/>
                  </a:lnTo>
                  <a:lnTo>
                    <a:pt x="469121" y="211794"/>
                  </a:lnTo>
                  <a:lnTo>
                    <a:pt x="467330" y="211794"/>
                  </a:lnTo>
                  <a:lnTo>
                    <a:pt x="430004" y="153894"/>
                  </a:lnTo>
                  <a:lnTo>
                    <a:pt x="405720" y="117347"/>
                  </a:lnTo>
                  <a:lnTo>
                    <a:pt x="374340" y="86990"/>
                  </a:lnTo>
                  <a:lnTo>
                    <a:pt x="336952" y="63878"/>
                  </a:lnTo>
                  <a:lnTo>
                    <a:pt x="294645" y="49066"/>
                  </a:lnTo>
                  <a:lnTo>
                    <a:pt x="259755" y="43943"/>
                  </a:lnTo>
                  <a:lnTo>
                    <a:pt x="248342" y="43600"/>
                  </a:lnTo>
                  <a:close/>
                </a:path>
              </a:pathLst>
            </a:custGeom>
            <a:ln w="10470">
              <a:solidFill>
                <a:srgbClr val="FFFFFF"/>
              </a:solidFill>
            </a:ln>
          </p:spPr>
          <p:txBody>
            <a:bodyPr wrap="square" lIns="0" tIns="0" rIns="0" bIns="0" rtlCol="0"/>
            <a:lstStyle/>
            <a:p>
              <a:endParaRPr/>
            </a:p>
          </p:txBody>
        </p:sp>
      </p:grpSp>
      <p:grpSp>
        <p:nvGrpSpPr>
          <p:cNvPr id="18" name="object 18"/>
          <p:cNvGrpSpPr/>
          <p:nvPr/>
        </p:nvGrpSpPr>
        <p:grpSpPr>
          <a:xfrm>
            <a:off x="1005209" y="8365156"/>
            <a:ext cx="9330055" cy="1167765"/>
            <a:chOff x="1005209" y="8365156"/>
            <a:chExt cx="9330055" cy="1167765"/>
          </a:xfrm>
        </p:grpSpPr>
        <p:sp>
          <p:nvSpPr>
            <p:cNvPr id="19" name="object 19"/>
            <p:cNvSpPr/>
            <p:nvPr/>
          </p:nvSpPr>
          <p:spPr>
            <a:xfrm>
              <a:off x="1213779" y="8369878"/>
              <a:ext cx="9121140" cy="1158240"/>
            </a:xfrm>
            <a:custGeom>
              <a:avLst/>
              <a:gdLst/>
              <a:ahLst/>
              <a:cxnLst/>
              <a:rect l="l" t="t" r="r" b="b"/>
              <a:pathLst>
                <a:path w="9121140" h="1158240">
                  <a:moveTo>
                    <a:pt x="8542095" y="0"/>
                  </a:moveTo>
                  <a:lnTo>
                    <a:pt x="578882" y="0"/>
                  </a:lnTo>
                  <a:lnTo>
                    <a:pt x="531405" y="1918"/>
                  </a:lnTo>
                  <a:lnTo>
                    <a:pt x="484985" y="7576"/>
                  </a:lnTo>
                  <a:lnTo>
                    <a:pt x="439770" y="16823"/>
                  </a:lnTo>
                  <a:lnTo>
                    <a:pt x="395911" y="29511"/>
                  </a:lnTo>
                  <a:lnTo>
                    <a:pt x="353555" y="45491"/>
                  </a:lnTo>
                  <a:lnTo>
                    <a:pt x="312853" y="64613"/>
                  </a:lnTo>
                  <a:lnTo>
                    <a:pt x="273952" y="86730"/>
                  </a:lnTo>
                  <a:lnTo>
                    <a:pt x="237002" y="111691"/>
                  </a:lnTo>
                  <a:lnTo>
                    <a:pt x="202152" y="139347"/>
                  </a:lnTo>
                  <a:lnTo>
                    <a:pt x="169551" y="169551"/>
                  </a:lnTo>
                  <a:lnTo>
                    <a:pt x="139347" y="202152"/>
                  </a:lnTo>
                  <a:lnTo>
                    <a:pt x="111691" y="237002"/>
                  </a:lnTo>
                  <a:lnTo>
                    <a:pt x="86730" y="273952"/>
                  </a:lnTo>
                  <a:lnTo>
                    <a:pt x="64613" y="312853"/>
                  </a:lnTo>
                  <a:lnTo>
                    <a:pt x="45491" y="353555"/>
                  </a:lnTo>
                  <a:lnTo>
                    <a:pt x="29511" y="395911"/>
                  </a:lnTo>
                  <a:lnTo>
                    <a:pt x="16823" y="439770"/>
                  </a:lnTo>
                  <a:lnTo>
                    <a:pt x="7576" y="484985"/>
                  </a:lnTo>
                  <a:lnTo>
                    <a:pt x="1918" y="531405"/>
                  </a:lnTo>
                  <a:lnTo>
                    <a:pt x="0" y="578882"/>
                  </a:lnTo>
                  <a:lnTo>
                    <a:pt x="1918" y="626360"/>
                  </a:lnTo>
                  <a:lnTo>
                    <a:pt x="7576" y="672780"/>
                  </a:lnTo>
                  <a:lnTo>
                    <a:pt x="16823" y="717994"/>
                  </a:lnTo>
                  <a:lnTo>
                    <a:pt x="29511" y="761854"/>
                  </a:lnTo>
                  <a:lnTo>
                    <a:pt x="45491" y="804209"/>
                  </a:lnTo>
                  <a:lnTo>
                    <a:pt x="64613" y="844912"/>
                  </a:lnTo>
                  <a:lnTo>
                    <a:pt x="86730" y="883813"/>
                  </a:lnTo>
                  <a:lnTo>
                    <a:pt x="111691" y="920763"/>
                  </a:lnTo>
                  <a:lnTo>
                    <a:pt x="139347" y="955613"/>
                  </a:lnTo>
                  <a:lnTo>
                    <a:pt x="169551" y="988214"/>
                  </a:lnTo>
                  <a:lnTo>
                    <a:pt x="202152" y="1018418"/>
                  </a:lnTo>
                  <a:lnTo>
                    <a:pt x="237002" y="1046074"/>
                  </a:lnTo>
                  <a:lnTo>
                    <a:pt x="273952" y="1071035"/>
                  </a:lnTo>
                  <a:lnTo>
                    <a:pt x="312853" y="1093151"/>
                  </a:lnTo>
                  <a:lnTo>
                    <a:pt x="353555" y="1112274"/>
                  </a:lnTo>
                  <a:lnTo>
                    <a:pt x="395911" y="1128253"/>
                  </a:lnTo>
                  <a:lnTo>
                    <a:pt x="439770" y="1140941"/>
                  </a:lnTo>
                  <a:lnTo>
                    <a:pt x="484985" y="1150189"/>
                  </a:lnTo>
                  <a:lnTo>
                    <a:pt x="531405" y="1155846"/>
                  </a:lnTo>
                  <a:lnTo>
                    <a:pt x="578882" y="1157765"/>
                  </a:lnTo>
                  <a:lnTo>
                    <a:pt x="8542095" y="1157765"/>
                  </a:lnTo>
                  <a:lnTo>
                    <a:pt x="8589574" y="1155846"/>
                  </a:lnTo>
                  <a:lnTo>
                    <a:pt x="8635996" y="1150189"/>
                  </a:lnTo>
                  <a:lnTo>
                    <a:pt x="8681212" y="1140941"/>
                  </a:lnTo>
                  <a:lnTo>
                    <a:pt x="8725072" y="1128253"/>
                  </a:lnTo>
                  <a:lnTo>
                    <a:pt x="8767429" y="1112274"/>
                  </a:lnTo>
                  <a:lnTo>
                    <a:pt x="8808132" y="1093151"/>
                  </a:lnTo>
                  <a:lnTo>
                    <a:pt x="8847034" y="1071035"/>
                  </a:lnTo>
                  <a:lnTo>
                    <a:pt x="8883984" y="1046074"/>
                  </a:lnTo>
                  <a:lnTo>
                    <a:pt x="8918835" y="1018418"/>
                  </a:lnTo>
                  <a:lnTo>
                    <a:pt x="8951436" y="988214"/>
                  </a:lnTo>
                  <a:lnTo>
                    <a:pt x="8981640" y="955613"/>
                  </a:lnTo>
                  <a:lnTo>
                    <a:pt x="9009297" y="920763"/>
                  </a:lnTo>
                  <a:lnTo>
                    <a:pt x="9034258" y="883813"/>
                  </a:lnTo>
                  <a:lnTo>
                    <a:pt x="9056375" y="844912"/>
                  </a:lnTo>
                  <a:lnTo>
                    <a:pt x="9075497" y="804209"/>
                  </a:lnTo>
                  <a:lnTo>
                    <a:pt x="9091477" y="761854"/>
                  </a:lnTo>
                  <a:lnTo>
                    <a:pt x="9104165" y="717994"/>
                  </a:lnTo>
                  <a:lnTo>
                    <a:pt x="9113412" y="672780"/>
                  </a:lnTo>
                  <a:lnTo>
                    <a:pt x="9119070" y="626360"/>
                  </a:lnTo>
                  <a:lnTo>
                    <a:pt x="9120989" y="578882"/>
                  </a:lnTo>
                  <a:lnTo>
                    <a:pt x="9119070" y="531405"/>
                  </a:lnTo>
                  <a:lnTo>
                    <a:pt x="9113412" y="484985"/>
                  </a:lnTo>
                  <a:lnTo>
                    <a:pt x="9104165" y="439770"/>
                  </a:lnTo>
                  <a:lnTo>
                    <a:pt x="9091477" y="395911"/>
                  </a:lnTo>
                  <a:lnTo>
                    <a:pt x="9075497" y="353555"/>
                  </a:lnTo>
                  <a:lnTo>
                    <a:pt x="9056375" y="312853"/>
                  </a:lnTo>
                  <a:lnTo>
                    <a:pt x="9034258" y="273952"/>
                  </a:lnTo>
                  <a:lnTo>
                    <a:pt x="9009297" y="237002"/>
                  </a:lnTo>
                  <a:lnTo>
                    <a:pt x="8981640" y="202152"/>
                  </a:lnTo>
                  <a:lnTo>
                    <a:pt x="8951436" y="169551"/>
                  </a:lnTo>
                  <a:lnTo>
                    <a:pt x="8918835" y="139347"/>
                  </a:lnTo>
                  <a:lnTo>
                    <a:pt x="8883984" y="111691"/>
                  </a:lnTo>
                  <a:lnTo>
                    <a:pt x="8847034" y="86730"/>
                  </a:lnTo>
                  <a:lnTo>
                    <a:pt x="8808132" y="64613"/>
                  </a:lnTo>
                  <a:lnTo>
                    <a:pt x="8767429" y="45491"/>
                  </a:lnTo>
                  <a:lnTo>
                    <a:pt x="8725072" y="29511"/>
                  </a:lnTo>
                  <a:lnTo>
                    <a:pt x="8681212" y="16823"/>
                  </a:lnTo>
                  <a:lnTo>
                    <a:pt x="8635996" y="7576"/>
                  </a:lnTo>
                  <a:lnTo>
                    <a:pt x="8589574" y="1918"/>
                  </a:lnTo>
                  <a:lnTo>
                    <a:pt x="8542095" y="0"/>
                  </a:lnTo>
                  <a:close/>
                </a:path>
              </a:pathLst>
            </a:custGeom>
            <a:solidFill>
              <a:srgbClr val="ECEEF3"/>
            </a:solidFill>
          </p:spPr>
          <p:txBody>
            <a:bodyPr wrap="square" lIns="0" tIns="0" rIns="0" bIns="0" rtlCol="0"/>
            <a:lstStyle/>
            <a:p>
              <a:endParaRPr/>
            </a:p>
          </p:txBody>
        </p:sp>
        <p:sp>
          <p:nvSpPr>
            <p:cNvPr id="20" name="object 20"/>
            <p:cNvSpPr/>
            <p:nvPr/>
          </p:nvSpPr>
          <p:spPr>
            <a:xfrm>
              <a:off x="1005209" y="8365156"/>
              <a:ext cx="1197610" cy="1167765"/>
            </a:xfrm>
            <a:custGeom>
              <a:avLst/>
              <a:gdLst/>
              <a:ahLst/>
              <a:cxnLst/>
              <a:rect l="l" t="t" r="r" b="b"/>
              <a:pathLst>
                <a:path w="1197610" h="1167765">
                  <a:moveTo>
                    <a:pt x="598746" y="0"/>
                  </a:moveTo>
                  <a:lnTo>
                    <a:pt x="549639" y="1934"/>
                  </a:lnTo>
                  <a:lnTo>
                    <a:pt x="501625" y="7638"/>
                  </a:lnTo>
                  <a:lnTo>
                    <a:pt x="454859" y="16961"/>
                  </a:lnTo>
                  <a:lnTo>
                    <a:pt x="409495" y="29752"/>
                  </a:lnTo>
                  <a:lnTo>
                    <a:pt x="365686" y="45862"/>
                  </a:lnTo>
                  <a:lnTo>
                    <a:pt x="323586" y="65141"/>
                  </a:lnTo>
                  <a:lnTo>
                    <a:pt x="283351" y="87437"/>
                  </a:lnTo>
                  <a:lnTo>
                    <a:pt x="245133" y="112602"/>
                  </a:lnTo>
                  <a:lnTo>
                    <a:pt x="209087" y="140484"/>
                  </a:lnTo>
                  <a:lnTo>
                    <a:pt x="175367" y="170934"/>
                  </a:lnTo>
                  <a:lnTo>
                    <a:pt x="144128" y="203801"/>
                  </a:lnTo>
                  <a:lnTo>
                    <a:pt x="115522" y="238936"/>
                  </a:lnTo>
                  <a:lnTo>
                    <a:pt x="89705" y="276187"/>
                  </a:lnTo>
                  <a:lnTo>
                    <a:pt x="66830" y="315405"/>
                  </a:lnTo>
                  <a:lnTo>
                    <a:pt x="47052" y="356440"/>
                  </a:lnTo>
                  <a:lnTo>
                    <a:pt x="30524" y="399141"/>
                  </a:lnTo>
                  <a:lnTo>
                    <a:pt x="17401" y="443358"/>
                  </a:lnTo>
                  <a:lnTo>
                    <a:pt x="7836" y="488941"/>
                  </a:lnTo>
                  <a:lnTo>
                    <a:pt x="1984" y="535740"/>
                  </a:lnTo>
                  <a:lnTo>
                    <a:pt x="0" y="583605"/>
                  </a:lnTo>
                  <a:lnTo>
                    <a:pt x="1984" y="631469"/>
                  </a:lnTo>
                  <a:lnTo>
                    <a:pt x="7836" y="678268"/>
                  </a:lnTo>
                  <a:lnTo>
                    <a:pt x="17401" y="723851"/>
                  </a:lnTo>
                  <a:lnTo>
                    <a:pt x="30524" y="768069"/>
                  </a:lnTo>
                  <a:lnTo>
                    <a:pt x="47052" y="810770"/>
                  </a:lnTo>
                  <a:lnTo>
                    <a:pt x="66830" y="851804"/>
                  </a:lnTo>
                  <a:lnTo>
                    <a:pt x="89705" y="891022"/>
                  </a:lnTo>
                  <a:lnTo>
                    <a:pt x="115522" y="928274"/>
                  </a:lnTo>
                  <a:lnTo>
                    <a:pt x="144128" y="963408"/>
                  </a:lnTo>
                  <a:lnTo>
                    <a:pt x="175367" y="996275"/>
                  </a:lnTo>
                  <a:lnTo>
                    <a:pt x="209087" y="1026725"/>
                  </a:lnTo>
                  <a:lnTo>
                    <a:pt x="245133" y="1054608"/>
                  </a:lnTo>
                  <a:lnTo>
                    <a:pt x="283351" y="1079772"/>
                  </a:lnTo>
                  <a:lnTo>
                    <a:pt x="323586" y="1102069"/>
                  </a:lnTo>
                  <a:lnTo>
                    <a:pt x="365686" y="1121347"/>
                  </a:lnTo>
                  <a:lnTo>
                    <a:pt x="409495" y="1137457"/>
                  </a:lnTo>
                  <a:lnTo>
                    <a:pt x="454859" y="1150249"/>
                  </a:lnTo>
                  <a:lnTo>
                    <a:pt x="501625" y="1159572"/>
                  </a:lnTo>
                  <a:lnTo>
                    <a:pt x="549639" y="1165275"/>
                  </a:lnTo>
                  <a:lnTo>
                    <a:pt x="598746" y="1167210"/>
                  </a:lnTo>
                  <a:lnTo>
                    <a:pt x="647853" y="1165275"/>
                  </a:lnTo>
                  <a:lnTo>
                    <a:pt x="695866" y="1159572"/>
                  </a:lnTo>
                  <a:lnTo>
                    <a:pt x="742632" y="1150249"/>
                  </a:lnTo>
                  <a:lnTo>
                    <a:pt x="787997" y="1137457"/>
                  </a:lnTo>
                  <a:lnTo>
                    <a:pt x="831806" y="1121347"/>
                  </a:lnTo>
                  <a:lnTo>
                    <a:pt x="873905" y="1102069"/>
                  </a:lnTo>
                  <a:lnTo>
                    <a:pt x="914141" y="1079772"/>
                  </a:lnTo>
                  <a:lnTo>
                    <a:pt x="952359" y="1054608"/>
                  </a:lnTo>
                  <a:lnTo>
                    <a:pt x="988404" y="1026725"/>
                  </a:lnTo>
                  <a:lnTo>
                    <a:pt x="1022124" y="996275"/>
                  </a:lnTo>
                  <a:lnTo>
                    <a:pt x="1053364" y="963408"/>
                  </a:lnTo>
                  <a:lnTo>
                    <a:pt x="1081969" y="928274"/>
                  </a:lnTo>
                  <a:lnTo>
                    <a:pt x="1107787" y="891022"/>
                  </a:lnTo>
                  <a:lnTo>
                    <a:pt x="1130661" y="851804"/>
                  </a:lnTo>
                  <a:lnTo>
                    <a:pt x="1150440" y="810770"/>
                  </a:lnTo>
                  <a:lnTo>
                    <a:pt x="1166968" y="768069"/>
                  </a:lnTo>
                  <a:lnTo>
                    <a:pt x="1180091" y="723851"/>
                  </a:lnTo>
                  <a:lnTo>
                    <a:pt x="1189655" y="678268"/>
                  </a:lnTo>
                  <a:lnTo>
                    <a:pt x="1195507" y="631469"/>
                  </a:lnTo>
                  <a:lnTo>
                    <a:pt x="1197492" y="583605"/>
                  </a:lnTo>
                  <a:lnTo>
                    <a:pt x="1195507" y="535740"/>
                  </a:lnTo>
                  <a:lnTo>
                    <a:pt x="1189655" y="488941"/>
                  </a:lnTo>
                  <a:lnTo>
                    <a:pt x="1180091" y="443358"/>
                  </a:lnTo>
                  <a:lnTo>
                    <a:pt x="1166968" y="399141"/>
                  </a:lnTo>
                  <a:lnTo>
                    <a:pt x="1150440" y="356440"/>
                  </a:lnTo>
                  <a:lnTo>
                    <a:pt x="1130661" y="315405"/>
                  </a:lnTo>
                  <a:lnTo>
                    <a:pt x="1107787" y="276187"/>
                  </a:lnTo>
                  <a:lnTo>
                    <a:pt x="1081969" y="238936"/>
                  </a:lnTo>
                  <a:lnTo>
                    <a:pt x="1053364" y="203801"/>
                  </a:lnTo>
                  <a:lnTo>
                    <a:pt x="1022124" y="170934"/>
                  </a:lnTo>
                  <a:lnTo>
                    <a:pt x="988404" y="140484"/>
                  </a:lnTo>
                  <a:lnTo>
                    <a:pt x="952359" y="112602"/>
                  </a:lnTo>
                  <a:lnTo>
                    <a:pt x="914141" y="87437"/>
                  </a:lnTo>
                  <a:lnTo>
                    <a:pt x="873905" y="65141"/>
                  </a:lnTo>
                  <a:lnTo>
                    <a:pt x="831806" y="45862"/>
                  </a:lnTo>
                  <a:lnTo>
                    <a:pt x="787997" y="29752"/>
                  </a:lnTo>
                  <a:lnTo>
                    <a:pt x="742632" y="16961"/>
                  </a:lnTo>
                  <a:lnTo>
                    <a:pt x="695866" y="7638"/>
                  </a:lnTo>
                  <a:lnTo>
                    <a:pt x="647853" y="1934"/>
                  </a:lnTo>
                  <a:lnTo>
                    <a:pt x="598746" y="0"/>
                  </a:lnTo>
                  <a:close/>
                </a:path>
              </a:pathLst>
            </a:custGeom>
            <a:solidFill>
              <a:srgbClr val="F9B428"/>
            </a:solidFill>
          </p:spPr>
          <p:txBody>
            <a:bodyPr wrap="square" lIns="0" tIns="0" rIns="0" bIns="0" rtlCol="0"/>
            <a:lstStyle/>
            <a:p>
              <a:endParaRPr/>
            </a:p>
          </p:txBody>
        </p:sp>
        <p:sp>
          <p:nvSpPr>
            <p:cNvPr id="21" name="object 21"/>
            <p:cNvSpPr/>
            <p:nvPr/>
          </p:nvSpPr>
          <p:spPr>
            <a:xfrm>
              <a:off x="1171325" y="8700861"/>
              <a:ext cx="865505" cy="495934"/>
            </a:xfrm>
            <a:custGeom>
              <a:avLst/>
              <a:gdLst/>
              <a:ahLst/>
              <a:cxnLst/>
              <a:rect l="l" t="t" r="r" b="b"/>
              <a:pathLst>
                <a:path w="865505" h="495934">
                  <a:moveTo>
                    <a:pt x="248185" y="335"/>
                  </a:moveTo>
                  <a:lnTo>
                    <a:pt x="207164" y="3805"/>
                  </a:lnTo>
                  <a:lnTo>
                    <a:pt x="167338" y="13999"/>
                  </a:lnTo>
                  <a:lnTo>
                    <a:pt x="129647" y="30594"/>
                  </a:lnTo>
                  <a:lnTo>
                    <a:pt x="95028" y="53265"/>
                  </a:lnTo>
                  <a:lnTo>
                    <a:pt x="64038" y="81937"/>
                  </a:lnTo>
                  <a:lnTo>
                    <a:pt x="38735" y="114919"/>
                  </a:lnTo>
                  <a:lnTo>
                    <a:pt x="19430" y="151727"/>
                  </a:lnTo>
                  <a:lnTo>
                    <a:pt x="6434" y="191878"/>
                  </a:lnTo>
                  <a:lnTo>
                    <a:pt x="0" y="240296"/>
                  </a:lnTo>
                  <a:lnTo>
                    <a:pt x="3156" y="288362"/>
                  </a:lnTo>
                  <a:lnTo>
                    <a:pt x="15713" y="334929"/>
                  </a:lnTo>
                  <a:lnTo>
                    <a:pt x="37480" y="378847"/>
                  </a:lnTo>
                  <a:lnTo>
                    <a:pt x="67347" y="417764"/>
                  </a:lnTo>
                  <a:lnTo>
                    <a:pt x="103688" y="449613"/>
                  </a:lnTo>
                  <a:lnTo>
                    <a:pt x="145560" y="473716"/>
                  </a:lnTo>
                  <a:lnTo>
                    <a:pt x="192020" y="489398"/>
                  </a:lnTo>
                  <a:lnTo>
                    <a:pt x="233864" y="495393"/>
                  </a:lnTo>
                  <a:lnTo>
                    <a:pt x="248259" y="495796"/>
                  </a:lnTo>
                  <a:lnTo>
                    <a:pt x="294986" y="491406"/>
                  </a:lnTo>
                  <a:lnTo>
                    <a:pt x="339560" y="478508"/>
                  </a:lnTo>
                  <a:lnTo>
                    <a:pt x="380937" y="457515"/>
                  </a:lnTo>
                  <a:lnTo>
                    <a:pt x="387608" y="452363"/>
                  </a:lnTo>
                  <a:lnTo>
                    <a:pt x="248028" y="452363"/>
                  </a:lnTo>
                  <a:lnTo>
                    <a:pt x="236365" y="452030"/>
                  </a:lnTo>
                  <a:lnTo>
                    <a:pt x="157320" y="431162"/>
                  </a:lnTo>
                  <a:lnTo>
                    <a:pt x="118919" y="406396"/>
                  </a:lnTo>
                  <a:lnTo>
                    <a:pt x="87409" y="374249"/>
                  </a:lnTo>
                  <a:lnTo>
                    <a:pt x="63714" y="336206"/>
                  </a:lnTo>
                  <a:lnTo>
                    <a:pt x="48761" y="293750"/>
                  </a:lnTo>
                  <a:lnTo>
                    <a:pt x="43473" y="248365"/>
                  </a:lnTo>
                  <a:lnTo>
                    <a:pt x="48778" y="201533"/>
                  </a:lnTo>
                  <a:lnTo>
                    <a:pt x="75628" y="138231"/>
                  </a:lnTo>
                  <a:lnTo>
                    <a:pt x="121938" y="87306"/>
                  </a:lnTo>
                  <a:lnTo>
                    <a:pt x="181610" y="54883"/>
                  </a:lnTo>
                  <a:lnTo>
                    <a:pt x="248342" y="43600"/>
                  </a:lnTo>
                  <a:lnTo>
                    <a:pt x="387985" y="43600"/>
                  </a:lnTo>
                  <a:lnTo>
                    <a:pt x="365026" y="29419"/>
                  </a:lnTo>
                  <a:lnTo>
                    <a:pt x="304634" y="6837"/>
                  </a:lnTo>
                  <a:lnTo>
                    <a:pt x="262364" y="744"/>
                  </a:lnTo>
                  <a:lnTo>
                    <a:pt x="248185" y="335"/>
                  </a:lnTo>
                  <a:close/>
                </a:path>
                <a:path w="865505" h="495934">
                  <a:moveTo>
                    <a:pt x="501611" y="414992"/>
                  </a:moveTo>
                  <a:lnTo>
                    <a:pt x="432902" y="414992"/>
                  </a:lnTo>
                  <a:lnTo>
                    <a:pt x="447677" y="428876"/>
                  </a:lnTo>
                  <a:lnTo>
                    <a:pt x="500128" y="466420"/>
                  </a:lnTo>
                  <a:lnTo>
                    <a:pt x="560731" y="488979"/>
                  </a:lnTo>
                  <a:lnTo>
                    <a:pt x="602917" y="495043"/>
                  </a:lnTo>
                  <a:lnTo>
                    <a:pt x="617064" y="495450"/>
                  </a:lnTo>
                  <a:lnTo>
                    <a:pt x="658109" y="491980"/>
                  </a:lnTo>
                  <a:lnTo>
                    <a:pt x="697956" y="481787"/>
                  </a:lnTo>
                  <a:lnTo>
                    <a:pt x="735664" y="465196"/>
                  </a:lnTo>
                  <a:lnTo>
                    <a:pt x="755576" y="452164"/>
                  </a:lnTo>
                  <a:lnTo>
                    <a:pt x="616729" y="452164"/>
                  </a:lnTo>
                  <a:lnTo>
                    <a:pt x="605149" y="451834"/>
                  </a:lnTo>
                  <a:lnTo>
                    <a:pt x="593579" y="450846"/>
                  </a:lnTo>
                  <a:lnTo>
                    <a:pt x="582051" y="449200"/>
                  </a:lnTo>
                  <a:lnTo>
                    <a:pt x="570594" y="446897"/>
                  </a:lnTo>
                  <a:lnTo>
                    <a:pt x="525307" y="430503"/>
                  </a:lnTo>
                  <a:lnTo>
                    <a:pt x="501611" y="414992"/>
                  </a:lnTo>
                  <a:close/>
                </a:path>
                <a:path w="865505" h="495934">
                  <a:moveTo>
                    <a:pt x="394485" y="266724"/>
                  </a:moveTo>
                  <a:lnTo>
                    <a:pt x="393134" y="266724"/>
                  </a:lnTo>
                  <a:lnTo>
                    <a:pt x="391773" y="266850"/>
                  </a:lnTo>
                  <a:lnTo>
                    <a:pt x="390171" y="267154"/>
                  </a:lnTo>
                  <a:lnTo>
                    <a:pt x="384537" y="268138"/>
                  </a:lnTo>
                  <a:lnTo>
                    <a:pt x="379605" y="271300"/>
                  </a:lnTo>
                  <a:lnTo>
                    <a:pt x="372988" y="280797"/>
                  </a:lnTo>
                  <a:lnTo>
                    <a:pt x="371742" y="286514"/>
                  </a:lnTo>
                  <a:lnTo>
                    <a:pt x="372799" y="292200"/>
                  </a:lnTo>
                  <a:lnTo>
                    <a:pt x="382766" y="329969"/>
                  </a:lnTo>
                  <a:lnTo>
                    <a:pt x="398411" y="365412"/>
                  </a:lnTo>
                  <a:lnTo>
                    <a:pt x="405950" y="379370"/>
                  </a:lnTo>
                  <a:lnTo>
                    <a:pt x="394841" y="390721"/>
                  </a:lnTo>
                  <a:lnTo>
                    <a:pt x="363448" y="416878"/>
                  </a:lnTo>
                  <a:lnTo>
                    <a:pt x="327658" y="436231"/>
                  </a:lnTo>
                  <a:lnTo>
                    <a:pt x="288757" y="448240"/>
                  </a:lnTo>
                  <a:lnTo>
                    <a:pt x="248028" y="452363"/>
                  </a:lnTo>
                  <a:lnTo>
                    <a:pt x="387608" y="452363"/>
                  </a:lnTo>
                  <a:lnTo>
                    <a:pt x="418075" y="428835"/>
                  </a:lnTo>
                  <a:lnTo>
                    <a:pt x="432902" y="414992"/>
                  </a:lnTo>
                  <a:lnTo>
                    <a:pt x="501611" y="414992"/>
                  </a:lnTo>
                  <a:lnTo>
                    <a:pt x="485845" y="404672"/>
                  </a:lnTo>
                  <a:lnTo>
                    <a:pt x="453526" y="370784"/>
                  </a:lnTo>
                  <a:lnTo>
                    <a:pt x="429669" y="330218"/>
                  </a:lnTo>
                  <a:lnTo>
                    <a:pt x="415594" y="284357"/>
                  </a:lnTo>
                  <a:lnTo>
                    <a:pt x="412991" y="277291"/>
                  </a:lnTo>
                  <a:lnTo>
                    <a:pt x="408259" y="271709"/>
                  </a:lnTo>
                  <a:lnTo>
                    <a:pt x="401918" y="268042"/>
                  </a:lnTo>
                  <a:lnTo>
                    <a:pt x="394485" y="266724"/>
                  </a:lnTo>
                  <a:close/>
                </a:path>
                <a:path w="865505" h="495934">
                  <a:moveTo>
                    <a:pt x="756337" y="43506"/>
                  </a:moveTo>
                  <a:lnTo>
                    <a:pt x="617022" y="43506"/>
                  </a:lnTo>
                  <a:lnTo>
                    <a:pt x="628717" y="43841"/>
                  </a:lnTo>
                  <a:lnTo>
                    <a:pt x="640392" y="44844"/>
                  </a:lnTo>
                  <a:lnTo>
                    <a:pt x="701800" y="61790"/>
                  </a:lnTo>
                  <a:lnTo>
                    <a:pt x="736303" y="81670"/>
                  </a:lnTo>
                  <a:lnTo>
                    <a:pt x="766261" y="107914"/>
                  </a:lnTo>
                  <a:lnTo>
                    <a:pt x="790891" y="139964"/>
                  </a:lnTo>
                  <a:lnTo>
                    <a:pt x="808870" y="176158"/>
                  </a:lnTo>
                  <a:lnTo>
                    <a:pt x="819243" y="214527"/>
                  </a:lnTo>
                  <a:lnTo>
                    <a:pt x="821850" y="254121"/>
                  </a:lnTo>
                  <a:lnTo>
                    <a:pt x="816535" y="293991"/>
                  </a:lnTo>
                  <a:lnTo>
                    <a:pt x="789702" y="357452"/>
                  </a:lnTo>
                  <a:lnTo>
                    <a:pt x="743259" y="408490"/>
                  </a:lnTo>
                  <a:lnTo>
                    <a:pt x="683516" y="440889"/>
                  </a:lnTo>
                  <a:lnTo>
                    <a:pt x="616729" y="452164"/>
                  </a:lnTo>
                  <a:lnTo>
                    <a:pt x="755576" y="452164"/>
                  </a:lnTo>
                  <a:lnTo>
                    <a:pt x="801291" y="413861"/>
                  </a:lnTo>
                  <a:lnTo>
                    <a:pt x="826594" y="380883"/>
                  </a:lnTo>
                  <a:lnTo>
                    <a:pt x="845895" y="344081"/>
                  </a:lnTo>
                  <a:lnTo>
                    <a:pt x="858879" y="303938"/>
                  </a:lnTo>
                  <a:lnTo>
                    <a:pt x="865312" y="254291"/>
                  </a:lnTo>
                  <a:lnTo>
                    <a:pt x="861780" y="205795"/>
                  </a:lnTo>
                  <a:lnTo>
                    <a:pt x="849034" y="159655"/>
                  </a:lnTo>
                  <a:lnTo>
                    <a:pt x="827827" y="117077"/>
                  </a:lnTo>
                  <a:lnTo>
                    <a:pt x="798911" y="79267"/>
                  </a:lnTo>
                  <a:lnTo>
                    <a:pt x="763036" y="47431"/>
                  </a:lnTo>
                  <a:lnTo>
                    <a:pt x="756337" y="43506"/>
                  </a:lnTo>
                  <a:close/>
                </a:path>
                <a:path w="865505" h="495934">
                  <a:moveTo>
                    <a:pt x="387985" y="43600"/>
                  </a:moveTo>
                  <a:lnTo>
                    <a:pt x="248342" y="43600"/>
                  </a:lnTo>
                  <a:lnTo>
                    <a:pt x="259755" y="43943"/>
                  </a:lnTo>
                  <a:lnTo>
                    <a:pt x="271301" y="44971"/>
                  </a:lnTo>
                  <a:lnTo>
                    <a:pt x="336952" y="63878"/>
                  </a:lnTo>
                  <a:lnTo>
                    <a:pt x="374340" y="86990"/>
                  </a:lnTo>
                  <a:lnTo>
                    <a:pt x="405720" y="117347"/>
                  </a:lnTo>
                  <a:lnTo>
                    <a:pt x="430004" y="153894"/>
                  </a:lnTo>
                  <a:lnTo>
                    <a:pt x="446106" y="195575"/>
                  </a:lnTo>
                  <a:lnTo>
                    <a:pt x="449103" y="202138"/>
                  </a:lnTo>
                  <a:lnTo>
                    <a:pt x="453950" y="207265"/>
                  </a:lnTo>
                  <a:lnTo>
                    <a:pt x="460181" y="210603"/>
                  </a:lnTo>
                  <a:lnTo>
                    <a:pt x="467330" y="211794"/>
                  </a:lnTo>
                  <a:lnTo>
                    <a:pt x="469121" y="211794"/>
                  </a:lnTo>
                  <a:lnTo>
                    <a:pt x="488780" y="193010"/>
                  </a:lnTo>
                  <a:lnTo>
                    <a:pt x="488293" y="184517"/>
                  </a:lnTo>
                  <a:lnTo>
                    <a:pt x="473384" y="143288"/>
                  </a:lnTo>
                  <a:lnTo>
                    <a:pt x="459456" y="116520"/>
                  </a:lnTo>
                  <a:lnTo>
                    <a:pt x="470524" y="105190"/>
                  </a:lnTo>
                  <a:lnTo>
                    <a:pt x="499794" y="80740"/>
                  </a:lnTo>
                  <a:lnTo>
                    <a:pt x="432672" y="80740"/>
                  </a:lnTo>
                  <a:lnTo>
                    <a:pt x="417823" y="66971"/>
                  </a:lnTo>
                  <a:lnTo>
                    <a:pt x="392595" y="46448"/>
                  </a:lnTo>
                  <a:lnTo>
                    <a:pt x="387985" y="43600"/>
                  </a:lnTo>
                  <a:close/>
                </a:path>
                <a:path w="865505" h="495934">
                  <a:moveTo>
                    <a:pt x="616834" y="0"/>
                  </a:moveTo>
                  <a:lnTo>
                    <a:pt x="570238" y="4391"/>
                  </a:lnTo>
                  <a:lnTo>
                    <a:pt x="525772" y="17292"/>
                  </a:lnTo>
                  <a:lnTo>
                    <a:pt x="484478" y="38290"/>
                  </a:lnTo>
                  <a:lnTo>
                    <a:pt x="447338" y="67024"/>
                  </a:lnTo>
                  <a:lnTo>
                    <a:pt x="432672" y="80740"/>
                  </a:lnTo>
                  <a:lnTo>
                    <a:pt x="499794" y="80740"/>
                  </a:lnTo>
                  <a:lnTo>
                    <a:pt x="501862" y="79013"/>
                  </a:lnTo>
                  <a:lnTo>
                    <a:pt x="537581" y="59647"/>
                  </a:lnTo>
                  <a:lnTo>
                    <a:pt x="576396" y="47631"/>
                  </a:lnTo>
                  <a:lnTo>
                    <a:pt x="617022" y="43506"/>
                  </a:lnTo>
                  <a:lnTo>
                    <a:pt x="756337" y="43506"/>
                  </a:lnTo>
                  <a:lnTo>
                    <a:pt x="720955" y="22774"/>
                  </a:lnTo>
                  <a:lnTo>
                    <a:pt x="673418" y="6502"/>
                  </a:lnTo>
                  <a:lnTo>
                    <a:pt x="659403" y="3666"/>
                  </a:lnTo>
                  <a:lnTo>
                    <a:pt x="645267" y="1633"/>
                  </a:lnTo>
                  <a:lnTo>
                    <a:pt x="631061" y="409"/>
                  </a:lnTo>
                  <a:lnTo>
                    <a:pt x="616834" y="0"/>
                  </a:lnTo>
                  <a:close/>
                </a:path>
              </a:pathLst>
            </a:custGeom>
            <a:solidFill>
              <a:srgbClr val="FFFFFF"/>
            </a:solidFill>
          </p:spPr>
          <p:txBody>
            <a:bodyPr wrap="square" lIns="0" tIns="0" rIns="0" bIns="0" rtlCol="0"/>
            <a:lstStyle/>
            <a:p>
              <a:endParaRPr/>
            </a:p>
          </p:txBody>
        </p:sp>
        <p:sp>
          <p:nvSpPr>
            <p:cNvPr id="22" name="object 22"/>
            <p:cNvSpPr/>
            <p:nvPr/>
          </p:nvSpPr>
          <p:spPr>
            <a:xfrm>
              <a:off x="1171325" y="8700861"/>
              <a:ext cx="865505" cy="495934"/>
            </a:xfrm>
            <a:custGeom>
              <a:avLst/>
              <a:gdLst/>
              <a:ahLst/>
              <a:cxnLst/>
              <a:rect l="l" t="t" r="r" b="b"/>
              <a:pathLst>
                <a:path w="865505" h="495934">
                  <a:moveTo>
                    <a:pt x="248259" y="495796"/>
                  </a:moveTo>
                  <a:lnTo>
                    <a:pt x="205695" y="492187"/>
                  </a:lnTo>
                  <a:lnTo>
                    <a:pt x="145560" y="473716"/>
                  </a:lnTo>
                  <a:lnTo>
                    <a:pt x="103688" y="449613"/>
                  </a:lnTo>
                  <a:lnTo>
                    <a:pt x="67347" y="417764"/>
                  </a:lnTo>
                  <a:lnTo>
                    <a:pt x="37480" y="378847"/>
                  </a:lnTo>
                  <a:lnTo>
                    <a:pt x="15713" y="334929"/>
                  </a:lnTo>
                  <a:lnTo>
                    <a:pt x="3156" y="288362"/>
                  </a:lnTo>
                  <a:lnTo>
                    <a:pt x="0" y="240296"/>
                  </a:lnTo>
                  <a:lnTo>
                    <a:pt x="6434" y="191878"/>
                  </a:lnTo>
                  <a:lnTo>
                    <a:pt x="19430" y="151727"/>
                  </a:lnTo>
                  <a:lnTo>
                    <a:pt x="38735" y="114919"/>
                  </a:lnTo>
                  <a:lnTo>
                    <a:pt x="64038" y="81937"/>
                  </a:lnTo>
                  <a:lnTo>
                    <a:pt x="95028" y="53265"/>
                  </a:lnTo>
                  <a:lnTo>
                    <a:pt x="129647" y="30594"/>
                  </a:lnTo>
                  <a:lnTo>
                    <a:pt x="167338" y="13999"/>
                  </a:lnTo>
                  <a:lnTo>
                    <a:pt x="207164" y="3805"/>
                  </a:lnTo>
                  <a:lnTo>
                    <a:pt x="248185" y="335"/>
                  </a:lnTo>
                  <a:lnTo>
                    <a:pt x="262364" y="744"/>
                  </a:lnTo>
                  <a:lnTo>
                    <a:pt x="304634" y="6837"/>
                  </a:lnTo>
                  <a:lnTo>
                    <a:pt x="365026" y="29419"/>
                  </a:lnTo>
                  <a:lnTo>
                    <a:pt x="417887" y="67024"/>
                  </a:lnTo>
                  <a:lnTo>
                    <a:pt x="432672" y="80740"/>
                  </a:lnTo>
                  <a:lnTo>
                    <a:pt x="447394" y="66971"/>
                  </a:lnTo>
                  <a:lnTo>
                    <a:pt x="484478" y="38290"/>
                  </a:lnTo>
                  <a:lnTo>
                    <a:pt x="525772" y="17292"/>
                  </a:lnTo>
                  <a:lnTo>
                    <a:pt x="570238" y="4391"/>
                  </a:lnTo>
                  <a:lnTo>
                    <a:pt x="616834" y="0"/>
                  </a:lnTo>
                  <a:lnTo>
                    <a:pt x="631061" y="409"/>
                  </a:lnTo>
                  <a:lnTo>
                    <a:pt x="673418" y="6502"/>
                  </a:lnTo>
                  <a:lnTo>
                    <a:pt x="720955" y="22774"/>
                  </a:lnTo>
                  <a:lnTo>
                    <a:pt x="763036" y="47431"/>
                  </a:lnTo>
                  <a:lnTo>
                    <a:pt x="798911" y="79267"/>
                  </a:lnTo>
                  <a:lnTo>
                    <a:pt x="827827" y="117077"/>
                  </a:lnTo>
                  <a:lnTo>
                    <a:pt x="849034" y="159655"/>
                  </a:lnTo>
                  <a:lnTo>
                    <a:pt x="861780" y="205795"/>
                  </a:lnTo>
                  <a:lnTo>
                    <a:pt x="865312" y="254291"/>
                  </a:lnTo>
                  <a:lnTo>
                    <a:pt x="858879" y="303938"/>
                  </a:lnTo>
                  <a:lnTo>
                    <a:pt x="845895" y="344081"/>
                  </a:lnTo>
                  <a:lnTo>
                    <a:pt x="826594" y="380883"/>
                  </a:lnTo>
                  <a:lnTo>
                    <a:pt x="801291" y="413861"/>
                  </a:lnTo>
                  <a:lnTo>
                    <a:pt x="770295" y="442531"/>
                  </a:lnTo>
                  <a:lnTo>
                    <a:pt x="735664" y="465196"/>
                  </a:lnTo>
                  <a:lnTo>
                    <a:pt x="697956" y="481787"/>
                  </a:lnTo>
                  <a:lnTo>
                    <a:pt x="658109" y="491980"/>
                  </a:lnTo>
                  <a:lnTo>
                    <a:pt x="617064" y="495450"/>
                  </a:lnTo>
                  <a:lnTo>
                    <a:pt x="602917" y="495043"/>
                  </a:lnTo>
                  <a:lnTo>
                    <a:pt x="560731" y="488979"/>
                  </a:lnTo>
                  <a:lnTo>
                    <a:pt x="500128" y="466420"/>
                  </a:lnTo>
                  <a:lnTo>
                    <a:pt x="447677" y="428876"/>
                  </a:lnTo>
                  <a:lnTo>
                    <a:pt x="432902" y="414992"/>
                  </a:lnTo>
                  <a:lnTo>
                    <a:pt x="418075" y="428835"/>
                  </a:lnTo>
                  <a:lnTo>
                    <a:pt x="380937" y="457515"/>
                  </a:lnTo>
                  <a:lnTo>
                    <a:pt x="339560" y="478508"/>
                  </a:lnTo>
                  <a:lnTo>
                    <a:pt x="294986" y="491406"/>
                  </a:lnTo>
                  <a:lnTo>
                    <a:pt x="248259" y="495796"/>
                  </a:lnTo>
                  <a:close/>
                </a:path>
                <a:path w="865505" h="495934">
                  <a:moveTo>
                    <a:pt x="248342" y="43600"/>
                  </a:moveTo>
                  <a:lnTo>
                    <a:pt x="181610" y="54883"/>
                  </a:lnTo>
                  <a:lnTo>
                    <a:pt x="121938" y="87306"/>
                  </a:lnTo>
                  <a:lnTo>
                    <a:pt x="75628" y="138231"/>
                  </a:lnTo>
                  <a:lnTo>
                    <a:pt x="48778" y="201533"/>
                  </a:lnTo>
                  <a:lnTo>
                    <a:pt x="43473" y="248365"/>
                  </a:lnTo>
                  <a:lnTo>
                    <a:pt x="48761" y="293750"/>
                  </a:lnTo>
                  <a:lnTo>
                    <a:pt x="63714" y="336206"/>
                  </a:lnTo>
                  <a:lnTo>
                    <a:pt x="87409" y="374249"/>
                  </a:lnTo>
                  <a:lnTo>
                    <a:pt x="118919" y="406396"/>
                  </a:lnTo>
                  <a:lnTo>
                    <a:pt x="157320" y="431162"/>
                  </a:lnTo>
                  <a:lnTo>
                    <a:pt x="201684" y="447064"/>
                  </a:lnTo>
                  <a:lnTo>
                    <a:pt x="248028" y="452363"/>
                  </a:lnTo>
                  <a:lnTo>
                    <a:pt x="288757" y="448240"/>
                  </a:lnTo>
                  <a:lnTo>
                    <a:pt x="327658" y="436231"/>
                  </a:lnTo>
                  <a:lnTo>
                    <a:pt x="363448" y="416878"/>
                  </a:lnTo>
                  <a:lnTo>
                    <a:pt x="394841" y="390721"/>
                  </a:lnTo>
                  <a:lnTo>
                    <a:pt x="405950" y="379370"/>
                  </a:lnTo>
                  <a:lnTo>
                    <a:pt x="398411" y="365412"/>
                  </a:lnTo>
                  <a:lnTo>
                    <a:pt x="389890" y="348012"/>
                  </a:lnTo>
                  <a:lnTo>
                    <a:pt x="382766" y="329969"/>
                  </a:lnTo>
                  <a:lnTo>
                    <a:pt x="377062" y="311343"/>
                  </a:lnTo>
                  <a:lnTo>
                    <a:pt x="372799" y="292200"/>
                  </a:lnTo>
                  <a:lnTo>
                    <a:pt x="371742" y="286514"/>
                  </a:lnTo>
                  <a:lnTo>
                    <a:pt x="372988" y="280797"/>
                  </a:lnTo>
                  <a:lnTo>
                    <a:pt x="376297" y="276054"/>
                  </a:lnTo>
                  <a:lnTo>
                    <a:pt x="379605" y="271300"/>
                  </a:lnTo>
                  <a:lnTo>
                    <a:pt x="384537" y="268138"/>
                  </a:lnTo>
                  <a:lnTo>
                    <a:pt x="390171" y="267154"/>
                  </a:lnTo>
                  <a:lnTo>
                    <a:pt x="391773" y="266850"/>
                  </a:lnTo>
                  <a:lnTo>
                    <a:pt x="393134" y="266724"/>
                  </a:lnTo>
                  <a:lnTo>
                    <a:pt x="394485" y="266724"/>
                  </a:lnTo>
                  <a:lnTo>
                    <a:pt x="429669" y="330218"/>
                  </a:lnTo>
                  <a:lnTo>
                    <a:pt x="453526" y="370784"/>
                  </a:lnTo>
                  <a:lnTo>
                    <a:pt x="485845" y="404672"/>
                  </a:lnTo>
                  <a:lnTo>
                    <a:pt x="525307" y="430503"/>
                  </a:lnTo>
                  <a:lnTo>
                    <a:pt x="570594" y="446897"/>
                  </a:lnTo>
                  <a:lnTo>
                    <a:pt x="616729" y="452164"/>
                  </a:lnTo>
                  <a:lnTo>
                    <a:pt x="650616" y="449301"/>
                  </a:lnTo>
                  <a:lnTo>
                    <a:pt x="714656" y="427197"/>
                  </a:lnTo>
                  <a:lnTo>
                    <a:pt x="768707" y="384874"/>
                  </a:lnTo>
                  <a:lnTo>
                    <a:pt x="805794" y="326924"/>
                  </a:lnTo>
                  <a:lnTo>
                    <a:pt x="821850" y="254121"/>
                  </a:lnTo>
                  <a:lnTo>
                    <a:pt x="819243" y="214527"/>
                  </a:lnTo>
                  <a:lnTo>
                    <a:pt x="808870" y="176158"/>
                  </a:lnTo>
                  <a:lnTo>
                    <a:pt x="790891" y="139964"/>
                  </a:lnTo>
                  <a:lnTo>
                    <a:pt x="766261" y="107914"/>
                  </a:lnTo>
                  <a:lnTo>
                    <a:pt x="736303" y="81670"/>
                  </a:lnTo>
                  <a:lnTo>
                    <a:pt x="701800" y="61790"/>
                  </a:lnTo>
                  <a:lnTo>
                    <a:pt x="663534" y="48836"/>
                  </a:lnTo>
                  <a:lnTo>
                    <a:pt x="617022" y="43506"/>
                  </a:lnTo>
                  <a:lnTo>
                    <a:pt x="576396" y="47631"/>
                  </a:lnTo>
                  <a:lnTo>
                    <a:pt x="537581" y="59647"/>
                  </a:lnTo>
                  <a:lnTo>
                    <a:pt x="501862" y="79013"/>
                  </a:lnTo>
                  <a:lnTo>
                    <a:pt x="470524" y="105190"/>
                  </a:lnTo>
                  <a:lnTo>
                    <a:pt x="466964" y="130456"/>
                  </a:lnTo>
                  <a:lnTo>
                    <a:pt x="473384" y="143288"/>
                  </a:lnTo>
                  <a:lnTo>
                    <a:pt x="479093" y="156607"/>
                  </a:lnTo>
                  <a:lnTo>
                    <a:pt x="484070" y="170366"/>
                  </a:lnTo>
                  <a:lnTo>
                    <a:pt x="488293" y="184517"/>
                  </a:lnTo>
                  <a:lnTo>
                    <a:pt x="488780" y="193010"/>
                  </a:lnTo>
                  <a:lnTo>
                    <a:pt x="486005" y="200844"/>
                  </a:lnTo>
                  <a:lnTo>
                    <a:pt x="480474" y="207167"/>
                  </a:lnTo>
                  <a:lnTo>
                    <a:pt x="472692" y="211124"/>
                  </a:lnTo>
                  <a:lnTo>
                    <a:pt x="470932" y="211574"/>
                  </a:lnTo>
                  <a:lnTo>
                    <a:pt x="469121" y="211794"/>
                  </a:lnTo>
                  <a:lnTo>
                    <a:pt x="467330" y="211794"/>
                  </a:lnTo>
                  <a:lnTo>
                    <a:pt x="430004" y="153894"/>
                  </a:lnTo>
                  <a:lnTo>
                    <a:pt x="405720" y="117347"/>
                  </a:lnTo>
                  <a:lnTo>
                    <a:pt x="374340" y="86990"/>
                  </a:lnTo>
                  <a:lnTo>
                    <a:pt x="336952" y="63878"/>
                  </a:lnTo>
                  <a:lnTo>
                    <a:pt x="294645" y="49066"/>
                  </a:lnTo>
                  <a:lnTo>
                    <a:pt x="259755" y="43943"/>
                  </a:lnTo>
                  <a:lnTo>
                    <a:pt x="248342" y="43600"/>
                  </a:lnTo>
                  <a:close/>
                </a:path>
              </a:pathLst>
            </a:custGeom>
            <a:ln w="10470">
              <a:solidFill>
                <a:srgbClr val="FFFFFF"/>
              </a:solidFill>
            </a:ln>
          </p:spPr>
          <p:txBody>
            <a:bodyPr wrap="square" lIns="0" tIns="0" rIns="0" bIns="0" rtlCol="0"/>
            <a:lstStyle/>
            <a:p>
              <a:endParaRPr/>
            </a:p>
          </p:txBody>
        </p:sp>
      </p:grpSp>
      <p:grpSp>
        <p:nvGrpSpPr>
          <p:cNvPr id="23" name="object 23"/>
          <p:cNvGrpSpPr/>
          <p:nvPr/>
        </p:nvGrpSpPr>
        <p:grpSpPr>
          <a:xfrm>
            <a:off x="12376586" y="0"/>
            <a:ext cx="7727950" cy="9930765"/>
            <a:chOff x="12376586" y="0"/>
            <a:chExt cx="7727950" cy="9930765"/>
          </a:xfrm>
        </p:grpSpPr>
        <p:sp>
          <p:nvSpPr>
            <p:cNvPr id="24" name="object 24"/>
            <p:cNvSpPr/>
            <p:nvPr/>
          </p:nvSpPr>
          <p:spPr>
            <a:xfrm>
              <a:off x="14826773" y="0"/>
              <a:ext cx="5277485" cy="5386705"/>
            </a:xfrm>
            <a:custGeom>
              <a:avLst/>
              <a:gdLst/>
              <a:ahLst/>
              <a:cxnLst/>
              <a:rect l="l" t="t" r="r" b="b"/>
              <a:pathLst>
                <a:path w="5277484" h="5386705">
                  <a:moveTo>
                    <a:pt x="5277325" y="0"/>
                  </a:moveTo>
                  <a:lnTo>
                    <a:pt x="861" y="0"/>
                  </a:lnTo>
                  <a:lnTo>
                    <a:pt x="216" y="48160"/>
                  </a:lnTo>
                  <a:lnTo>
                    <a:pt x="0" y="96535"/>
                  </a:lnTo>
                  <a:lnTo>
                    <a:pt x="216" y="144909"/>
                  </a:lnTo>
                  <a:lnTo>
                    <a:pt x="863" y="193180"/>
                  </a:lnTo>
                  <a:lnTo>
                    <a:pt x="1939" y="241346"/>
                  </a:lnTo>
                  <a:lnTo>
                    <a:pt x="3442" y="289406"/>
                  </a:lnTo>
                  <a:lnTo>
                    <a:pt x="5370" y="337356"/>
                  </a:lnTo>
                  <a:lnTo>
                    <a:pt x="7723" y="385197"/>
                  </a:lnTo>
                  <a:lnTo>
                    <a:pt x="10496" y="432924"/>
                  </a:lnTo>
                  <a:lnTo>
                    <a:pt x="13690" y="480538"/>
                  </a:lnTo>
                  <a:lnTo>
                    <a:pt x="17302" y="528036"/>
                  </a:lnTo>
                  <a:lnTo>
                    <a:pt x="21330" y="575416"/>
                  </a:lnTo>
                  <a:lnTo>
                    <a:pt x="25773" y="622676"/>
                  </a:lnTo>
                  <a:lnTo>
                    <a:pt x="30628" y="669815"/>
                  </a:lnTo>
                  <a:lnTo>
                    <a:pt x="35894" y="716830"/>
                  </a:lnTo>
                  <a:lnTo>
                    <a:pt x="41568" y="763720"/>
                  </a:lnTo>
                  <a:lnTo>
                    <a:pt x="47650" y="810483"/>
                  </a:lnTo>
                  <a:lnTo>
                    <a:pt x="54137" y="857117"/>
                  </a:lnTo>
                  <a:lnTo>
                    <a:pt x="61027" y="903621"/>
                  </a:lnTo>
                  <a:lnTo>
                    <a:pt x="68319" y="949992"/>
                  </a:lnTo>
                  <a:lnTo>
                    <a:pt x="76011" y="996228"/>
                  </a:lnTo>
                  <a:lnTo>
                    <a:pt x="84101" y="1042329"/>
                  </a:lnTo>
                  <a:lnTo>
                    <a:pt x="92586" y="1088291"/>
                  </a:lnTo>
                  <a:lnTo>
                    <a:pt x="101466" y="1134114"/>
                  </a:lnTo>
                  <a:lnTo>
                    <a:pt x="110739" y="1179794"/>
                  </a:lnTo>
                  <a:lnTo>
                    <a:pt x="120402" y="1225332"/>
                  </a:lnTo>
                  <a:lnTo>
                    <a:pt x="130453" y="1270723"/>
                  </a:lnTo>
                  <a:lnTo>
                    <a:pt x="140892" y="1315968"/>
                  </a:lnTo>
                  <a:lnTo>
                    <a:pt x="151716" y="1361063"/>
                  </a:lnTo>
                  <a:lnTo>
                    <a:pt x="162923" y="1406008"/>
                  </a:lnTo>
                  <a:lnTo>
                    <a:pt x="174511" y="1450800"/>
                  </a:lnTo>
                  <a:lnTo>
                    <a:pt x="186479" y="1495437"/>
                  </a:lnTo>
                  <a:lnTo>
                    <a:pt x="198825" y="1539918"/>
                  </a:lnTo>
                  <a:lnTo>
                    <a:pt x="211546" y="1584240"/>
                  </a:lnTo>
                  <a:lnTo>
                    <a:pt x="224642" y="1628403"/>
                  </a:lnTo>
                  <a:lnTo>
                    <a:pt x="238110" y="1672403"/>
                  </a:lnTo>
                  <a:lnTo>
                    <a:pt x="251948" y="1716240"/>
                  </a:lnTo>
                  <a:lnTo>
                    <a:pt x="266155" y="1759911"/>
                  </a:lnTo>
                  <a:lnTo>
                    <a:pt x="280729" y="1803415"/>
                  </a:lnTo>
                  <a:lnTo>
                    <a:pt x="295668" y="1846750"/>
                  </a:lnTo>
                  <a:lnTo>
                    <a:pt x="310969" y="1889913"/>
                  </a:lnTo>
                  <a:lnTo>
                    <a:pt x="326632" y="1932903"/>
                  </a:lnTo>
                  <a:lnTo>
                    <a:pt x="342655" y="1975719"/>
                  </a:lnTo>
                  <a:lnTo>
                    <a:pt x="359035" y="2018358"/>
                  </a:lnTo>
                  <a:lnTo>
                    <a:pt x="375770" y="2060819"/>
                  </a:lnTo>
                  <a:lnTo>
                    <a:pt x="392860" y="2103099"/>
                  </a:lnTo>
                  <a:lnTo>
                    <a:pt x="410302" y="2145197"/>
                  </a:lnTo>
                  <a:lnTo>
                    <a:pt x="428094" y="2187111"/>
                  </a:lnTo>
                  <a:lnTo>
                    <a:pt x="446235" y="2228840"/>
                  </a:lnTo>
                  <a:lnTo>
                    <a:pt x="464722" y="2270380"/>
                  </a:lnTo>
                  <a:lnTo>
                    <a:pt x="483554" y="2311731"/>
                  </a:lnTo>
                  <a:lnTo>
                    <a:pt x="502728" y="2352891"/>
                  </a:lnTo>
                  <a:lnTo>
                    <a:pt x="522244" y="2393858"/>
                  </a:lnTo>
                  <a:lnTo>
                    <a:pt x="542100" y="2434630"/>
                  </a:lnTo>
                  <a:lnTo>
                    <a:pt x="562292" y="2475205"/>
                  </a:lnTo>
                  <a:lnTo>
                    <a:pt x="582820" y="2515581"/>
                  </a:lnTo>
                  <a:lnTo>
                    <a:pt x="603682" y="2555757"/>
                  </a:lnTo>
                  <a:lnTo>
                    <a:pt x="624876" y="2595730"/>
                  </a:lnTo>
                  <a:lnTo>
                    <a:pt x="646401" y="2635500"/>
                  </a:lnTo>
                  <a:lnTo>
                    <a:pt x="668253" y="2675063"/>
                  </a:lnTo>
                  <a:lnTo>
                    <a:pt x="690432" y="2714418"/>
                  </a:lnTo>
                  <a:lnTo>
                    <a:pt x="712935" y="2753564"/>
                  </a:lnTo>
                  <a:lnTo>
                    <a:pt x="735761" y="2792498"/>
                  </a:lnTo>
                  <a:lnTo>
                    <a:pt x="758909" y="2831219"/>
                  </a:lnTo>
                  <a:lnTo>
                    <a:pt x="782375" y="2869725"/>
                  </a:lnTo>
                  <a:lnTo>
                    <a:pt x="806158" y="2908013"/>
                  </a:lnTo>
                  <a:lnTo>
                    <a:pt x="830257" y="2946083"/>
                  </a:lnTo>
                  <a:lnTo>
                    <a:pt x="854670" y="2983932"/>
                  </a:lnTo>
                  <a:lnTo>
                    <a:pt x="879394" y="3021559"/>
                  </a:lnTo>
                  <a:lnTo>
                    <a:pt x="904429" y="3058961"/>
                  </a:lnTo>
                  <a:lnTo>
                    <a:pt x="929771" y="3096137"/>
                  </a:lnTo>
                  <a:lnTo>
                    <a:pt x="955420" y="3133085"/>
                  </a:lnTo>
                  <a:lnTo>
                    <a:pt x="981373" y="3169803"/>
                  </a:lnTo>
                  <a:lnTo>
                    <a:pt x="1007629" y="3206289"/>
                  </a:lnTo>
                  <a:lnTo>
                    <a:pt x="1034186" y="3242542"/>
                  </a:lnTo>
                  <a:lnTo>
                    <a:pt x="1061041" y="3278559"/>
                  </a:lnTo>
                  <a:lnTo>
                    <a:pt x="1088194" y="3314339"/>
                  </a:lnTo>
                  <a:lnTo>
                    <a:pt x="1115642" y="3349880"/>
                  </a:lnTo>
                  <a:lnTo>
                    <a:pt x="1143384" y="3385180"/>
                  </a:lnTo>
                  <a:lnTo>
                    <a:pt x="1171417" y="3420237"/>
                  </a:lnTo>
                  <a:lnTo>
                    <a:pt x="1199740" y="3455050"/>
                  </a:lnTo>
                  <a:lnTo>
                    <a:pt x="1228351" y="3489616"/>
                  </a:lnTo>
                  <a:lnTo>
                    <a:pt x="1257248" y="3523934"/>
                  </a:lnTo>
                  <a:lnTo>
                    <a:pt x="1286429" y="3558002"/>
                  </a:lnTo>
                  <a:lnTo>
                    <a:pt x="1315893" y="3591818"/>
                  </a:lnTo>
                  <a:lnTo>
                    <a:pt x="1345638" y="3625381"/>
                  </a:lnTo>
                  <a:lnTo>
                    <a:pt x="1375661" y="3658687"/>
                  </a:lnTo>
                  <a:lnTo>
                    <a:pt x="1405961" y="3691737"/>
                  </a:lnTo>
                  <a:lnTo>
                    <a:pt x="1436537" y="3724526"/>
                  </a:lnTo>
                  <a:lnTo>
                    <a:pt x="1467385" y="3757055"/>
                  </a:lnTo>
                  <a:lnTo>
                    <a:pt x="1498505" y="3789321"/>
                  </a:lnTo>
                  <a:lnTo>
                    <a:pt x="1529895" y="3821322"/>
                  </a:lnTo>
                  <a:lnTo>
                    <a:pt x="1561553" y="3853057"/>
                  </a:lnTo>
                  <a:lnTo>
                    <a:pt x="1593476" y="3884523"/>
                  </a:lnTo>
                  <a:lnTo>
                    <a:pt x="1625664" y="3915718"/>
                  </a:lnTo>
                  <a:lnTo>
                    <a:pt x="1658114" y="3946642"/>
                  </a:lnTo>
                  <a:lnTo>
                    <a:pt x="1690825" y="3977292"/>
                  </a:lnTo>
                  <a:lnTo>
                    <a:pt x="1723794" y="4007665"/>
                  </a:lnTo>
                  <a:lnTo>
                    <a:pt x="1757020" y="4037762"/>
                  </a:lnTo>
                  <a:lnTo>
                    <a:pt x="1790501" y="4067578"/>
                  </a:lnTo>
                  <a:lnTo>
                    <a:pt x="1824235" y="4097114"/>
                  </a:lnTo>
                  <a:lnTo>
                    <a:pt x="1858221" y="4126366"/>
                  </a:lnTo>
                  <a:lnTo>
                    <a:pt x="1892456" y="4155333"/>
                  </a:lnTo>
                  <a:lnTo>
                    <a:pt x="1926938" y="4184013"/>
                  </a:lnTo>
                  <a:lnTo>
                    <a:pt x="1961667" y="4212405"/>
                  </a:lnTo>
                  <a:lnTo>
                    <a:pt x="1996639" y="4240506"/>
                  </a:lnTo>
                  <a:lnTo>
                    <a:pt x="2031854" y="4268315"/>
                  </a:lnTo>
                  <a:lnTo>
                    <a:pt x="2067309" y="4295830"/>
                  </a:lnTo>
                  <a:lnTo>
                    <a:pt x="2103002" y="4323049"/>
                  </a:lnTo>
                  <a:lnTo>
                    <a:pt x="2138932" y="4349969"/>
                  </a:lnTo>
                  <a:lnTo>
                    <a:pt x="2175097" y="4376590"/>
                  </a:lnTo>
                  <a:lnTo>
                    <a:pt x="2211495" y="4402910"/>
                  </a:lnTo>
                  <a:lnTo>
                    <a:pt x="2248124" y="4428926"/>
                  </a:lnTo>
                  <a:lnTo>
                    <a:pt x="2284983" y="4454637"/>
                  </a:lnTo>
                  <a:lnTo>
                    <a:pt x="2322069" y="4480041"/>
                  </a:lnTo>
                  <a:lnTo>
                    <a:pt x="2359380" y="4505137"/>
                  </a:lnTo>
                  <a:lnTo>
                    <a:pt x="2396916" y="4529921"/>
                  </a:lnTo>
                  <a:lnTo>
                    <a:pt x="2434673" y="4554393"/>
                  </a:lnTo>
                  <a:lnTo>
                    <a:pt x="2472651" y="4578550"/>
                  </a:lnTo>
                  <a:lnTo>
                    <a:pt x="2510847" y="4602392"/>
                  </a:lnTo>
                  <a:lnTo>
                    <a:pt x="2549259" y="4625915"/>
                  </a:lnTo>
                  <a:lnTo>
                    <a:pt x="2587886" y="4649118"/>
                  </a:lnTo>
                  <a:lnTo>
                    <a:pt x="2626726" y="4672000"/>
                  </a:lnTo>
                  <a:lnTo>
                    <a:pt x="2665777" y="4694558"/>
                  </a:lnTo>
                  <a:lnTo>
                    <a:pt x="2705037" y="4716791"/>
                  </a:lnTo>
                  <a:lnTo>
                    <a:pt x="2744505" y="4738696"/>
                  </a:lnTo>
                  <a:lnTo>
                    <a:pt x="2784178" y="4760272"/>
                  </a:lnTo>
                  <a:lnTo>
                    <a:pt x="2824054" y="4781518"/>
                  </a:lnTo>
                  <a:lnTo>
                    <a:pt x="2864133" y="4802431"/>
                  </a:lnTo>
                  <a:lnTo>
                    <a:pt x="2904411" y="4823009"/>
                  </a:lnTo>
                  <a:lnTo>
                    <a:pt x="2944888" y="4843250"/>
                  </a:lnTo>
                  <a:lnTo>
                    <a:pt x="2985561" y="4863154"/>
                  </a:lnTo>
                  <a:lnTo>
                    <a:pt x="3026429" y="4882717"/>
                  </a:lnTo>
                  <a:lnTo>
                    <a:pt x="3067489" y="4901938"/>
                  </a:lnTo>
                  <a:lnTo>
                    <a:pt x="3108740" y="4920816"/>
                  </a:lnTo>
                  <a:lnTo>
                    <a:pt x="3150180" y="4939348"/>
                  </a:lnTo>
                  <a:lnTo>
                    <a:pt x="3191808" y="4957533"/>
                  </a:lnTo>
                  <a:lnTo>
                    <a:pt x="3233621" y="4975368"/>
                  </a:lnTo>
                  <a:lnTo>
                    <a:pt x="3275617" y="4992852"/>
                  </a:lnTo>
                  <a:lnTo>
                    <a:pt x="3317795" y="5009983"/>
                  </a:lnTo>
                  <a:lnTo>
                    <a:pt x="3360152" y="5026760"/>
                  </a:lnTo>
                  <a:lnTo>
                    <a:pt x="3445400" y="5059241"/>
                  </a:lnTo>
                  <a:lnTo>
                    <a:pt x="3531346" y="5090281"/>
                  </a:lnTo>
                  <a:lnTo>
                    <a:pt x="3617974" y="5119865"/>
                  </a:lnTo>
                  <a:lnTo>
                    <a:pt x="3705270" y="5147978"/>
                  </a:lnTo>
                  <a:lnTo>
                    <a:pt x="3793220" y="5174606"/>
                  </a:lnTo>
                  <a:lnTo>
                    <a:pt x="3881808" y="5199734"/>
                  </a:lnTo>
                  <a:lnTo>
                    <a:pt x="3971021" y="5223348"/>
                  </a:lnTo>
                  <a:lnTo>
                    <a:pt x="4060843" y="5245432"/>
                  </a:lnTo>
                  <a:lnTo>
                    <a:pt x="4151260" y="5265972"/>
                  </a:lnTo>
                  <a:lnTo>
                    <a:pt x="4242257" y="5284953"/>
                  </a:lnTo>
                  <a:lnTo>
                    <a:pt x="4333820" y="5302361"/>
                  </a:lnTo>
                  <a:lnTo>
                    <a:pt x="4425933" y="5318181"/>
                  </a:lnTo>
                  <a:lnTo>
                    <a:pt x="4518583" y="5332398"/>
                  </a:lnTo>
                  <a:lnTo>
                    <a:pt x="4611754" y="5344997"/>
                  </a:lnTo>
                  <a:lnTo>
                    <a:pt x="4705433" y="5355964"/>
                  </a:lnTo>
                  <a:lnTo>
                    <a:pt x="4799603" y="5365284"/>
                  </a:lnTo>
                  <a:lnTo>
                    <a:pt x="4894251" y="5372943"/>
                  </a:lnTo>
                  <a:lnTo>
                    <a:pt x="4989362" y="5378925"/>
                  </a:lnTo>
                  <a:lnTo>
                    <a:pt x="5084921" y="5383216"/>
                  </a:lnTo>
                  <a:lnTo>
                    <a:pt x="5180914" y="5385802"/>
                  </a:lnTo>
                  <a:lnTo>
                    <a:pt x="5277325" y="5386667"/>
                  </a:lnTo>
                  <a:lnTo>
                    <a:pt x="5277325" y="0"/>
                  </a:lnTo>
                  <a:close/>
                </a:path>
              </a:pathLst>
            </a:custGeom>
            <a:solidFill>
              <a:srgbClr val="F9B428">
                <a:alpha val="29998"/>
              </a:srgbClr>
            </a:solidFill>
          </p:spPr>
          <p:txBody>
            <a:bodyPr wrap="square" lIns="0" tIns="0" rIns="0" bIns="0" rtlCol="0"/>
            <a:lstStyle/>
            <a:p>
              <a:endParaRPr/>
            </a:p>
          </p:txBody>
        </p:sp>
        <p:pic>
          <p:nvPicPr>
            <p:cNvPr id="25" name="object 25"/>
            <p:cNvPicPr/>
            <p:nvPr/>
          </p:nvPicPr>
          <p:blipFill>
            <a:blip r:embed="rId3" cstate="print"/>
            <a:stretch>
              <a:fillRect/>
            </a:stretch>
          </p:blipFill>
          <p:spPr>
            <a:xfrm>
              <a:off x="12376586" y="1692862"/>
              <a:ext cx="5817912" cy="8237378"/>
            </a:xfrm>
            <a:prstGeom prst="rect">
              <a:avLst/>
            </a:prstGeom>
          </p:spPr>
        </p:pic>
      </p:grpSp>
      <p:sp>
        <p:nvSpPr>
          <p:cNvPr id="26" name="object 26"/>
          <p:cNvSpPr txBox="1"/>
          <p:nvPr/>
        </p:nvSpPr>
        <p:spPr>
          <a:xfrm>
            <a:off x="2468899" y="3689350"/>
            <a:ext cx="6664959" cy="5546725"/>
          </a:xfrm>
          <a:prstGeom prst="rect">
            <a:avLst/>
          </a:prstGeom>
        </p:spPr>
        <p:txBody>
          <a:bodyPr vert="horz" wrap="square" lIns="0" tIns="13970" rIns="0" bIns="0" rtlCol="0">
            <a:spAutoFit/>
          </a:bodyPr>
          <a:lstStyle/>
          <a:p>
            <a:pPr marL="12700">
              <a:lnSpc>
                <a:spcPct val="100000"/>
              </a:lnSpc>
              <a:spcBef>
                <a:spcPts val="110"/>
              </a:spcBef>
            </a:pPr>
            <a:r>
              <a:rPr sz="3700" b="1" spc="-35">
                <a:solidFill>
                  <a:srgbClr val="747678"/>
                </a:solidFill>
                <a:latin typeface="Calibri"/>
                <a:cs typeface="Calibri"/>
              </a:rPr>
              <a:t>What</a:t>
            </a:r>
            <a:r>
              <a:rPr sz="3700" b="1" spc="-15">
                <a:solidFill>
                  <a:srgbClr val="747678"/>
                </a:solidFill>
                <a:latin typeface="Calibri"/>
                <a:cs typeface="Calibri"/>
              </a:rPr>
              <a:t> </a:t>
            </a:r>
            <a:r>
              <a:rPr sz="3700" b="1" spc="-20">
                <a:solidFill>
                  <a:srgbClr val="747678"/>
                </a:solidFill>
                <a:latin typeface="Calibri"/>
                <a:cs typeface="Calibri"/>
              </a:rPr>
              <a:t>is</a:t>
            </a:r>
            <a:r>
              <a:rPr sz="3700" b="1" spc="-10">
                <a:solidFill>
                  <a:srgbClr val="747678"/>
                </a:solidFill>
                <a:latin typeface="Calibri"/>
                <a:cs typeface="Calibri"/>
              </a:rPr>
              <a:t> </a:t>
            </a:r>
            <a:r>
              <a:rPr sz="3700" b="1" spc="-55">
                <a:solidFill>
                  <a:srgbClr val="747678"/>
                </a:solidFill>
                <a:latin typeface="Calibri"/>
                <a:cs typeface="Calibri"/>
              </a:rPr>
              <a:t>membership?</a:t>
            </a:r>
            <a:endParaRPr sz="3700">
              <a:latin typeface="Calibri"/>
              <a:cs typeface="Calibri"/>
            </a:endParaRPr>
          </a:p>
          <a:p>
            <a:pPr marL="12700" marR="5080">
              <a:lnSpc>
                <a:spcPts val="13169"/>
              </a:lnSpc>
              <a:spcBef>
                <a:spcPts val="1645"/>
              </a:spcBef>
            </a:pPr>
            <a:r>
              <a:rPr sz="3700" b="1" spc="-30">
                <a:solidFill>
                  <a:srgbClr val="747678"/>
                </a:solidFill>
                <a:latin typeface="Calibri"/>
                <a:cs typeface="Calibri"/>
              </a:rPr>
              <a:t>Benefits</a:t>
            </a:r>
            <a:r>
              <a:rPr sz="3700" b="1" spc="-5">
                <a:solidFill>
                  <a:srgbClr val="747678"/>
                </a:solidFill>
                <a:latin typeface="Calibri"/>
                <a:cs typeface="Calibri"/>
              </a:rPr>
              <a:t> </a:t>
            </a:r>
            <a:r>
              <a:rPr sz="3700" b="1" spc="-20">
                <a:solidFill>
                  <a:srgbClr val="747678"/>
                </a:solidFill>
                <a:latin typeface="Calibri"/>
                <a:cs typeface="Calibri"/>
              </a:rPr>
              <a:t>of</a:t>
            </a:r>
            <a:r>
              <a:rPr sz="3700" b="1" spc="-5">
                <a:solidFill>
                  <a:srgbClr val="747678"/>
                </a:solidFill>
                <a:latin typeface="Calibri"/>
                <a:cs typeface="Calibri"/>
              </a:rPr>
              <a:t> </a:t>
            </a:r>
            <a:r>
              <a:rPr sz="3700" b="1" spc="-35">
                <a:solidFill>
                  <a:srgbClr val="747678"/>
                </a:solidFill>
                <a:latin typeface="Calibri"/>
                <a:cs typeface="Calibri"/>
              </a:rPr>
              <a:t>membership</a:t>
            </a:r>
            <a:r>
              <a:rPr sz="3700" b="1">
                <a:solidFill>
                  <a:srgbClr val="747678"/>
                </a:solidFill>
                <a:latin typeface="Calibri"/>
                <a:cs typeface="Calibri"/>
              </a:rPr>
              <a:t> </a:t>
            </a:r>
            <a:r>
              <a:rPr sz="3700" b="1" spc="5">
                <a:solidFill>
                  <a:srgbClr val="747678"/>
                </a:solidFill>
                <a:latin typeface="Calibri"/>
                <a:cs typeface="Calibri"/>
              </a:rPr>
              <a:t>&amp; </a:t>
            </a:r>
            <a:r>
              <a:rPr sz="3700" b="1" spc="-25">
                <a:solidFill>
                  <a:srgbClr val="747678"/>
                </a:solidFill>
                <a:latin typeface="Calibri"/>
                <a:cs typeface="Calibri"/>
              </a:rPr>
              <a:t>the</a:t>
            </a:r>
            <a:r>
              <a:rPr sz="3700" b="1" spc="-10">
                <a:solidFill>
                  <a:srgbClr val="747678"/>
                </a:solidFill>
                <a:latin typeface="Calibri"/>
                <a:cs typeface="Calibri"/>
              </a:rPr>
              <a:t> </a:t>
            </a:r>
            <a:r>
              <a:rPr sz="3700" b="1" spc="-25">
                <a:solidFill>
                  <a:srgbClr val="747678"/>
                </a:solidFill>
                <a:latin typeface="Calibri"/>
                <a:cs typeface="Calibri"/>
              </a:rPr>
              <a:t>app </a:t>
            </a:r>
            <a:r>
              <a:rPr sz="3700" b="1" spc="-819">
                <a:solidFill>
                  <a:srgbClr val="747678"/>
                </a:solidFill>
                <a:latin typeface="Calibri"/>
                <a:cs typeface="Calibri"/>
              </a:rPr>
              <a:t> </a:t>
            </a:r>
            <a:r>
              <a:rPr sz="3700" b="1" spc="-35">
                <a:solidFill>
                  <a:srgbClr val="747678"/>
                </a:solidFill>
                <a:latin typeface="Calibri"/>
                <a:cs typeface="Calibri"/>
              </a:rPr>
              <a:t>Customer</a:t>
            </a:r>
            <a:r>
              <a:rPr sz="3700" b="1" spc="-5">
                <a:solidFill>
                  <a:srgbClr val="747678"/>
                </a:solidFill>
                <a:latin typeface="Calibri"/>
                <a:cs typeface="Calibri"/>
              </a:rPr>
              <a:t> </a:t>
            </a:r>
            <a:r>
              <a:rPr sz="3700" b="1" spc="-35">
                <a:solidFill>
                  <a:srgbClr val="747678"/>
                </a:solidFill>
                <a:latin typeface="Calibri"/>
                <a:cs typeface="Calibri"/>
              </a:rPr>
              <a:t>conversations</a:t>
            </a:r>
            <a:endParaRPr sz="3700">
              <a:latin typeface="Calibri"/>
              <a:cs typeface="Calibri"/>
            </a:endParaRPr>
          </a:p>
          <a:p>
            <a:pPr>
              <a:lnSpc>
                <a:spcPct val="100000"/>
              </a:lnSpc>
              <a:spcBef>
                <a:spcPts val="35"/>
              </a:spcBef>
            </a:pPr>
            <a:endParaRPr sz="4550">
              <a:latin typeface="Calibri"/>
              <a:cs typeface="Calibri"/>
            </a:endParaRPr>
          </a:p>
          <a:p>
            <a:pPr marL="12700">
              <a:lnSpc>
                <a:spcPct val="100000"/>
              </a:lnSpc>
            </a:pPr>
            <a:r>
              <a:rPr sz="3700" b="1" spc="-40">
                <a:solidFill>
                  <a:srgbClr val="747678"/>
                </a:solidFill>
                <a:latin typeface="Calibri"/>
                <a:cs typeface="Calibri"/>
              </a:rPr>
              <a:t>Finding</a:t>
            </a:r>
            <a:r>
              <a:rPr sz="3700" b="1" spc="-5">
                <a:solidFill>
                  <a:srgbClr val="747678"/>
                </a:solidFill>
                <a:latin typeface="Calibri"/>
                <a:cs typeface="Calibri"/>
              </a:rPr>
              <a:t> </a:t>
            </a:r>
            <a:r>
              <a:rPr sz="3700" b="1" spc="-30">
                <a:solidFill>
                  <a:srgbClr val="747678"/>
                </a:solidFill>
                <a:latin typeface="Calibri"/>
                <a:cs typeface="Calibri"/>
              </a:rPr>
              <a:t>more</a:t>
            </a:r>
            <a:r>
              <a:rPr sz="3700" b="1" spc="-5">
                <a:solidFill>
                  <a:srgbClr val="747678"/>
                </a:solidFill>
                <a:latin typeface="Calibri"/>
                <a:cs typeface="Calibri"/>
              </a:rPr>
              <a:t> </a:t>
            </a:r>
            <a:r>
              <a:rPr sz="3700" b="1" spc="-40">
                <a:solidFill>
                  <a:srgbClr val="747678"/>
                </a:solidFill>
                <a:latin typeface="Calibri"/>
                <a:cs typeface="Calibri"/>
              </a:rPr>
              <a:t>information</a:t>
            </a:r>
            <a:endParaRPr sz="37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7828" y="0"/>
            <a:ext cx="19436715" cy="11308715"/>
            <a:chOff x="667828" y="0"/>
            <a:chExt cx="19436715" cy="11308715"/>
          </a:xfrm>
        </p:grpSpPr>
        <p:sp>
          <p:nvSpPr>
            <p:cNvPr id="3" name="object 3"/>
            <p:cNvSpPr/>
            <p:nvPr/>
          </p:nvSpPr>
          <p:spPr>
            <a:xfrm>
              <a:off x="829917" y="682923"/>
              <a:ext cx="1264920" cy="655320"/>
            </a:xfrm>
            <a:custGeom>
              <a:avLst/>
              <a:gdLst/>
              <a:ahLst/>
              <a:cxnLst/>
              <a:rect l="l" t="t" r="r" b="b"/>
              <a:pathLst>
                <a:path w="1264920" h="655319">
                  <a:moveTo>
                    <a:pt x="997508" y="397510"/>
                  </a:moveTo>
                  <a:lnTo>
                    <a:pt x="985956" y="400050"/>
                  </a:lnTo>
                  <a:lnTo>
                    <a:pt x="976509" y="406400"/>
                  </a:lnTo>
                  <a:lnTo>
                    <a:pt x="970132" y="416560"/>
                  </a:lnTo>
                  <a:lnTo>
                    <a:pt x="967792" y="427990"/>
                  </a:lnTo>
                  <a:lnTo>
                    <a:pt x="967792" y="626110"/>
                  </a:lnTo>
                  <a:lnTo>
                    <a:pt x="970132" y="637540"/>
                  </a:lnTo>
                  <a:lnTo>
                    <a:pt x="976509" y="647700"/>
                  </a:lnTo>
                  <a:lnTo>
                    <a:pt x="985956" y="654050"/>
                  </a:lnTo>
                  <a:lnTo>
                    <a:pt x="997508" y="655320"/>
                  </a:lnTo>
                  <a:lnTo>
                    <a:pt x="1009119" y="654050"/>
                  </a:lnTo>
                  <a:lnTo>
                    <a:pt x="1018582" y="647700"/>
                  </a:lnTo>
                  <a:lnTo>
                    <a:pt x="1024954" y="637540"/>
                  </a:lnTo>
                  <a:lnTo>
                    <a:pt x="1027288" y="626110"/>
                  </a:lnTo>
                  <a:lnTo>
                    <a:pt x="1027288" y="504190"/>
                  </a:lnTo>
                  <a:lnTo>
                    <a:pt x="1138271" y="504190"/>
                  </a:lnTo>
                  <a:lnTo>
                    <a:pt x="1172974" y="490220"/>
                  </a:lnTo>
                  <a:lnTo>
                    <a:pt x="1210418" y="461010"/>
                  </a:lnTo>
                  <a:lnTo>
                    <a:pt x="1214278" y="455930"/>
                  </a:lnTo>
                  <a:lnTo>
                    <a:pt x="1079694" y="455930"/>
                  </a:lnTo>
                  <a:lnTo>
                    <a:pt x="1066619" y="454660"/>
                  </a:lnTo>
                  <a:lnTo>
                    <a:pt x="1053424" y="450850"/>
                  </a:lnTo>
                  <a:lnTo>
                    <a:pt x="1040263" y="445770"/>
                  </a:lnTo>
                  <a:lnTo>
                    <a:pt x="1027288" y="438150"/>
                  </a:lnTo>
                  <a:lnTo>
                    <a:pt x="1027288" y="427990"/>
                  </a:lnTo>
                  <a:lnTo>
                    <a:pt x="1024954" y="416560"/>
                  </a:lnTo>
                  <a:lnTo>
                    <a:pt x="1018582" y="406400"/>
                  </a:lnTo>
                  <a:lnTo>
                    <a:pt x="1009119" y="400050"/>
                  </a:lnTo>
                  <a:lnTo>
                    <a:pt x="997508" y="397510"/>
                  </a:lnTo>
                  <a:close/>
                </a:path>
                <a:path w="1264920" h="655319">
                  <a:moveTo>
                    <a:pt x="232956" y="147320"/>
                  </a:moveTo>
                  <a:lnTo>
                    <a:pt x="232558" y="147320"/>
                  </a:lnTo>
                  <a:lnTo>
                    <a:pt x="183472" y="154940"/>
                  </a:lnTo>
                  <a:lnTo>
                    <a:pt x="139332" y="172720"/>
                  </a:lnTo>
                  <a:lnTo>
                    <a:pt x="101911" y="201930"/>
                  </a:lnTo>
                  <a:lnTo>
                    <a:pt x="72985" y="240030"/>
                  </a:lnTo>
                  <a:lnTo>
                    <a:pt x="54329" y="283210"/>
                  </a:lnTo>
                  <a:lnTo>
                    <a:pt x="47715" y="332740"/>
                  </a:lnTo>
                  <a:lnTo>
                    <a:pt x="54329" y="382270"/>
                  </a:lnTo>
                  <a:lnTo>
                    <a:pt x="72985" y="425450"/>
                  </a:lnTo>
                  <a:lnTo>
                    <a:pt x="101911" y="463550"/>
                  </a:lnTo>
                  <a:lnTo>
                    <a:pt x="139332" y="492760"/>
                  </a:lnTo>
                  <a:lnTo>
                    <a:pt x="183472" y="510540"/>
                  </a:lnTo>
                  <a:lnTo>
                    <a:pt x="232558" y="518160"/>
                  </a:lnTo>
                  <a:lnTo>
                    <a:pt x="232956" y="518160"/>
                  </a:lnTo>
                  <a:lnTo>
                    <a:pt x="292218" y="508000"/>
                  </a:lnTo>
                  <a:lnTo>
                    <a:pt x="345026" y="480060"/>
                  </a:lnTo>
                  <a:lnTo>
                    <a:pt x="356434" y="459740"/>
                  </a:lnTo>
                  <a:lnTo>
                    <a:pt x="356356" y="458470"/>
                  </a:lnTo>
                  <a:lnTo>
                    <a:pt x="232558" y="458470"/>
                  </a:lnTo>
                  <a:lnTo>
                    <a:pt x="183768" y="448310"/>
                  </a:lnTo>
                  <a:lnTo>
                    <a:pt x="143877" y="421640"/>
                  </a:lnTo>
                  <a:lnTo>
                    <a:pt x="116948" y="381000"/>
                  </a:lnTo>
                  <a:lnTo>
                    <a:pt x="107043" y="332740"/>
                  </a:lnTo>
                  <a:lnTo>
                    <a:pt x="116948" y="284480"/>
                  </a:lnTo>
                  <a:lnTo>
                    <a:pt x="143877" y="243840"/>
                  </a:lnTo>
                  <a:lnTo>
                    <a:pt x="183768" y="217170"/>
                  </a:lnTo>
                  <a:lnTo>
                    <a:pt x="232558" y="207010"/>
                  </a:lnTo>
                  <a:lnTo>
                    <a:pt x="356356" y="207010"/>
                  </a:lnTo>
                  <a:lnTo>
                    <a:pt x="356434" y="205740"/>
                  </a:lnTo>
                  <a:lnTo>
                    <a:pt x="319637" y="168910"/>
                  </a:lnTo>
                  <a:lnTo>
                    <a:pt x="263186" y="149860"/>
                  </a:lnTo>
                  <a:lnTo>
                    <a:pt x="232956" y="147320"/>
                  </a:lnTo>
                  <a:close/>
                </a:path>
                <a:path w="1264920" h="655319">
                  <a:moveTo>
                    <a:pt x="522075" y="148590"/>
                  </a:moveTo>
                  <a:lnTo>
                    <a:pt x="474825" y="156210"/>
                  </a:lnTo>
                  <a:lnTo>
                    <a:pt x="431795" y="176530"/>
                  </a:lnTo>
                  <a:lnTo>
                    <a:pt x="395113" y="205740"/>
                  </a:lnTo>
                  <a:lnTo>
                    <a:pt x="366904" y="245110"/>
                  </a:lnTo>
                  <a:lnTo>
                    <a:pt x="349298" y="290830"/>
                  </a:lnTo>
                  <a:lnTo>
                    <a:pt x="344578" y="340360"/>
                  </a:lnTo>
                  <a:lnTo>
                    <a:pt x="352727" y="387350"/>
                  </a:lnTo>
                  <a:lnTo>
                    <a:pt x="372419" y="430530"/>
                  </a:lnTo>
                  <a:lnTo>
                    <a:pt x="402328" y="467360"/>
                  </a:lnTo>
                  <a:lnTo>
                    <a:pt x="441128" y="495300"/>
                  </a:lnTo>
                  <a:lnTo>
                    <a:pt x="487493" y="513080"/>
                  </a:lnTo>
                  <a:lnTo>
                    <a:pt x="518903" y="518160"/>
                  </a:lnTo>
                  <a:lnTo>
                    <a:pt x="529418" y="518160"/>
                  </a:lnTo>
                  <a:lnTo>
                    <a:pt x="564055" y="514350"/>
                  </a:lnTo>
                  <a:lnTo>
                    <a:pt x="597282" y="505460"/>
                  </a:lnTo>
                  <a:lnTo>
                    <a:pt x="628197" y="488950"/>
                  </a:lnTo>
                  <a:lnTo>
                    <a:pt x="655896" y="467360"/>
                  </a:lnTo>
                  <a:lnTo>
                    <a:pt x="907275" y="467360"/>
                  </a:lnTo>
                  <a:lnTo>
                    <a:pt x="916444" y="459740"/>
                  </a:lnTo>
                  <a:lnTo>
                    <a:pt x="917383" y="458470"/>
                  </a:lnTo>
                  <a:lnTo>
                    <a:pt x="533326" y="458470"/>
                  </a:lnTo>
                  <a:lnTo>
                    <a:pt x="500885" y="454660"/>
                  </a:lnTo>
                  <a:lnTo>
                    <a:pt x="455622" y="434340"/>
                  </a:lnTo>
                  <a:lnTo>
                    <a:pt x="422909" y="398780"/>
                  </a:lnTo>
                  <a:lnTo>
                    <a:pt x="405756" y="354330"/>
                  </a:lnTo>
                  <a:lnTo>
                    <a:pt x="407170" y="304800"/>
                  </a:lnTo>
                  <a:lnTo>
                    <a:pt x="423975" y="265430"/>
                  </a:lnTo>
                  <a:lnTo>
                    <a:pt x="452007" y="233680"/>
                  </a:lnTo>
                  <a:lnTo>
                    <a:pt x="488197" y="214630"/>
                  </a:lnTo>
                  <a:lnTo>
                    <a:pt x="529481" y="207010"/>
                  </a:lnTo>
                  <a:lnTo>
                    <a:pt x="916424" y="207010"/>
                  </a:lnTo>
                  <a:lnTo>
                    <a:pt x="909208" y="198120"/>
                  </a:lnTo>
                  <a:lnTo>
                    <a:pt x="655728" y="198120"/>
                  </a:lnTo>
                  <a:lnTo>
                    <a:pt x="637254" y="182880"/>
                  </a:lnTo>
                  <a:lnTo>
                    <a:pt x="616910" y="170180"/>
                  </a:lnTo>
                  <a:lnTo>
                    <a:pt x="594898" y="160020"/>
                  </a:lnTo>
                  <a:lnTo>
                    <a:pt x="571417" y="152400"/>
                  </a:lnTo>
                  <a:lnTo>
                    <a:pt x="522075" y="148590"/>
                  </a:lnTo>
                  <a:close/>
                </a:path>
                <a:path w="1264920" h="655319">
                  <a:moveTo>
                    <a:pt x="907275" y="467360"/>
                  </a:moveTo>
                  <a:lnTo>
                    <a:pt x="655896" y="467360"/>
                  </a:lnTo>
                  <a:lnTo>
                    <a:pt x="674266" y="482600"/>
                  </a:lnTo>
                  <a:lnTo>
                    <a:pt x="694590" y="495300"/>
                  </a:lnTo>
                  <a:lnTo>
                    <a:pt x="716631" y="505460"/>
                  </a:lnTo>
                  <a:lnTo>
                    <a:pt x="740155" y="513080"/>
                  </a:lnTo>
                  <a:lnTo>
                    <a:pt x="789497" y="516890"/>
                  </a:lnTo>
                  <a:lnTo>
                    <a:pt x="836745" y="509270"/>
                  </a:lnTo>
                  <a:lnTo>
                    <a:pt x="879770" y="490220"/>
                  </a:lnTo>
                  <a:lnTo>
                    <a:pt x="907275" y="467360"/>
                  </a:lnTo>
                  <a:close/>
                </a:path>
                <a:path w="1264920" h="655319">
                  <a:moveTo>
                    <a:pt x="1138271" y="504190"/>
                  </a:moveTo>
                  <a:lnTo>
                    <a:pt x="1027288" y="504190"/>
                  </a:lnTo>
                  <a:lnTo>
                    <a:pt x="1039729" y="508000"/>
                  </a:lnTo>
                  <a:lnTo>
                    <a:pt x="1052627" y="511810"/>
                  </a:lnTo>
                  <a:lnTo>
                    <a:pt x="1065958" y="514350"/>
                  </a:lnTo>
                  <a:lnTo>
                    <a:pt x="1079694" y="515620"/>
                  </a:lnTo>
                  <a:lnTo>
                    <a:pt x="1128807" y="508000"/>
                  </a:lnTo>
                  <a:lnTo>
                    <a:pt x="1138271" y="504190"/>
                  </a:lnTo>
                  <a:close/>
                </a:path>
                <a:path w="1264920" h="655319">
                  <a:moveTo>
                    <a:pt x="330856" y="426720"/>
                  </a:moveTo>
                  <a:lnTo>
                    <a:pt x="319452" y="426720"/>
                  </a:lnTo>
                  <a:lnTo>
                    <a:pt x="308775" y="431800"/>
                  </a:lnTo>
                  <a:lnTo>
                    <a:pt x="297341" y="440690"/>
                  </a:lnTo>
                  <a:lnTo>
                    <a:pt x="296608" y="440690"/>
                  </a:lnTo>
                  <a:lnTo>
                    <a:pt x="281712" y="448310"/>
                  </a:lnTo>
                  <a:lnTo>
                    <a:pt x="265963" y="453390"/>
                  </a:lnTo>
                  <a:lnTo>
                    <a:pt x="249581" y="457200"/>
                  </a:lnTo>
                  <a:lnTo>
                    <a:pt x="232788" y="458470"/>
                  </a:lnTo>
                  <a:lnTo>
                    <a:pt x="356356" y="458470"/>
                  </a:lnTo>
                  <a:lnTo>
                    <a:pt x="355736" y="448310"/>
                  </a:lnTo>
                  <a:lnTo>
                    <a:pt x="350533" y="438150"/>
                  </a:lnTo>
                  <a:lnTo>
                    <a:pt x="341659" y="430530"/>
                  </a:lnTo>
                  <a:lnTo>
                    <a:pt x="330856" y="426720"/>
                  </a:lnTo>
                  <a:close/>
                </a:path>
                <a:path w="1264920" h="655319">
                  <a:moveTo>
                    <a:pt x="635909" y="331470"/>
                  </a:moveTo>
                  <a:lnTo>
                    <a:pt x="624096" y="331470"/>
                  </a:lnTo>
                  <a:lnTo>
                    <a:pt x="613170" y="335280"/>
                  </a:lnTo>
                  <a:lnTo>
                    <a:pt x="604998" y="344170"/>
                  </a:lnTo>
                  <a:lnTo>
                    <a:pt x="600393" y="354330"/>
                  </a:lnTo>
                  <a:lnTo>
                    <a:pt x="600170" y="365760"/>
                  </a:lnTo>
                  <a:lnTo>
                    <a:pt x="603375" y="379730"/>
                  </a:lnTo>
                  <a:lnTo>
                    <a:pt x="607645" y="393700"/>
                  </a:lnTo>
                  <a:lnTo>
                    <a:pt x="612949" y="407670"/>
                  </a:lnTo>
                  <a:lnTo>
                    <a:pt x="619258" y="420370"/>
                  </a:lnTo>
                  <a:lnTo>
                    <a:pt x="594032" y="440690"/>
                  </a:lnTo>
                  <a:lnTo>
                    <a:pt x="564882" y="453390"/>
                  </a:lnTo>
                  <a:lnTo>
                    <a:pt x="533326" y="458470"/>
                  </a:lnTo>
                  <a:lnTo>
                    <a:pt x="917383" y="458470"/>
                  </a:lnTo>
                  <a:lnTo>
                    <a:pt x="919263" y="455930"/>
                  </a:lnTo>
                  <a:lnTo>
                    <a:pt x="803385" y="455930"/>
                  </a:lnTo>
                  <a:lnTo>
                    <a:pt x="753673" y="454660"/>
                  </a:lnTo>
                  <a:lnTo>
                    <a:pt x="719501" y="441960"/>
                  </a:lnTo>
                  <a:lnTo>
                    <a:pt x="691226" y="419100"/>
                  </a:lnTo>
                  <a:lnTo>
                    <a:pt x="670421" y="389890"/>
                  </a:lnTo>
                  <a:lnTo>
                    <a:pt x="658660" y="355600"/>
                  </a:lnTo>
                  <a:lnTo>
                    <a:pt x="654321" y="344170"/>
                  </a:lnTo>
                  <a:lnTo>
                    <a:pt x="646361" y="336550"/>
                  </a:lnTo>
                  <a:lnTo>
                    <a:pt x="635909" y="331470"/>
                  </a:lnTo>
                  <a:close/>
                </a:path>
                <a:path w="1264920" h="655319">
                  <a:moveTo>
                    <a:pt x="916424" y="207010"/>
                  </a:moveTo>
                  <a:lnTo>
                    <a:pt x="778290" y="207010"/>
                  </a:lnTo>
                  <a:lnTo>
                    <a:pt x="810582" y="210820"/>
                  </a:lnTo>
                  <a:lnTo>
                    <a:pt x="855872" y="231140"/>
                  </a:lnTo>
                  <a:lnTo>
                    <a:pt x="888643" y="266700"/>
                  </a:lnTo>
                  <a:lnTo>
                    <a:pt x="905824" y="311150"/>
                  </a:lnTo>
                  <a:lnTo>
                    <a:pt x="904349" y="360680"/>
                  </a:lnTo>
                  <a:lnTo>
                    <a:pt x="883639" y="406400"/>
                  </a:lnTo>
                  <a:lnTo>
                    <a:pt x="848345" y="439420"/>
                  </a:lnTo>
                  <a:lnTo>
                    <a:pt x="803385" y="455930"/>
                  </a:lnTo>
                  <a:lnTo>
                    <a:pt x="919263" y="455930"/>
                  </a:lnTo>
                  <a:lnTo>
                    <a:pt x="944637" y="421640"/>
                  </a:lnTo>
                  <a:lnTo>
                    <a:pt x="962222" y="374650"/>
                  </a:lnTo>
                  <a:lnTo>
                    <a:pt x="966938" y="325120"/>
                  </a:lnTo>
                  <a:lnTo>
                    <a:pt x="958790" y="278130"/>
                  </a:lnTo>
                  <a:lnTo>
                    <a:pt x="939104" y="234950"/>
                  </a:lnTo>
                  <a:lnTo>
                    <a:pt x="916424" y="207010"/>
                  </a:lnTo>
                  <a:close/>
                </a:path>
                <a:path w="1264920" h="655319">
                  <a:moveTo>
                    <a:pt x="1214411" y="204470"/>
                  </a:moveTo>
                  <a:lnTo>
                    <a:pt x="1079694" y="204470"/>
                  </a:lnTo>
                  <a:lnTo>
                    <a:pt x="1128528" y="214630"/>
                  </a:lnTo>
                  <a:lnTo>
                    <a:pt x="1168408" y="241300"/>
                  </a:lnTo>
                  <a:lnTo>
                    <a:pt x="1195296" y="280670"/>
                  </a:lnTo>
                  <a:lnTo>
                    <a:pt x="1205157" y="330200"/>
                  </a:lnTo>
                  <a:lnTo>
                    <a:pt x="1195296" y="378460"/>
                  </a:lnTo>
                  <a:lnTo>
                    <a:pt x="1168408" y="419100"/>
                  </a:lnTo>
                  <a:lnTo>
                    <a:pt x="1128528" y="445770"/>
                  </a:lnTo>
                  <a:lnTo>
                    <a:pt x="1079694" y="455930"/>
                  </a:lnTo>
                  <a:lnTo>
                    <a:pt x="1214278" y="455930"/>
                  </a:lnTo>
                  <a:lnTo>
                    <a:pt x="1239364" y="422910"/>
                  </a:lnTo>
                  <a:lnTo>
                    <a:pt x="1258034" y="379730"/>
                  </a:lnTo>
                  <a:lnTo>
                    <a:pt x="1264652" y="330200"/>
                  </a:lnTo>
                  <a:lnTo>
                    <a:pt x="1258034" y="280670"/>
                  </a:lnTo>
                  <a:lnTo>
                    <a:pt x="1239364" y="236220"/>
                  </a:lnTo>
                  <a:lnTo>
                    <a:pt x="1214411" y="204470"/>
                  </a:lnTo>
                  <a:close/>
                </a:path>
                <a:path w="1264920" h="655319">
                  <a:moveTo>
                    <a:pt x="778290" y="207010"/>
                  </a:moveTo>
                  <a:lnTo>
                    <a:pt x="536553" y="207010"/>
                  </a:lnTo>
                  <a:lnTo>
                    <a:pt x="557846" y="210820"/>
                  </a:lnTo>
                  <a:lnTo>
                    <a:pt x="589870" y="223520"/>
                  </a:lnTo>
                  <a:lnTo>
                    <a:pt x="616863" y="242570"/>
                  </a:lnTo>
                  <a:lnTo>
                    <a:pt x="637554" y="269240"/>
                  </a:lnTo>
                  <a:lnTo>
                    <a:pt x="650671" y="300990"/>
                  </a:lnTo>
                  <a:lnTo>
                    <a:pt x="655899" y="311150"/>
                  </a:lnTo>
                  <a:lnTo>
                    <a:pt x="664478" y="318770"/>
                  </a:lnTo>
                  <a:lnTo>
                    <a:pt x="675242" y="322580"/>
                  </a:lnTo>
                  <a:lnTo>
                    <a:pt x="687026" y="321310"/>
                  </a:lnTo>
                  <a:lnTo>
                    <a:pt x="697624" y="316230"/>
                  </a:lnTo>
                  <a:lnTo>
                    <a:pt x="705146" y="308610"/>
                  </a:lnTo>
                  <a:lnTo>
                    <a:pt x="708898" y="297180"/>
                  </a:lnTo>
                  <a:lnTo>
                    <a:pt x="708187" y="285750"/>
                  </a:lnTo>
                  <a:lnTo>
                    <a:pt x="705076" y="275590"/>
                  </a:lnTo>
                  <a:lnTo>
                    <a:pt x="701394" y="264160"/>
                  </a:lnTo>
                  <a:lnTo>
                    <a:pt x="697144" y="255270"/>
                  </a:lnTo>
                  <a:lnTo>
                    <a:pt x="692324" y="245110"/>
                  </a:lnTo>
                  <a:lnTo>
                    <a:pt x="717678" y="224790"/>
                  </a:lnTo>
                  <a:lnTo>
                    <a:pt x="746828" y="212090"/>
                  </a:lnTo>
                  <a:lnTo>
                    <a:pt x="778290" y="207010"/>
                  </a:lnTo>
                  <a:close/>
                </a:path>
                <a:path w="1264920" h="655319">
                  <a:moveTo>
                    <a:pt x="356356" y="207010"/>
                  </a:moveTo>
                  <a:lnTo>
                    <a:pt x="232788" y="207010"/>
                  </a:lnTo>
                  <a:lnTo>
                    <a:pt x="249581" y="208280"/>
                  </a:lnTo>
                  <a:lnTo>
                    <a:pt x="265963" y="212090"/>
                  </a:lnTo>
                  <a:lnTo>
                    <a:pt x="281712" y="217170"/>
                  </a:lnTo>
                  <a:lnTo>
                    <a:pt x="296608" y="224790"/>
                  </a:lnTo>
                  <a:lnTo>
                    <a:pt x="308775" y="232410"/>
                  </a:lnTo>
                  <a:lnTo>
                    <a:pt x="319452" y="238760"/>
                  </a:lnTo>
                  <a:lnTo>
                    <a:pt x="330856" y="238760"/>
                  </a:lnTo>
                  <a:lnTo>
                    <a:pt x="341659" y="234950"/>
                  </a:lnTo>
                  <a:lnTo>
                    <a:pt x="350533" y="227330"/>
                  </a:lnTo>
                  <a:lnTo>
                    <a:pt x="355736" y="217170"/>
                  </a:lnTo>
                  <a:lnTo>
                    <a:pt x="356356" y="207010"/>
                  </a:lnTo>
                  <a:close/>
                </a:path>
                <a:path w="1264920" h="655319">
                  <a:moveTo>
                    <a:pt x="1079694" y="144780"/>
                  </a:moveTo>
                  <a:lnTo>
                    <a:pt x="1020310" y="154940"/>
                  </a:lnTo>
                  <a:lnTo>
                    <a:pt x="967342" y="182880"/>
                  </a:lnTo>
                  <a:lnTo>
                    <a:pt x="955918" y="203200"/>
                  </a:lnTo>
                  <a:lnTo>
                    <a:pt x="956613" y="214630"/>
                  </a:lnTo>
                  <a:lnTo>
                    <a:pt x="961771" y="224790"/>
                  </a:lnTo>
                  <a:lnTo>
                    <a:pt x="970696" y="232410"/>
                  </a:lnTo>
                  <a:lnTo>
                    <a:pt x="981539" y="236220"/>
                  </a:lnTo>
                  <a:lnTo>
                    <a:pt x="992954" y="234950"/>
                  </a:lnTo>
                  <a:lnTo>
                    <a:pt x="1003592" y="229870"/>
                  </a:lnTo>
                  <a:lnTo>
                    <a:pt x="1020809" y="219710"/>
                  </a:lnTo>
                  <a:lnTo>
                    <a:pt x="1039425" y="210820"/>
                  </a:lnTo>
                  <a:lnTo>
                    <a:pt x="1059150" y="205740"/>
                  </a:lnTo>
                  <a:lnTo>
                    <a:pt x="1079694" y="204470"/>
                  </a:lnTo>
                  <a:lnTo>
                    <a:pt x="1214411" y="204470"/>
                  </a:lnTo>
                  <a:lnTo>
                    <a:pt x="1210418" y="199390"/>
                  </a:lnTo>
                  <a:lnTo>
                    <a:pt x="1172974" y="170180"/>
                  </a:lnTo>
                  <a:lnTo>
                    <a:pt x="1128807" y="151130"/>
                  </a:lnTo>
                  <a:lnTo>
                    <a:pt x="1079694" y="144780"/>
                  </a:lnTo>
                  <a:close/>
                </a:path>
                <a:path w="1264920" h="655319">
                  <a:moveTo>
                    <a:pt x="778466" y="147320"/>
                  </a:moveTo>
                  <a:lnTo>
                    <a:pt x="733952" y="153670"/>
                  </a:lnTo>
                  <a:lnTo>
                    <a:pt x="692417" y="171450"/>
                  </a:lnTo>
                  <a:lnTo>
                    <a:pt x="655728" y="198120"/>
                  </a:lnTo>
                  <a:lnTo>
                    <a:pt x="909208" y="198120"/>
                  </a:lnTo>
                  <a:lnTo>
                    <a:pt x="870427" y="170180"/>
                  </a:lnTo>
                  <a:lnTo>
                    <a:pt x="824090" y="152400"/>
                  </a:lnTo>
                  <a:lnTo>
                    <a:pt x="778466" y="147320"/>
                  </a:lnTo>
                  <a:close/>
                </a:path>
                <a:path w="1264920" h="655319">
                  <a:moveTo>
                    <a:pt x="9088" y="147320"/>
                  </a:moveTo>
                  <a:lnTo>
                    <a:pt x="4900" y="149860"/>
                  </a:lnTo>
                  <a:lnTo>
                    <a:pt x="2848" y="153670"/>
                  </a:lnTo>
                  <a:lnTo>
                    <a:pt x="251" y="158750"/>
                  </a:lnTo>
                  <a:lnTo>
                    <a:pt x="0" y="161290"/>
                  </a:lnTo>
                  <a:lnTo>
                    <a:pt x="1528" y="165100"/>
                  </a:lnTo>
                  <a:lnTo>
                    <a:pt x="16962" y="172720"/>
                  </a:lnTo>
                  <a:lnTo>
                    <a:pt x="30899" y="172720"/>
                  </a:lnTo>
                  <a:lnTo>
                    <a:pt x="38229" y="170180"/>
                  </a:lnTo>
                  <a:lnTo>
                    <a:pt x="50888" y="161290"/>
                  </a:lnTo>
                  <a:lnTo>
                    <a:pt x="55809" y="154940"/>
                  </a:lnTo>
                  <a:lnTo>
                    <a:pt x="56794" y="152400"/>
                  </a:lnTo>
                  <a:lnTo>
                    <a:pt x="19685" y="152400"/>
                  </a:lnTo>
                  <a:lnTo>
                    <a:pt x="16847" y="151130"/>
                  </a:lnTo>
                  <a:lnTo>
                    <a:pt x="15465" y="149860"/>
                  </a:lnTo>
                  <a:lnTo>
                    <a:pt x="14020" y="149860"/>
                  </a:lnTo>
                  <a:lnTo>
                    <a:pt x="9088" y="147320"/>
                  </a:lnTo>
                  <a:close/>
                </a:path>
                <a:path w="1264920" h="655319">
                  <a:moveTo>
                    <a:pt x="15517" y="2540"/>
                  </a:moveTo>
                  <a:lnTo>
                    <a:pt x="5727" y="2540"/>
                  </a:lnTo>
                  <a:lnTo>
                    <a:pt x="3706" y="5080"/>
                  </a:lnTo>
                  <a:lnTo>
                    <a:pt x="1978" y="7620"/>
                  </a:lnTo>
                  <a:lnTo>
                    <a:pt x="1183" y="11430"/>
                  </a:lnTo>
                  <a:lnTo>
                    <a:pt x="47433" y="120650"/>
                  </a:lnTo>
                  <a:lnTo>
                    <a:pt x="41171" y="135890"/>
                  </a:lnTo>
                  <a:lnTo>
                    <a:pt x="36166" y="147320"/>
                  </a:lnTo>
                  <a:lnTo>
                    <a:pt x="29999" y="152400"/>
                  </a:lnTo>
                  <a:lnTo>
                    <a:pt x="56794" y="152400"/>
                  </a:lnTo>
                  <a:lnTo>
                    <a:pt x="59254" y="146050"/>
                  </a:lnTo>
                  <a:lnTo>
                    <a:pt x="81723" y="91440"/>
                  </a:lnTo>
                  <a:lnTo>
                    <a:pt x="58364" y="91440"/>
                  </a:lnTo>
                  <a:lnTo>
                    <a:pt x="57422" y="88900"/>
                  </a:lnTo>
                  <a:lnTo>
                    <a:pt x="25109" y="8890"/>
                  </a:lnTo>
                  <a:lnTo>
                    <a:pt x="23339" y="5080"/>
                  </a:lnTo>
                  <a:lnTo>
                    <a:pt x="20051" y="3810"/>
                  </a:lnTo>
                  <a:lnTo>
                    <a:pt x="15517" y="2540"/>
                  </a:lnTo>
                  <a:close/>
                </a:path>
                <a:path w="1264920" h="655319">
                  <a:moveTo>
                    <a:pt x="188853" y="127000"/>
                  </a:moveTo>
                  <a:lnTo>
                    <a:pt x="175688" y="127000"/>
                  </a:lnTo>
                  <a:lnTo>
                    <a:pt x="182319" y="128270"/>
                  </a:lnTo>
                  <a:lnTo>
                    <a:pt x="188853" y="127000"/>
                  </a:lnTo>
                  <a:close/>
                </a:path>
                <a:path w="1264920" h="655319">
                  <a:moveTo>
                    <a:pt x="283258" y="2540"/>
                  </a:moveTo>
                  <a:lnTo>
                    <a:pt x="267604" y="2540"/>
                  </a:lnTo>
                  <a:lnTo>
                    <a:pt x="264169" y="6350"/>
                  </a:lnTo>
                  <a:lnTo>
                    <a:pt x="264169" y="80010"/>
                  </a:lnTo>
                  <a:lnTo>
                    <a:pt x="264798" y="91440"/>
                  </a:lnTo>
                  <a:lnTo>
                    <a:pt x="287260" y="124460"/>
                  </a:lnTo>
                  <a:lnTo>
                    <a:pt x="306095" y="128270"/>
                  </a:lnTo>
                  <a:lnTo>
                    <a:pt x="311142" y="128270"/>
                  </a:lnTo>
                  <a:lnTo>
                    <a:pt x="316273" y="127000"/>
                  </a:lnTo>
                  <a:lnTo>
                    <a:pt x="326356" y="123190"/>
                  </a:lnTo>
                  <a:lnTo>
                    <a:pt x="331068" y="121920"/>
                  </a:lnTo>
                  <a:lnTo>
                    <a:pt x="339654" y="115570"/>
                  </a:lnTo>
                  <a:lnTo>
                    <a:pt x="343518" y="113030"/>
                  </a:lnTo>
                  <a:lnTo>
                    <a:pt x="347696" y="107950"/>
                  </a:lnTo>
                  <a:lnTo>
                    <a:pt x="369768" y="107950"/>
                  </a:lnTo>
                  <a:lnTo>
                    <a:pt x="369768" y="106680"/>
                  </a:lnTo>
                  <a:lnTo>
                    <a:pt x="300378" y="106680"/>
                  </a:lnTo>
                  <a:lnTo>
                    <a:pt x="294849" y="104140"/>
                  </a:lnTo>
                  <a:lnTo>
                    <a:pt x="288399" y="95250"/>
                  </a:lnTo>
                  <a:lnTo>
                    <a:pt x="286692" y="87630"/>
                  </a:lnTo>
                  <a:lnTo>
                    <a:pt x="286692" y="6350"/>
                  </a:lnTo>
                  <a:lnTo>
                    <a:pt x="283258" y="2540"/>
                  </a:lnTo>
                  <a:close/>
                </a:path>
                <a:path w="1264920" h="655319">
                  <a:moveTo>
                    <a:pt x="188721" y="0"/>
                  </a:moveTo>
                  <a:lnTo>
                    <a:pt x="175456" y="0"/>
                  </a:lnTo>
                  <a:lnTo>
                    <a:pt x="162800" y="2540"/>
                  </a:lnTo>
                  <a:lnTo>
                    <a:pt x="130791" y="24130"/>
                  </a:lnTo>
                  <a:lnTo>
                    <a:pt x="117964" y="54610"/>
                  </a:lnTo>
                  <a:lnTo>
                    <a:pt x="118089" y="66040"/>
                  </a:lnTo>
                  <a:lnTo>
                    <a:pt x="130802" y="102870"/>
                  </a:lnTo>
                  <a:lnTo>
                    <a:pt x="163035" y="124460"/>
                  </a:lnTo>
                  <a:lnTo>
                    <a:pt x="169254" y="127000"/>
                  </a:lnTo>
                  <a:lnTo>
                    <a:pt x="195219" y="127000"/>
                  </a:lnTo>
                  <a:lnTo>
                    <a:pt x="201396" y="124460"/>
                  </a:lnTo>
                  <a:lnTo>
                    <a:pt x="207365" y="123190"/>
                  </a:lnTo>
                  <a:lnTo>
                    <a:pt x="215145" y="119380"/>
                  </a:lnTo>
                  <a:lnTo>
                    <a:pt x="222014" y="115570"/>
                  </a:lnTo>
                  <a:lnTo>
                    <a:pt x="230128" y="106680"/>
                  </a:lnTo>
                  <a:lnTo>
                    <a:pt x="182315" y="106680"/>
                  </a:lnTo>
                  <a:lnTo>
                    <a:pt x="174002" y="105410"/>
                  </a:lnTo>
                  <a:lnTo>
                    <a:pt x="166110" y="102870"/>
                  </a:lnTo>
                  <a:lnTo>
                    <a:pt x="161052" y="101600"/>
                  </a:lnTo>
                  <a:lnTo>
                    <a:pt x="156602" y="97790"/>
                  </a:lnTo>
                  <a:lnTo>
                    <a:pt x="149189" y="90170"/>
                  </a:lnTo>
                  <a:lnTo>
                    <a:pt x="146246" y="86360"/>
                  </a:lnTo>
                  <a:lnTo>
                    <a:pt x="142027" y="74930"/>
                  </a:lnTo>
                  <a:lnTo>
                    <a:pt x="140959" y="69850"/>
                  </a:lnTo>
                  <a:lnTo>
                    <a:pt x="140959" y="57150"/>
                  </a:lnTo>
                  <a:lnTo>
                    <a:pt x="171104" y="22860"/>
                  </a:lnTo>
                  <a:lnTo>
                    <a:pt x="176570" y="21590"/>
                  </a:lnTo>
                  <a:lnTo>
                    <a:pt x="231000" y="21590"/>
                  </a:lnTo>
                  <a:lnTo>
                    <a:pt x="221993" y="12700"/>
                  </a:lnTo>
                  <a:lnTo>
                    <a:pt x="215134" y="8890"/>
                  </a:lnTo>
                  <a:lnTo>
                    <a:pt x="207365" y="5080"/>
                  </a:lnTo>
                  <a:lnTo>
                    <a:pt x="201380" y="2540"/>
                  </a:lnTo>
                  <a:lnTo>
                    <a:pt x="188721" y="0"/>
                  </a:lnTo>
                  <a:close/>
                </a:path>
                <a:path w="1264920" h="655319">
                  <a:moveTo>
                    <a:pt x="413777" y="3810"/>
                  </a:moveTo>
                  <a:lnTo>
                    <a:pt x="398364" y="3810"/>
                  </a:lnTo>
                  <a:lnTo>
                    <a:pt x="394919" y="6350"/>
                  </a:lnTo>
                  <a:lnTo>
                    <a:pt x="394919" y="121920"/>
                  </a:lnTo>
                  <a:lnTo>
                    <a:pt x="398364" y="125730"/>
                  </a:lnTo>
                  <a:lnTo>
                    <a:pt x="414092" y="125730"/>
                  </a:lnTo>
                  <a:lnTo>
                    <a:pt x="417453" y="121920"/>
                  </a:lnTo>
                  <a:lnTo>
                    <a:pt x="417453" y="66040"/>
                  </a:lnTo>
                  <a:lnTo>
                    <a:pt x="418332" y="59690"/>
                  </a:lnTo>
                  <a:lnTo>
                    <a:pt x="441190" y="26670"/>
                  </a:lnTo>
                  <a:lnTo>
                    <a:pt x="445389" y="25400"/>
                  </a:lnTo>
                  <a:lnTo>
                    <a:pt x="456090" y="25400"/>
                  </a:lnTo>
                  <a:lnTo>
                    <a:pt x="459787" y="21590"/>
                  </a:lnTo>
                  <a:lnTo>
                    <a:pt x="417222" y="21590"/>
                  </a:lnTo>
                  <a:lnTo>
                    <a:pt x="417222" y="6350"/>
                  </a:lnTo>
                  <a:lnTo>
                    <a:pt x="413777" y="3810"/>
                  </a:lnTo>
                  <a:close/>
                </a:path>
                <a:path w="1264920" h="655319">
                  <a:moveTo>
                    <a:pt x="369768" y="107950"/>
                  </a:moveTo>
                  <a:lnTo>
                    <a:pt x="347696" y="107950"/>
                  </a:lnTo>
                  <a:lnTo>
                    <a:pt x="347696" y="121920"/>
                  </a:lnTo>
                  <a:lnTo>
                    <a:pt x="351046" y="124460"/>
                  </a:lnTo>
                  <a:lnTo>
                    <a:pt x="366407" y="124460"/>
                  </a:lnTo>
                  <a:lnTo>
                    <a:pt x="369768" y="121920"/>
                  </a:lnTo>
                  <a:lnTo>
                    <a:pt x="369768" y="107950"/>
                  </a:lnTo>
                  <a:close/>
                </a:path>
                <a:path w="1264920" h="655319">
                  <a:moveTo>
                    <a:pt x="231000" y="21590"/>
                  </a:moveTo>
                  <a:lnTo>
                    <a:pt x="188067" y="21590"/>
                  </a:lnTo>
                  <a:lnTo>
                    <a:pt x="193481" y="22860"/>
                  </a:lnTo>
                  <a:lnTo>
                    <a:pt x="203417" y="26670"/>
                  </a:lnTo>
                  <a:lnTo>
                    <a:pt x="223459" y="57150"/>
                  </a:lnTo>
                  <a:lnTo>
                    <a:pt x="223459" y="69850"/>
                  </a:lnTo>
                  <a:lnTo>
                    <a:pt x="198402" y="102870"/>
                  </a:lnTo>
                  <a:lnTo>
                    <a:pt x="190598" y="105410"/>
                  </a:lnTo>
                  <a:lnTo>
                    <a:pt x="182315" y="106680"/>
                  </a:lnTo>
                  <a:lnTo>
                    <a:pt x="230128" y="106680"/>
                  </a:lnTo>
                  <a:lnTo>
                    <a:pt x="246140" y="69850"/>
                  </a:lnTo>
                  <a:lnTo>
                    <a:pt x="246453" y="54610"/>
                  </a:lnTo>
                  <a:lnTo>
                    <a:pt x="244777" y="45720"/>
                  </a:lnTo>
                  <a:lnTo>
                    <a:pt x="238181" y="30480"/>
                  </a:lnTo>
                  <a:lnTo>
                    <a:pt x="233574" y="24130"/>
                  </a:lnTo>
                  <a:lnTo>
                    <a:pt x="231000" y="21590"/>
                  </a:lnTo>
                  <a:close/>
                </a:path>
                <a:path w="1264920" h="655319">
                  <a:moveTo>
                    <a:pt x="366334" y="2540"/>
                  </a:moveTo>
                  <a:lnTo>
                    <a:pt x="350669" y="2540"/>
                  </a:lnTo>
                  <a:lnTo>
                    <a:pt x="347235" y="6350"/>
                  </a:lnTo>
                  <a:lnTo>
                    <a:pt x="347235" y="68580"/>
                  </a:lnTo>
                  <a:lnTo>
                    <a:pt x="346188" y="73660"/>
                  </a:lnTo>
                  <a:lnTo>
                    <a:pt x="318681" y="105410"/>
                  </a:lnTo>
                  <a:lnTo>
                    <a:pt x="313561" y="106680"/>
                  </a:lnTo>
                  <a:lnTo>
                    <a:pt x="369768" y="106680"/>
                  </a:lnTo>
                  <a:lnTo>
                    <a:pt x="369768" y="6350"/>
                  </a:lnTo>
                  <a:lnTo>
                    <a:pt x="366334" y="2540"/>
                  </a:lnTo>
                  <a:close/>
                </a:path>
                <a:path w="1264920" h="655319">
                  <a:moveTo>
                    <a:pt x="109923" y="2540"/>
                  </a:moveTo>
                  <a:lnTo>
                    <a:pt x="95944" y="2540"/>
                  </a:lnTo>
                  <a:lnTo>
                    <a:pt x="92510" y="5080"/>
                  </a:lnTo>
                  <a:lnTo>
                    <a:pt x="91002" y="10160"/>
                  </a:lnTo>
                  <a:lnTo>
                    <a:pt x="59453" y="88900"/>
                  </a:lnTo>
                  <a:lnTo>
                    <a:pt x="59076" y="90170"/>
                  </a:lnTo>
                  <a:lnTo>
                    <a:pt x="58364" y="91440"/>
                  </a:lnTo>
                  <a:lnTo>
                    <a:pt x="81723" y="91440"/>
                  </a:lnTo>
                  <a:lnTo>
                    <a:pt x="113598" y="13970"/>
                  </a:lnTo>
                  <a:lnTo>
                    <a:pt x="114509" y="11430"/>
                  </a:lnTo>
                  <a:lnTo>
                    <a:pt x="114300" y="8890"/>
                  </a:lnTo>
                  <a:lnTo>
                    <a:pt x="112980" y="6350"/>
                  </a:lnTo>
                  <a:lnTo>
                    <a:pt x="111996" y="5080"/>
                  </a:lnTo>
                  <a:lnTo>
                    <a:pt x="109923" y="2540"/>
                  </a:lnTo>
                  <a:close/>
                </a:path>
                <a:path w="1264920" h="655319">
                  <a:moveTo>
                    <a:pt x="456258" y="2540"/>
                  </a:moveTo>
                  <a:lnTo>
                    <a:pt x="450352" y="2540"/>
                  </a:lnTo>
                  <a:lnTo>
                    <a:pt x="437378" y="5080"/>
                  </a:lnTo>
                  <a:lnTo>
                    <a:pt x="431359" y="7620"/>
                  </a:lnTo>
                  <a:lnTo>
                    <a:pt x="425683" y="11430"/>
                  </a:lnTo>
                  <a:lnTo>
                    <a:pt x="422489" y="15240"/>
                  </a:lnTo>
                  <a:lnTo>
                    <a:pt x="419662" y="17780"/>
                  </a:lnTo>
                  <a:lnTo>
                    <a:pt x="417222" y="21590"/>
                  </a:lnTo>
                  <a:lnTo>
                    <a:pt x="459787" y="21590"/>
                  </a:lnTo>
                  <a:lnTo>
                    <a:pt x="459787" y="6350"/>
                  </a:lnTo>
                  <a:lnTo>
                    <a:pt x="456258" y="2540"/>
                  </a:lnTo>
                  <a:close/>
                </a:path>
              </a:pathLst>
            </a:custGeom>
            <a:solidFill>
              <a:srgbClr val="747678"/>
            </a:solidFill>
          </p:spPr>
          <p:txBody>
            <a:bodyPr wrap="square" lIns="0" tIns="0" rIns="0" bIns="0" rtlCol="0"/>
            <a:lstStyle/>
            <a:p>
              <a:endParaRPr/>
            </a:p>
          </p:txBody>
        </p:sp>
        <p:pic>
          <p:nvPicPr>
            <p:cNvPr id="4" name="object 4"/>
            <p:cNvPicPr/>
            <p:nvPr/>
          </p:nvPicPr>
          <p:blipFill>
            <a:blip r:embed="rId3" cstate="print"/>
            <a:stretch>
              <a:fillRect/>
            </a:stretch>
          </p:blipFill>
          <p:spPr>
            <a:xfrm>
              <a:off x="667828" y="0"/>
              <a:ext cx="19436261" cy="8387179"/>
            </a:xfrm>
            <a:prstGeom prst="rect">
              <a:avLst/>
            </a:prstGeom>
          </p:spPr>
        </p:pic>
        <p:pic>
          <p:nvPicPr>
            <p:cNvPr id="5" name="object 5"/>
            <p:cNvPicPr/>
            <p:nvPr/>
          </p:nvPicPr>
          <p:blipFill>
            <a:blip r:embed="rId4" cstate="print"/>
            <a:stretch>
              <a:fillRect/>
            </a:stretch>
          </p:blipFill>
          <p:spPr>
            <a:xfrm>
              <a:off x="11622682" y="0"/>
              <a:ext cx="8481417" cy="11308556"/>
            </a:xfrm>
            <a:prstGeom prst="rect">
              <a:avLst/>
            </a:prstGeom>
          </p:spPr>
        </p:pic>
      </p:grpSp>
      <p:sp>
        <p:nvSpPr>
          <p:cNvPr id="6" name="object 6"/>
          <p:cNvSpPr txBox="1">
            <a:spLocks noGrp="1"/>
          </p:cNvSpPr>
          <p:nvPr>
            <p:ph type="title"/>
          </p:nvPr>
        </p:nvSpPr>
        <p:spPr>
          <a:xfrm>
            <a:off x="824970" y="1662641"/>
            <a:ext cx="6820534" cy="1156335"/>
          </a:xfrm>
          <a:prstGeom prst="rect">
            <a:avLst/>
          </a:prstGeom>
        </p:spPr>
        <p:txBody>
          <a:bodyPr vert="horz" wrap="square" lIns="0" tIns="15240" rIns="0" bIns="0" rtlCol="0">
            <a:spAutoFit/>
          </a:bodyPr>
          <a:lstStyle/>
          <a:p>
            <a:pPr marL="12700">
              <a:lnSpc>
                <a:spcPct val="100000"/>
              </a:lnSpc>
              <a:spcBef>
                <a:spcPts val="120"/>
              </a:spcBef>
            </a:pPr>
            <a:r>
              <a:rPr sz="7400" spc="-204">
                <a:solidFill>
                  <a:srgbClr val="FAB428"/>
                </a:solidFill>
              </a:rPr>
              <a:t>Your</a:t>
            </a:r>
            <a:r>
              <a:rPr sz="7400" spc="-50">
                <a:solidFill>
                  <a:srgbClr val="FAB428"/>
                </a:solidFill>
              </a:rPr>
              <a:t> </a:t>
            </a:r>
            <a:r>
              <a:rPr sz="7400" spc="-110">
                <a:solidFill>
                  <a:srgbClr val="FAB428"/>
                </a:solidFill>
              </a:rPr>
              <a:t>Membership</a:t>
            </a:r>
            <a:endParaRPr sz="7400"/>
          </a:p>
        </p:txBody>
      </p:sp>
      <p:sp>
        <p:nvSpPr>
          <p:cNvPr id="7" name="object 7"/>
          <p:cNvSpPr txBox="1"/>
          <p:nvPr/>
        </p:nvSpPr>
        <p:spPr>
          <a:xfrm>
            <a:off x="824970" y="3650015"/>
            <a:ext cx="8044815" cy="5969635"/>
          </a:xfrm>
          <a:prstGeom prst="rect">
            <a:avLst/>
          </a:prstGeom>
        </p:spPr>
        <p:txBody>
          <a:bodyPr vert="horz" wrap="square" lIns="0" tIns="12065" rIns="0" bIns="0" rtlCol="0">
            <a:spAutoFit/>
          </a:bodyPr>
          <a:lstStyle/>
          <a:p>
            <a:pPr marL="12700" marR="522605" algn="just">
              <a:lnSpc>
                <a:spcPct val="100000"/>
              </a:lnSpc>
              <a:spcBef>
                <a:spcPts val="95"/>
              </a:spcBef>
            </a:pPr>
            <a:r>
              <a:rPr sz="3550" b="1" spc="-75">
                <a:solidFill>
                  <a:srgbClr val="747678"/>
                </a:solidFill>
                <a:latin typeface="Calibri"/>
                <a:cs typeface="Calibri"/>
              </a:rPr>
              <a:t>We </a:t>
            </a:r>
            <a:r>
              <a:rPr sz="3550" b="1" spc="-35">
                <a:solidFill>
                  <a:srgbClr val="747678"/>
                </a:solidFill>
                <a:latin typeface="Calibri"/>
                <a:cs typeface="Calibri"/>
              </a:rPr>
              <a:t>are </a:t>
            </a:r>
            <a:r>
              <a:rPr sz="3550" b="1" spc="-30">
                <a:solidFill>
                  <a:srgbClr val="747678"/>
                </a:solidFill>
                <a:latin typeface="Calibri"/>
                <a:cs typeface="Calibri"/>
              </a:rPr>
              <a:t>not </a:t>
            </a:r>
            <a:r>
              <a:rPr sz="3550" b="1" spc="-50">
                <a:solidFill>
                  <a:srgbClr val="747678"/>
                </a:solidFill>
                <a:latin typeface="Calibri"/>
                <a:cs typeface="Calibri"/>
              </a:rPr>
              <a:t>like </a:t>
            </a:r>
            <a:r>
              <a:rPr sz="3550" b="1" spc="-35">
                <a:solidFill>
                  <a:srgbClr val="747678"/>
                </a:solidFill>
                <a:latin typeface="Calibri"/>
                <a:cs typeface="Calibri"/>
              </a:rPr>
              <a:t>other retailers. </a:t>
            </a:r>
            <a:r>
              <a:rPr sz="3550" spc="-85">
                <a:solidFill>
                  <a:srgbClr val="747678"/>
                </a:solidFill>
                <a:latin typeface="Calibri"/>
                <a:cs typeface="Calibri"/>
              </a:rPr>
              <a:t>We </a:t>
            </a:r>
            <a:r>
              <a:rPr sz="3550" spc="-45">
                <a:solidFill>
                  <a:srgbClr val="747678"/>
                </a:solidFill>
                <a:latin typeface="Calibri"/>
                <a:cs typeface="Calibri"/>
              </a:rPr>
              <a:t>are </a:t>
            </a:r>
            <a:r>
              <a:rPr sz="3550" spc="-5">
                <a:solidFill>
                  <a:srgbClr val="747678"/>
                </a:solidFill>
                <a:latin typeface="Calibri"/>
                <a:cs typeface="Calibri"/>
              </a:rPr>
              <a:t>a </a:t>
            </a:r>
            <a:r>
              <a:rPr sz="3550">
                <a:solidFill>
                  <a:srgbClr val="747678"/>
                </a:solidFill>
                <a:latin typeface="Calibri"/>
                <a:cs typeface="Calibri"/>
              </a:rPr>
              <a:t> </a:t>
            </a:r>
            <a:r>
              <a:rPr sz="3550" spc="-40">
                <a:solidFill>
                  <a:srgbClr val="747678"/>
                </a:solidFill>
                <a:latin typeface="Calibri"/>
                <a:cs typeface="Calibri"/>
              </a:rPr>
              <a:t>co-operative, </a:t>
            </a:r>
            <a:r>
              <a:rPr sz="3550" spc="-50">
                <a:solidFill>
                  <a:srgbClr val="747678"/>
                </a:solidFill>
                <a:latin typeface="Calibri"/>
                <a:cs typeface="Calibri"/>
              </a:rPr>
              <a:t>which </a:t>
            </a:r>
            <a:r>
              <a:rPr sz="3550" spc="-60">
                <a:solidFill>
                  <a:srgbClr val="747678"/>
                </a:solidFill>
                <a:latin typeface="Calibri"/>
                <a:cs typeface="Calibri"/>
              </a:rPr>
              <a:t>means </a:t>
            </a:r>
            <a:r>
              <a:rPr sz="3550" spc="-50">
                <a:solidFill>
                  <a:srgbClr val="747678"/>
                </a:solidFill>
                <a:latin typeface="Calibri"/>
                <a:cs typeface="Calibri"/>
              </a:rPr>
              <a:t>we </a:t>
            </a:r>
            <a:r>
              <a:rPr sz="3550" spc="-45">
                <a:solidFill>
                  <a:srgbClr val="747678"/>
                </a:solidFill>
                <a:latin typeface="Calibri"/>
                <a:cs typeface="Calibri"/>
              </a:rPr>
              <a:t>are </a:t>
            </a:r>
            <a:r>
              <a:rPr sz="3550" spc="-55">
                <a:solidFill>
                  <a:srgbClr val="747678"/>
                </a:solidFill>
                <a:latin typeface="Calibri"/>
                <a:cs typeface="Calibri"/>
              </a:rPr>
              <a:t>owned </a:t>
            </a:r>
            <a:r>
              <a:rPr sz="3550" spc="-790">
                <a:solidFill>
                  <a:srgbClr val="747678"/>
                </a:solidFill>
                <a:latin typeface="Calibri"/>
                <a:cs typeface="Calibri"/>
              </a:rPr>
              <a:t> </a:t>
            </a:r>
            <a:r>
              <a:rPr sz="3550" spc="-40">
                <a:solidFill>
                  <a:srgbClr val="747678"/>
                </a:solidFill>
                <a:latin typeface="Calibri"/>
                <a:cs typeface="Calibri"/>
              </a:rPr>
              <a:t>by</a:t>
            </a:r>
            <a:r>
              <a:rPr sz="3550" spc="-10">
                <a:solidFill>
                  <a:srgbClr val="747678"/>
                </a:solidFill>
                <a:latin typeface="Calibri"/>
                <a:cs typeface="Calibri"/>
              </a:rPr>
              <a:t> </a:t>
            </a:r>
            <a:r>
              <a:rPr sz="3550" spc="-45">
                <a:solidFill>
                  <a:srgbClr val="747678"/>
                </a:solidFill>
                <a:latin typeface="Calibri"/>
                <a:cs typeface="Calibri"/>
              </a:rPr>
              <a:t>our</a:t>
            </a:r>
            <a:r>
              <a:rPr sz="3550" spc="-5">
                <a:solidFill>
                  <a:srgbClr val="747678"/>
                </a:solidFill>
                <a:latin typeface="Calibri"/>
                <a:cs typeface="Calibri"/>
              </a:rPr>
              <a:t> </a:t>
            </a:r>
            <a:r>
              <a:rPr sz="3550" spc="-45">
                <a:solidFill>
                  <a:srgbClr val="747678"/>
                </a:solidFill>
                <a:latin typeface="Calibri"/>
                <a:cs typeface="Calibri"/>
              </a:rPr>
              <a:t>members</a:t>
            </a:r>
            <a:r>
              <a:rPr sz="3550" spc="-10">
                <a:solidFill>
                  <a:srgbClr val="747678"/>
                </a:solidFill>
                <a:latin typeface="Calibri"/>
                <a:cs typeface="Calibri"/>
              </a:rPr>
              <a:t> </a:t>
            </a:r>
            <a:r>
              <a:rPr sz="3550" spc="-45">
                <a:solidFill>
                  <a:srgbClr val="747678"/>
                </a:solidFill>
                <a:latin typeface="Calibri"/>
                <a:cs typeface="Calibri"/>
              </a:rPr>
              <a:t>and</a:t>
            </a:r>
            <a:r>
              <a:rPr sz="3550" spc="-10">
                <a:solidFill>
                  <a:srgbClr val="747678"/>
                </a:solidFill>
                <a:latin typeface="Calibri"/>
                <a:cs typeface="Calibri"/>
              </a:rPr>
              <a:t> </a:t>
            </a:r>
            <a:r>
              <a:rPr sz="3550" spc="-40">
                <a:solidFill>
                  <a:srgbClr val="747678"/>
                </a:solidFill>
                <a:latin typeface="Calibri"/>
                <a:cs typeface="Calibri"/>
              </a:rPr>
              <a:t>run</a:t>
            </a:r>
            <a:r>
              <a:rPr sz="3550" spc="-10">
                <a:solidFill>
                  <a:srgbClr val="747678"/>
                </a:solidFill>
                <a:latin typeface="Calibri"/>
                <a:cs typeface="Calibri"/>
              </a:rPr>
              <a:t> </a:t>
            </a:r>
            <a:r>
              <a:rPr sz="3550" spc="-45">
                <a:solidFill>
                  <a:srgbClr val="747678"/>
                </a:solidFill>
                <a:latin typeface="Calibri"/>
                <a:cs typeface="Calibri"/>
              </a:rPr>
              <a:t>for</a:t>
            </a:r>
            <a:r>
              <a:rPr sz="3550" spc="-10">
                <a:solidFill>
                  <a:srgbClr val="747678"/>
                </a:solidFill>
                <a:latin typeface="Calibri"/>
                <a:cs typeface="Calibri"/>
              </a:rPr>
              <a:t> </a:t>
            </a:r>
            <a:r>
              <a:rPr sz="3550" spc="-55">
                <a:solidFill>
                  <a:srgbClr val="747678"/>
                </a:solidFill>
                <a:latin typeface="Calibri"/>
                <a:cs typeface="Calibri"/>
              </a:rPr>
              <a:t>their</a:t>
            </a:r>
            <a:r>
              <a:rPr sz="3550" spc="-5">
                <a:solidFill>
                  <a:srgbClr val="747678"/>
                </a:solidFill>
                <a:latin typeface="Calibri"/>
                <a:cs typeface="Calibri"/>
              </a:rPr>
              <a:t> </a:t>
            </a:r>
            <a:r>
              <a:rPr sz="3550" spc="-40">
                <a:solidFill>
                  <a:srgbClr val="747678"/>
                </a:solidFill>
                <a:latin typeface="Calibri"/>
                <a:cs typeface="Calibri"/>
              </a:rPr>
              <a:t>benefit.</a:t>
            </a:r>
            <a:endParaRPr sz="3550">
              <a:latin typeface="Calibri"/>
              <a:cs typeface="Calibri"/>
            </a:endParaRPr>
          </a:p>
          <a:p>
            <a:pPr>
              <a:lnSpc>
                <a:spcPct val="100000"/>
              </a:lnSpc>
              <a:spcBef>
                <a:spcPts val="25"/>
              </a:spcBef>
            </a:pPr>
            <a:endParaRPr sz="4400">
              <a:latin typeface="Calibri"/>
              <a:cs typeface="Calibri"/>
            </a:endParaRPr>
          </a:p>
          <a:p>
            <a:pPr marL="12700" marR="483234" algn="just">
              <a:lnSpc>
                <a:spcPct val="100000"/>
              </a:lnSpc>
            </a:pPr>
            <a:r>
              <a:rPr sz="3550" spc="-45">
                <a:solidFill>
                  <a:srgbClr val="747678"/>
                </a:solidFill>
                <a:latin typeface="Calibri"/>
                <a:cs typeface="Calibri"/>
              </a:rPr>
              <a:t>That </a:t>
            </a:r>
            <a:r>
              <a:rPr sz="3550" spc="-60">
                <a:solidFill>
                  <a:srgbClr val="747678"/>
                </a:solidFill>
                <a:latin typeface="Calibri"/>
                <a:cs typeface="Calibri"/>
              </a:rPr>
              <a:t>means </a:t>
            </a:r>
            <a:r>
              <a:rPr sz="3550" spc="-50">
                <a:solidFill>
                  <a:srgbClr val="747678"/>
                </a:solidFill>
                <a:latin typeface="Calibri"/>
                <a:cs typeface="Calibri"/>
              </a:rPr>
              <a:t>being </a:t>
            </a:r>
            <a:r>
              <a:rPr sz="3550" spc="-5">
                <a:solidFill>
                  <a:srgbClr val="747678"/>
                </a:solidFill>
                <a:latin typeface="Calibri"/>
                <a:cs typeface="Calibri"/>
              </a:rPr>
              <a:t>a </a:t>
            </a:r>
            <a:r>
              <a:rPr sz="3550" spc="-50">
                <a:solidFill>
                  <a:srgbClr val="747678"/>
                </a:solidFill>
                <a:latin typeface="Calibri"/>
                <a:cs typeface="Calibri"/>
              </a:rPr>
              <a:t>member needs </a:t>
            </a:r>
            <a:r>
              <a:rPr sz="3550" spc="-40">
                <a:solidFill>
                  <a:srgbClr val="747678"/>
                </a:solidFill>
                <a:latin typeface="Calibri"/>
                <a:cs typeface="Calibri"/>
              </a:rPr>
              <a:t>to </a:t>
            </a:r>
            <a:r>
              <a:rPr sz="3550" spc="-45">
                <a:solidFill>
                  <a:srgbClr val="747678"/>
                </a:solidFill>
                <a:latin typeface="Calibri"/>
                <a:cs typeface="Calibri"/>
              </a:rPr>
              <a:t>feel </a:t>
            </a:r>
            <a:r>
              <a:rPr sz="3550" spc="-790">
                <a:solidFill>
                  <a:srgbClr val="747678"/>
                </a:solidFill>
                <a:latin typeface="Calibri"/>
                <a:cs typeface="Calibri"/>
              </a:rPr>
              <a:t> </a:t>
            </a:r>
            <a:r>
              <a:rPr sz="3550" spc="-50">
                <a:solidFill>
                  <a:srgbClr val="747678"/>
                </a:solidFill>
                <a:latin typeface="Calibri"/>
                <a:cs typeface="Calibri"/>
              </a:rPr>
              <a:t>special </a:t>
            </a:r>
            <a:r>
              <a:rPr sz="3550" spc="-5">
                <a:solidFill>
                  <a:srgbClr val="747678"/>
                </a:solidFill>
                <a:latin typeface="Calibri"/>
                <a:cs typeface="Calibri"/>
              </a:rPr>
              <a:t>- </a:t>
            </a:r>
            <a:r>
              <a:rPr sz="3550" spc="-45">
                <a:solidFill>
                  <a:srgbClr val="747678"/>
                </a:solidFill>
                <a:latin typeface="Calibri"/>
                <a:cs typeface="Calibri"/>
              </a:rPr>
              <a:t>more </a:t>
            </a:r>
            <a:r>
              <a:rPr sz="3550" spc="-60">
                <a:solidFill>
                  <a:srgbClr val="747678"/>
                </a:solidFill>
                <a:latin typeface="Calibri"/>
                <a:cs typeface="Calibri"/>
              </a:rPr>
              <a:t>than </a:t>
            </a:r>
            <a:r>
              <a:rPr sz="3550" spc="-40">
                <a:solidFill>
                  <a:srgbClr val="747678"/>
                </a:solidFill>
                <a:latin typeface="Calibri"/>
                <a:cs typeface="Calibri"/>
              </a:rPr>
              <a:t>just </a:t>
            </a:r>
            <a:r>
              <a:rPr sz="3550" spc="-50">
                <a:solidFill>
                  <a:srgbClr val="747678"/>
                </a:solidFill>
                <a:latin typeface="Calibri"/>
                <a:cs typeface="Calibri"/>
              </a:rPr>
              <a:t>being </a:t>
            </a:r>
            <a:r>
              <a:rPr sz="3550" spc="-5">
                <a:solidFill>
                  <a:srgbClr val="747678"/>
                </a:solidFill>
                <a:latin typeface="Calibri"/>
                <a:cs typeface="Calibri"/>
              </a:rPr>
              <a:t>a </a:t>
            </a:r>
            <a:r>
              <a:rPr sz="3550" spc="-80">
                <a:solidFill>
                  <a:srgbClr val="747678"/>
                </a:solidFill>
                <a:latin typeface="Calibri"/>
                <a:cs typeface="Calibri"/>
              </a:rPr>
              <a:t>customer. </a:t>
            </a:r>
            <a:r>
              <a:rPr sz="3550" spc="-75">
                <a:solidFill>
                  <a:srgbClr val="747678"/>
                </a:solidFill>
                <a:latin typeface="Calibri"/>
                <a:cs typeface="Calibri"/>
              </a:rPr>
              <a:t> </a:t>
            </a:r>
            <a:r>
              <a:rPr sz="3550" b="1" spc="-30">
                <a:solidFill>
                  <a:srgbClr val="747678"/>
                </a:solidFill>
                <a:latin typeface="Calibri"/>
                <a:cs typeface="Calibri"/>
              </a:rPr>
              <a:t>This</a:t>
            </a:r>
            <a:r>
              <a:rPr sz="3550" b="1" spc="-10">
                <a:solidFill>
                  <a:srgbClr val="747678"/>
                </a:solidFill>
                <a:latin typeface="Calibri"/>
                <a:cs typeface="Calibri"/>
              </a:rPr>
              <a:t> </a:t>
            </a:r>
            <a:r>
              <a:rPr sz="3550" b="1" spc="-20">
                <a:solidFill>
                  <a:srgbClr val="747678"/>
                </a:solidFill>
                <a:latin typeface="Calibri"/>
                <a:cs typeface="Calibri"/>
              </a:rPr>
              <a:t>is</a:t>
            </a:r>
            <a:r>
              <a:rPr sz="3550" b="1" spc="-5">
                <a:solidFill>
                  <a:srgbClr val="747678"/>
                </a:solidFill>
                <a:latin typeface="Calibri"/>
                <a:cs typeface="Calibri"/>
              </a:rPr>
              <a:t> </a:t>
            </a:r>
            <a:r>
              <a:rPr sz="3550" b="1" spc="-35">
                <a:solidFill>
                  <a:srgbClr val="747678"/>
                </a:solidFill>
                <a:latin typeface="Calibri"/>
                <a:cs typeface="Calibri"/>
              </a:rPr>
              <a:t>their</a:t>
            </a:r>
            <a:r>
              <a:rPr sz="3550" b="1" spc="-10">
                <a:solidFill>
                  <a:srgbClr val="747678"/>
                </a:solidFill>
                <a:latin typeface="Calibri"/>
                <a:cs typeface="Calibri"/>
              </a:rPr>
              <a:t> Co-op.</a:t>
            </a:r>
            <a:endParaRPr sz="3550">
              <a:latin typeface="Calibri"/>
              <a:cs typeface="Calibri"/>
            </a:endParaRPr>
          </a:p>
          <a:p>
            <a:pPr>
              <a:lnSpc>
                <a:spcPct val="100000"/>
              </a:lnSpc>
              <a:spcBef>
                <a:spcPts val="25"/>
              </a:spcBef>
            </a:pPr>
            <a:endParaRPr sz="4400">
              <a:latin typeface="Calibri"/>
              <a:cs typeface="Calibri"/>
            </a:endParaRPr>
          </a:p>
          <a:p>
            <a:pPr marL="12700">
              <a:lnSpc>
                <a:spcPts val="4255"/>
              </a:lnSpc>
            </a:pPr>
            <a:r>
              <a:rPr sz="3550" spc="-40">
                <a:solidFill>
                  <a:srgbClr val="747678"/>
                </a:solidFill>
                <a:latin typeface="Calibri"/>
                <a:cs typeface="Calibri"/>
              </a:rPr>
              <a:t>Our</a:t>
            </a:r>
            <a:r>
              <a:rPr sz="3550" spc="-5">
                <a:solidFill>
                  <a:srgbClr val="747678"/>
                </a:solidFill>
                <a:latin typeface="Calibri"/>
                <a:cs typeface="Calibri"/>
              </a:rPr>
              <a:t> </a:t>
            </a:r>
            <a:r>
              <a:rPr sz="3550" spc="-45">
                <a:solidFill>
                  <a:srgbClr val="747678"/>
                </a:solidFill>
                <a:latin typeface="Calibri"/>
                <a:cs typeface="Calibri"/>
              </a:rPr>
              <a:t>members</a:t>
            </a:r>
            <a:r>
              <a:rPr sz="3550" spc="-5">
                <a:solidFill>
                  <a:srgbClr val="747678"/>
                </a:solidFill>
                <a:latin typeface="Calibri"/>
                <a:cs typeface="Calibri"/>
              </a:rPr>
              <a:t> </a:t>
            </a:r>
            <a:r>
              <a:rPr sz="3550" spc="-45">
                <a:solidFill>
                  <a:srgbClr val="747678"/>
                </a:solidFill>
                <a:latin typeface="Calibri"/>
                <a:cs typeface="Calibri"/>
              </a:rPr>
              <a:t>are</a:t>
            </a:r>
            <a:r>
              <a:rPr sz="3550">
                <a:solidFill>
                  <a:srgbClr val="747678"/>
                </a:solidFill>
                <a:latin typeface="Calibri"/>
                <a:cs typeface="Calibri"/>
              </a:rPr>
              <a:t> </a:t>
            </a:r>
            <a:r>
              <a:rPr sz="3550" b="1" spc="-30">
                <a:solidFill>
                  <a:srgbClr val="747678"/>
                </a:solidFill>
                <a:latin typeface="Calibri"/>
                <a:cs typeface="Calibri"/>
              </a:rPr>
              <a:t>at</a:t>
            </a:r>
            <a:r>
              <a:rPr sz="3550" b="1">
                <a:solidFill>
                  <a:srgbClr val="747678"/>
                </a:solidFill>
                <a:latin typeface="Calibri"/>
                <a:cs typeface="Calibri"/>
              </a:rPr>
              <a:t> </a:t>
            </a:r>
            <a:r>
              <a:rPr sz="3550" b="1" spc="-30">
                <a:solidFill>
                  <a:srgbClr val="747678"/>
                </a:solidFill>
                <a:latin typeface="Calibri"/>
                <a:cs typeface="Calibri"/>
              </a:rPr>
              <a:t>the</a:t>
            </a:r>
            <a:r>
              <a:rPr sz="3550" b="1" spc="-10">
                <a:solidFill>
                  <a:srgbClr val="747678"/>
                </a:solidFill>
                <a:latin typeface="Calibri"/>
                <a:cs typeface="Calibri"/>
              </a:rPr>
              <a:t> </a:t>
            </a:r>
            <a:r>
              <a:rPr sz="3550" b="1" spc="-25">
                <a:solidFill>
                  <a:srgbClr val="747678"/>
                </a:solidFill>
                <a:latin typeface="Calibri"/>
                <a:cs typeface="Calibri"/>
              </a:rPr>
              <a:t>heart</a:t>
            </a:r>
            <a:r>
              <a:rPr sz="3550" b="1">
                <a:solidFill>
                  <a:srgbClr val="747678"/>
                </a:solidFill>
                <a:latin typeface="Calibri"/>
                <a:cs typeface="Calibri"/>
              </a:rPr>
              <a:t> </a:t>
            </a:r>
            <a:r>
              <a:rPr sz="3550" b="1" spc="-20">
                <a:solidFill>
                  <a:srgbClr val="747678"/>
                </a:solidFill>
                <a:latin typeface="Calibri"/>
                <a:cs typeface="Calibri"/>
              </a:rPr>
              <a:t>of</a:t>
            </a:r>
            <a:r>
              <a:rPr sz="3550" b="1" spc="-5">
                <a:solidFill>
                  <a:srgbClr val="747678"/>
                </a:solidFill>
                <a:latin typeface="Calibri"/>
                <a:cs typeface="Calibri"/>
              </a:rPr>
              <a:t> </a:t>
            </a:r>
            <a:r>
              <a:rPr sz="3550" b="1" spc="-25">
                <a:solidFill>
                  <a:srgbClr val="747678"/>
                </a:solidFill>
                <a:latin typeface="Calibri"/>
                <a:cs typeface="Calibri"/>
              </a:rPr>
              <a:t>everything</a:t>
            </a:r>
            <a:endParaRPr sz="3550">
              <a:latin typeface="Calibri"/>
              <a:cs typeface="Calibri"/>
            </a:endParaRPr>
          </a:p>
          <a:p>
            <a:pPr marL="12700">
              <a:lnSpc>
                <a:spcPts val="4255"/>
              </a:lnSpc>
            </a:pPr>
            <a:r>
              <a:rPr sz="3550" spc="-50">
                <a:solidFill>
                  <a:srgbClr val="747678"/>
                </a:solidFill>
                <a:latin typeface="Calibri"/>
                <a:cs typeface="Calibri"/>
              </a:rPr>
              <a:t>we</a:t>
            </a:r>
            <a:r>
              <a:rPr sz="3550" spc="-5">
                <a:solidFill>
                  <a:srgbClr val="747678"/>
                </a:solidFill>
                <a:latin typeface="Calibri"/>
                <a:cs typeface="Calibri"/>
              </a:rPr>
              <a:t> </a:t>
            </a:r>
            <a:r>
              <a:rPr sz="3550" spc="-30">
                <a:solidFill>
                  <a:srgbClr val="747678"/>
                </a:solidFill>
                <a:latin typeface="Calibri"/>
                <a:cs typeface="Calibri"/>
              </a:rPr>
              <a:t>do</a:t>
            </a:r>
            <a:r>
              <a:rPr sz="3550" spc="-10">
                <a:solidFill>
                  <a:srgbClr val="747678"/>
                </a:solidFill>
                <a:latin typeface="Calibri"/>
                <a:cs typeface="Calibri"/>
              </a:rPr>
              <a:t> </a:t>
            </a:r>
            <a:r>
              <a:rPr sz="3550" spc="-40">
                <a:solidFill>
                  <a:srgbClr val="747678"/>
                </a:solidFill>
                <a:latin typeface="Calibri"/>
                <a:cs typeface="Calibri"/>
              </a:rPr>
              <a:t>to</a:t>
            </a:r>
            <a:r>
              <a:rPr sz="3550" spc="-10">
                <a:solidFill>
                  <a:srgbClr val="747678"/>
                </a:solidFill>
                <a:latin typeface="Calibri"/>
                <a:cs typeface="Calibri"/>
              </a:rPr>
              <a:t> </a:t>
            </a:r>
            <a:r>
              <a:rPr sz="3550" spc="-55">
                <a:solidFill>
                  <a:srgbClr val="747678"/>
                </a:solidFill>
                <a:latin typeface="Calibri"/>
                <a:cs typeface="Calibri"/>
              </a:rPr>
              <a:t>grow</a:t>
            </a:r>
            <a:r>
              <a:rPr sz="3550" spc="-10">
                <a:solidFill>
                  <a:srgbClr val="747678"/>
                </a:solidFill>
                <a:latin typeface="Calibri"/>
                <a:cs typeface="Calibri"/>
              </a:rPr>
              <a:t> </a:t>
            </a:r>
            <a:r>
              <a:rPr sz="3550" spc="-45">
                <a:solidFill>
                  <a:srgbClr val="747678"/>
                </a:solidFill>
                <a:latin typeface="Calibri"/>
                <a:cs typeface="Calibri"/>
              </a:rPr>
              <a:t>our</a:t>
            </a:r>
            <a:r>
              <a:rPr sz="3550" spc="-5">
                <a:solidFill>
                  <a:srgbClr val="747678"/>
                </a:solidFill>
                <a:latin typeface="Calibri"/>
                <a:cs typeface="Calibri"/>
              </a:rPr>
              <a:t> </a:t>
            </a:r>
            <a:r>
              <a:rPr sz="3550" spc="-55">
                <a:solidFill>
                  <a:srgbClr val="747678"/>
                </a:solidFill>
                <a:latin typeface="Calibri"/>
                <a:cs typeface="Calibri"/>
              </a:rPr>
              <a:t>business.</a:t>
            </a:r>
            <a:endParaRPr sz="355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1959461" y="4607189"/>
              <a:ext cx="3215005" cy="3215005"/>
            </a:xfrm>
            <a:custGeom>
              <a:avLst/>
              <a:gdLst/>
              <a:ahLst/>
              <a:cxnLst/>
              <a:rect l="l" t="t" r="r" b="b"/>
              <a:pathLst>
                <a:path w="3215004" h="3215004">
                  <a:moveTo>
                    <a:pt x="1607280" y="0"/>
                  </a:moveTo>
                  <a:lnTo>
                    <a:pt x="1559032" y="710"/>
                  </a:lnTo>
                  <a:lnTo>
                    <a:pt x="1511136" y="2828"/>
                  </a:lnTo>
                  <a:lnTo>
                    <a:pt x="1463613" y="6333"/>
                  </a:lnTo>
                  <a:lnTo>
                    <a:pt x="1416484" y="11206"/>
                  </a:lnTo>
                  <a:lnTo>
                    <a:pt x="1369768" y="17426"/>
                  </a:lnTo>
                  <a:lnTo>
                    <a:pt x="1323484" y="24975"/>
                  </a:lnTo>
                  <a:lnTo>
                    <a:pt x="1277653" y="33832"/>
                  </a:lnTo>
                  <a:lnTo>
                    <a:pt x="1232295" y="43976"/>
                  </a:lnTo>
                  <a:lnTo>
                    <a:pt x="1187429" y="55389"/>
                  </a:lnTo>
                  <a:lnTo>
                    <a:pt x="1143075" y="68050"/>
                  </a:lnTo>
                  <a:lnTo>
                    <a:pt x="1099254" y="81939"/>
                  </a:lnTo>
                  <a:lnTo>
                    <a:pt x="1055985" y="97037"/>
                  </a:lnTo>
                  <a:lnTo>
                    <a:pt x="1013288" y="113324"/>
                  </a:lnTo>
                  <a:lnTo>
                    <a:pt x="971183" y="130780"/>
                  </a:lnTo>
                  <a:lnTo>
                    <a:pt x="929690" y="149384"/>
                  </a:lnTo>
                  <a:lnTo>
                    <a:pt x="888829" y="169117"/>
                  </a:lnTo>
                  <a:lnTo>
                    <a:pt x="848619" y="189959"/>
                  </a:lnTo>
                  <a:lnTo>
                    <a:pt x="809080" y="211891"/>
                  </a:lnTo>
                  <a:lnTo>
                    <a:pt x="770233" y="234891"/>
                  </a:lnTo>
                  <a:lnTo>
                    <a:pt x="732098" y="258942"/>
                  </a:lnTo>
                  <a:lnTo>
                    <a:pt x="694693" y="284021"/>
                  </a:lnTo>
                  <a:lnTo>
                    <a:pt x="658040" y="310111"/>
                  </a:lnTo>
                  <a:lnTo>
                    <a:pt x="622157" y="337190"/>
                  </a:lnTo>
                  <a:lnTo>
                    <a:pt x="587066" y="365239"/>
                  </a:lnTo>
                  <a:lnTo>
                    <a:pt x="552785" y="394237"/>
                  </a:lnTo>
                  <a:lnTo>
                    <a:pt x="519335" y="424166"/>
                  </a:lnTo>
                  <a:lnTo>
                    <a:pt x="486735" y="455005"/>
                  </a:lnTo>
                  <a:lnTo>
                    <a:pt x="455005" y="486735"/>
                  </a:lnTo>
                  <a:lnTo>
                    <a:pt x="424166" y="519335"/>
                  </a:lnTo>
                  <a:lnTo>
                    <a:pt x="394237" y="552785"/>
                  </a:lnTo>
                  <a:lnTo>
                    <a:pt x="365239" y="587066"/>
                  </a:lnTo>
                  <a:lnTo>
                    <a:pt x="337190" y="622157"/>
                  </a:lnTo>
                  <a:lnTo>
                    <a:pt x="310111" y="658040"/>
                  </a:lnTo>
                  <a:lnTo>
                    <a:pt x="284021" y="694693"/>
                  </a:lnTo>
                  <a:lnTo>
                    <a:pt x="258942" y="732098"/>
                  </a:lnTo>
                  <a:lnTo>
                    <a:pt x="234891" y="770233"/>
                  </a:lnTo>
                  <a:lnTo>
                    <a:pt x="211891" y="809080"/>
                  </a:lnTo>
                  <a:lnTo>
                    <a:pt x="189959" y="848619"/>
                  </a:lnTo>
                  <a:lnTo>
                    <a:pt x="169117" y="888829"/>
                  </a:lnTo>
                  <a:lnTo>
                    <a:pt x="149384" y="929690"/>
                  </a:lnTo>
                  <a:lnTo>
                    <a:pt x="130780" y="971183"/>
                  </a:lnTo>
                  <a:lnTo>
                    <a:pt x="113324" y="1013288"/>
                  </a:lnTo>
                  <a:lnTo>
                    <a:pt x="97037" y="1055985"/>
                  </a:lnTo>
                  <a:lnTo>
                    <a:pt x="81939" y="1099254"/>
                  </a:lnTo>
                  <a:lnTo>
                    <a:pt x="68050" y="1143075"/>
                  </a:lnTo>
                  <a:lnTo>
                    <a:pt x="55389" y="1187429"/>
                  </a:lnTo>
                  <a:lnTo>
                    <a:pt x="43976" y="1232295"/>
                  </a:lnTo>
                  <a:lnTo>
                    <a:pt x="33832" y="1277653"/>
                  </a:lnTo>
                  <a:lnTo>
                    <a:pt x="24975" y="1323484"/>
                  </a:lnTo>
                  <a:lnTo>
                    <a:pt x="17426" y="1369768"/>
                  </a:lnTo>
                  <a:lnTo>
                    <a:pt x="11206" y="1416484"/>
                  </a:lnTo>
                  <a:lnTo>
                    <a:pt x="6333" y="1463613"/>
                  </a:lnTo>
                  <a:lnTo>
                    <a:pt x="2828" y="1511136"/>
                  </a:lnTo>
                  <a:lnTo>
                    <a:pt x="710" y="1559032"/>
                  </a:lnTo>
                  <a:lnTo>
                    <a:pt x="0" y="1607280"/>
                  </a:lnTo>
                  <a:lnTo>
                    <a:pt x="710" y="1655529"/>
                  </a:lnTo>
                  <a:lnTo>
                    <a:pt x="2828" y="1703425"/>
                  </a:lnTo>
                  <a:lnTo>
                    <a:pt x="6333" y="1750947"/>
                  </a:lnTo>
                  <a:lnTo>
                    <a:pt x="11206" y="1798077"/>
                  </a:lnTo>
                  <a:lnTo>
                    <a:pt x="17426" y="1844793"/>
                  </a:lnTo>
                  <a:lnTo>
                    <a:pt x="24975" y="1891077"/>
                  </a:lnTo>
                  <a:lnTo>
                    <a:pt x="33832" y="1936908"/>
                  </a:lnTo>
                  <a:lnTo>
                    <a:pt x="43976" y="1982266"/>
                  </a:lnTo>
                  <a:lnTo>
                    <a:pt x="55389" y="2027132"/>
                  </a:lnTo>
                  <a:lnTo>
                    <a:pt x="68050" y="2071485"/>
                  </a:lnTo>
                  <a:lnTo>
                    <a:pt x="81939" y="2115307"/>
                  </a:lnTo>
                  <a:lnTo>
                    <a:pt x="97037" y="2158576"/>
                  </a:lnTo>
                  <a:lnTo>
                    <a:pt x="113324" y="2201273"/>
                  </a:lnTo>
                  <a:lnTo>
                    <a:pt x="130780" y="2243378"/>
                  </a:lnTo>
                  <a:lnTo>
                    <a:pt x="149384" y="2284871"/>
                  </a:lnTo>
                  <a:lnTo>
                    <a:pt x="169117" y="2325732"/>
                  </a:lnTo>
                  <a:lnTo>
                    <a:pt x="189959" y="2365942"/>
                  </a:lnTo>
                  <a:lnTo>
                    <a:pt x="211891" y="2405480"/>
                  </a:lnTo>
                  <a:lnTo>
                    <a:pt x="234891" y="2444327"/>
                  </a:lnTo>
                  <a:lnTo>
                    <a:pt x="258942" y="2482463"/>
                  </a:lnTo>
                  <a:lnTo>
                    <a:pt x="284021" y="2519868"/>
                  </a:lnTo>
                  <a:lnTo>
                    <a:pt x="310111" y="2556521"/>
                  </a:lnTo>
                  <a:lnTo>
                    <a:pt x="337190" y="2592403"/>
                  </a:lnTo>
                  <a:lnTo>
                    <a:pt x="365239" y="2627495"/>
                  </a:lnTo>
                  <a:lnTo>
                    <a:pt x="394237" y="2661776"/>
                  </a:lnTo>
                  <a:lnTo>
                    <a:pt x="424166" y="2695226"/>
                  </a:lnTo>
                  <a:lnTo>
                    <a:pt x="455005" y="2727826"/>
                  </a:lnTo>
                  <a:lnTo>
                    <a:pt x="486735" y="2759555"/>
                  </a:lnTo>
                  <a:lnTo>
                    <a:pt x="519335" y="2790395"/>
                  </a:lnTo>
                  <a:lnTo>
                    <a:pt x="552785" y="2820323"/>
                  </a:lnTo>
                  <a:lnTo>
                    <a:pt x="587066" y="2849322"/>
                  </a:lnTo>
                  <a:lnTo>
                    <a:pt x="622157" y="2877371"/>
                  </a:lnTo>
                  <a:lnTo>
                    <a:pt x="658040" y="2904450"/>
                  </a:lnTo>
                  <a:lnTo>
                    <a:pt x="694693" y="2930540"/>
                  </a:lnTo>
                  <a:lnTo>
                    <a:pt x="732098" y="2955619"/>
                  </a:lnTo>
                  <a:lnTo>
                    <a:pt x="770233" y="2979669"/>
                  </a:lnTo>
                  <a:lnTo>
                    <a:pt x="809080" y="3002670"/>
                  </a:lnTo>
                  <a:lnTo>
                    <a:pt x="848619" y="3024602"/>
                  </a:lnTo>
                  <a:lnTo>
                    <a:pt x="888829" y="3045444"/>
                  </a:lnTo>
                  <a:lnTo>
                    <a:pt x="929690" y="3065177"/>
                  </a:lnTo>
                  <a:lnTo>
                    <a:pt x="971183" y="3083781"/>
                  </a:lnTo>
                  <a:lnTo>
                    <a:pt x="1013288" y="3101237"/>
                  </a:lnTo>
                  <a:lnTo>
                    <a:pt x="1055985" y="3117523"/>
                  </a:lnTo>
                  <a:lnTo>
                    <a:pt x="1099254" y="3132621"/>
                  </a:lnTo>
                  <a:lnTo>
                    <a:pt x="1143075" y="3146511"/>
                  </a:lnTo>
                  <a:lnTo>
                    <a:pt x="1187429" y="3159172"/>
                  </a:lnTo>
                  <a:lnTo>
                    <a:pt x="1232295" y="3170585"/>
                  </a:lnTo>
                  <a:lnTo>
                    <a:pt x="1277653" y="3180729"/>
                  </a:lnTo>
                  <a:lnTo>
                    <a:pt x="1323484" y="3189586"/>
                  </a:lnTo>
                  <a:lnTo>
                    <a:pt x="1369768" y="3197134"/>
                  </a:lnTo>
                  <a:lnTo>
                    <a:pt x="1416484" y="3203355"/>
                  </a:lnTo>
                  <a:lnTo>
                    <a:pt x="1463613" y="3208228"/>
                  </a:lnTo>
                  <a:lnTo>
                    <a:pt x="1511136" y="3211733"/>
                  </a:lnTo>
                  <a:lnTo>
                    <a:pt x="1559032" y="3213851"/>
                  </a:lnTo>
                  <a:lnTo>
                    <a:pt x="1607280" y="3214561"/>
                  </a:lnTo>
                  <a:lnTo>
                    <a:pt x="1655529" y="3213851"/>
                  </a:lnTo>
                  <a:lnTo>
                    <a:pt x="1703425" y="3211733"/>
                  </a:lnTo>
                  <a:lnTo>
                    <a:pt x="1750947" y="3208228"/>
                  </a:lnTo>
                  <a:lnTo>
                    <a:pt x="1798077" y="3203355"/>
                  </a:lnTo>
                  <a:lnTo>
                    <a:pt x="1844793" y="3197134"/>
                  </a:lnTo>
                  <a:lnTo>
                    <a:pt x="1891077" y="3189586"/>
                  </a:lnTo>
                  <a:lnTo>
                    <a:pt x="1936908" y="3180729"/>
                  </a:lnTo>
                  <a:lnTo>
                    <a:pt x="1982266" y="3170585"/>
                  </a:lnTo>
                  <a:lnTo>
                    <a:pt x="2027132" y="3159172"/>
                  </a:lnTo>
                  <a:lnTo>
                    <a:pt x="2071485" y="3146511"/>
                  </a:lnTo>
                  <a:lnTo>
                    <a:pt x="2115307" y="3132621"/>
                  </a:lnTo>
                  <a:lnTo>
                    <a:pt x="2158576" y="3117523"/>
                  </a:lnTo>
                  <a:lnTo>
                    <a:pt x="2201273" y="3101237"/>
                  </a:lnTo>
                  <a:lnTo>
                    <a:pt x="2243378" y="3083781"/>
                  </a:lnTo>
                  <a:lnTo>
                    <a:pt x="2284871" y="3065177"/>
                  </a:lnTo>
                  <a:lnTo>
                    <a:pt x="2325732" y="3045444"/>
                  </a:lnTo>
                  <a:lnTo>
                    <a:pt x="2365942" y="3024602"/>
                  </a:lnTo>
                  <a:lnTo>
                    <a:pt x="2405480" y="3002670"/>
                  </a:lnTo>
                  <a:lnTo>
                    <a:pt x="2444327" y="2979669"/>
                  </a:lnTo>
                  <a:lnTo>
                    <a:pt x="2482463" y="2955619"/>
                  </a:lnTo>
                  <a:lnTo>
                    <a:pt x="2519868" y="2930540"/>
                  </a:lnTo>
                  <a:lnTo>
                    <a:pt x="2556521" y="2904450"/>
                  </a:lnTo>
                  <a:lnTo>
                    <a:pt x="2592403" y="2877371"/>
                  </a:lnTo>
                  <a:lnTo>
                    <a:pt x="2627495" y="2849322"/>
                  </a:lnTo>
                  <a:lnTo>
                    <a:pt x="2661776" y="2820323"/>
                  </a:lnTo>
                  <a:lnTo>
                    <a:pt x="2695226" y="2790395"/>
                  </a:lnTo>
                  <a:lnTo>
                    <a:pt x="2727826" y="2759555"/>
                  </a:lnTo>
                  <a:lnTo>
                    <a:pt x="2759555" y="2727826"/>
                  </a:lnTo>
                  <a:lnTo>
                    <a:pt x="2790395" y="2695226"/>
                  </a:lnTo>
                  <a:lnTo>
                    <a:pt x="2820323" y="2661776"/>
                  </a:lnTo>
                  <a:lnTo>
                    <a:pt x="2849322" y="2627495"/>
                  </a:lnTo>
                  <a:lnTo>
                    <a:pt x="2877371" y="2592403"/>
                  </a:lnTo>
                  <a:lnTo>
                    <a:pt x="2904450" y="2556521"/>
                  </a:lnTo>
                  <a:lnTo>
                    <a:pt x="2930540" y="2519868"/>
                  </a:lnTo>
                  <a:lnTo>
                    <a:pt x="2955619" y="2482463"/>
                  </a:lnTo>
                  <a:lnTo>
                    <a:pt x="2979669" y="2444327"/>
                  </a:lnTo>
                  <a:lnTo>
                    <a:pt x="3002670" y="2405480"/>
                  </a:lnTo>
                  <a:lnTo>
                    <a:pt x="3024602" y="2365942"/>
                  </a:lnTo>
                  <a:lnTo>
                    <a:pt x="3045444" y="2325732"/>
                  </a:lnTo>
                  <a:lnTo>
                    <a:pt x="3065177" y="2284871"/>
                  </a:lnTo>
                  <a:lnTo>
                    <a:pt x="3083781" y="2243378"/>
                  </a:lnTo>
                  <a:lnTo>
                    <a:pt x="3101237" y="2201273"/>
                  </a:lnTo>
                  <a:lnTo>
                    <a:pt x="3117523" y="2158576"/>
                  </a:lnTo>
                  <a:lnTo>
                    <a:pt x="3132621" y="2115307"/>
                  </a:lnTo>
                  <a:lnTo>
                    <a:pt x="3146511" y="2071485"/>
                  </a:lnTo>
                  <a:lnTo>
                    <a:pt x="3159172" y="2027132"/>
                  </a:lnTo>
                  <a:lnTo>
                    <a:pt x="3170585" y="1982266"/>
                  </a:lnTo>
                  <a:lnTo>
                    <a:pt x="3180729" y="1936908"/>
                  </a:lnTo>
                  <a:lnTo>
                    <a:pt x="3189586" y="1891077"/>
                  </a:lnTo>
                  <a:lnTo>
                    <a:pt x="3197134" y="1844793"/>
                  </a:lnTo>
                  <a:lnTo>
                    <a:pt x="3203355" y="1798077"/>
                  </a:lnTo>
                  <a:lnTo>
                    <a:pt x="3208228" y="1750947"/>
                  </a:lnTo>
                  <a:lnTo>
                    <a:pt x="3211733" y="1703425"/>
                  </a:lnTo>
                  <a:lnTo>
                    <a:pt x="3213851" y="1655529"/>
                  </a:lnTo>
                  <a:lnTo>
                    <a:pt x="3214561" y="1607280"/>
                  </a:lnTo>
                  <a:lnTo>
                    <a:pt x="3213851" y="1559032"/>
                  </a:lnTo>
                  <a:lnTo>
                    <a:pt x="3211733" y="1511136"/>
                  </a:lnTo>
                  <a:lnTo>
                    <a:pt x="3208228" y="1463613"/>
                  </a:lnTo>
                  <a:lnTo>
                    <a:pt x="3203355" y="1416484"/>
                  </a:lnTo>
                  <a:lnTo>
                    <a:pt x="3197134" y="1369768"/>
                  </a:lnTo>
                  <a:lnTo>
                    <a:pt x="3189586" y="1323484"/>
                  </a:lnTo>
                  <a:lnTo>
                    <a:pt x="3180729" y="1277653"/>
                  </a:lnTo>
                  <a:lnTo>
                    <a:pt x="3170585" y="1232295"/>
                  </a:lnTo>
                  <a:lnTo>
                    <a:pt x="3159172" y="1187429"/>
                  </a:lnTo>
                  <a:lnTo>
                    <a:pt x="3146511" y="1143075"/>
                  </a:lnTo>
                  <a:lnTo>
                    <a:pt x="3132621" y="1099254"/>
                  </a:lnTo>
                  <a:lnTo>
                    <a:pt x="3117523" y="1055985"/>
                  </a:lnTo>
                  <a:lnTo>
                    <a:pt x="3101237" y="1013288"/>
                  </a:lnTo>
                  <a:lnTo>
                    <a:pt x="3083781" y="971183"/>
                  </a:lnTo>
                  <a:lnTo>
                    <a:pt x="3065177" y="929690"/>
                  </a:lnTo>
                  <a:lnTo>
                    <a:pt x="3045444" y="888829"/>
                  </a:lnTo>
                  <a:lnTo>
                    <a:pt x="3024602" y="848619"/>
                  </a:lnTo>
                  <a:lnTo>
                    <a:pt x="3002670" y="809080"/>
                  </a:lnTo>
                  <a:lnTo>
                    <a:pt x="2979669" y="770233"/>
                  </a:lnTo>
                  <a:lnTo>
                    <a:pt x="2955619" y="732098"/>
                  </a:lnTo>
                  <a:lnTo>
                    <a:pt x="2930540" y="694693"/>
                  </a:lnTo>
                  <a:lnTo>
                    <a:pt x="2904450" y="658040"/>
                  </a:lnTo>
                  <a:lnTo>
                    <a:pt x="2877371" y="622157"/>
                  </a:lnTo>
                  <a:lnTo>
                    <a:pt x="2849322" y="587066"/>
                  </a:lnTo>
                  <a:lnTo>
                    <a:pt x="2820323" y="552785"/>
                  </a:lnTo>
                  <a:lnTo>
                    <a:pt x="2790395" y="519335"/>
                  </a:lnTo>
                  <a:lnTo>
                    <a:pt x="2759555" y="486735"/>
                  </a:lnTo>
                  <a:lnTo>
                    <a:pt x="2727826" y="455005"/>
                  </a:lnTo>
                  <a:lnTo>
                    <a:pt x="2695226" y="424166"/>
                  </a:lnTo>
                  <a:lnTo>
                    <a:pt x="2661776" y="394237"/>
                  </a:lnTo>
                  <a:lnTo>
                    <a:pt x="2627495" y="365239"/>
                  </a:lnTo>
                  <a:lnTo>
                    <a:pt x="2592403" y="337190"/>
                  </a:lnTo>
                  <a:lnTo>
                    <a:pt x="2556521" y="310111"/>
                  </a:lnTo>
                  <a:lnTo>
                    <a:pt x="2519868" y="284021"/>
                  </a:lnTo>
                  <a:lnTo>
                    <a:pt x="2482463" y="258942"/>
                  </a:lnTo>
                  <a:lnTo>
                    <a:pt x="2444327" y="234891"/>
                  </a:lnTo>
                  <a:lnTo>
                    <a:pt x="2405480" y="211891"/>
                  </a:lnTo>
                  <a:lnTo>
                    <a:pt x="2365942" y="189959"/>
                  </a:lnTo>
                  <a:lnTo>
                    <a:pt x="2325732" y="169117"/>
                  </a:lnTo>
                  <a:lnTo>
                    <a:pt x="2284871" y="149384"/>
                  </a:lnTo>
                  <a:lnTo>
                    <a:pt x="2243378" y="130780"/>
                  </a:lnTo>
                  <a:lnTo>
                    <a:pt x="2201273" y="113324"/>
                  </a:lnTo>
                  <a:lnTo>
                    <a:pt x="2158576" y="97037"/>
                  </a:lnTo>
                  <a:lnTo>
                    <a:pt x="2115307" y="81939"/>
                  </a:lnTo>
                  <a:lnTo>
                    <a:pt x="2071485" y="68050"/>
                  </a:lnTo>
                  <a:lnTo>
                    <a:pt x="2027132" y="55389"/>
                  </a:lnTo>
                  <a:lnTo>
                    <a:pt x="1982266" y="43976"/>
                  </a:lnTo>
                  <a:lnTo>
                    <a:pt x="1936908" y="33832"/>
                  </a:lnTo>
                  <a:lnTo>
                    <a:pt x="1891077" y="24975"/>
                  </a:lnTo>
                  <a:lnTo>
                    <a:pt x="1844793" y="17426"/>
                  </a:lnTo>
                  <a:lnTo>
                    <a:pt x="1798077" y="11206"/>
                  </a:lnTo>
                  <a:lnTo>
                    <a:pt x="1750947" y="6333"/>
                  </a:lnTo>
                  <a:lnTo>
                    <a:pt x="1703425" y="2828"/>
                  </a:lnTo>
                  <a:lnTo>
                    <a:pt x="1655529" y="710"/>
                  </a:lnTo>
                  <a:lnTo>
                    <a:pt x="1607280" y="0"/>
                  </a:lnTo>
                  <a:close/>
                </a:path>
              </a:pathLst>
            </a:custGeom>
            <a:solidFill>
              <a:srgbClr val="FFFFFF"/>
            </a:solidFill>
          </p:spPr>
          <p:txBody>
            <a:bodyPr wrap="square" lIns="0" tIns="0" rIns="0" bIns="0" rtlCol="0"/>
            <a:lstStyle/>
            <a:p>
              <a:endParaRPr/>
            </a:p>
          </p:txBody>
        </p:sp>
      </p:grpSp>
      <p:sp>
        <p:nvSpPr>
          <p:cNvPr id="5" name="object 5"/>
          <p:cNvSpPr txBox="1"/>
          <p:nvPr/>
        </p:nvSpPr>
        <p:spPr>
          <a:xfrm>
            <a:off x="2416839" y="5709639"/>
            <a:ext cx="2291715" cy="989330"/>
          </a:xfrm>
          <a:prstGeom prst="rect">
            <a:avLst/>
          </a:prstGeom>
        </p:spPr>
        <p:txBody>
          <a:bodyPr vert="horz" wrap="square" lIns="0" tIns="62230" rIns="0" bIns="0" rtlCol="0">
            <a:spAutoFit/>
          </a:bodyPr>
          <a:lstStyle/>
          <a:p>
            <a:pPr marL="12700" marR="5080" indent="200660">
              <a:lnSpc>
                <a:spcPts val="3629"/>
              </a:lnSpc>
              <a:spcBef>
                <a:spcPts val="490"/>
              </a:spcBef>
            </a:pPr>
            <a:r>
              <a:rPr sz="3300" b="1" spc="-70">
                <a:solidFill>
                  <a:srgbClr val="747678"/>
                </a:solidFill>
                <a:latin typeface="Calibri"/>
                <a:cs typeface="Calibri"/>
              </a:rPr>
              <a:t>Your</a:t>
            </a:r>
            <a:r>
              <a:rPr sz="3300" b="1" spc="-30">
                <a:solidFill>
                  <a:srgbClr val="747678"/>
                </a:solidFill>
                <a:latin typeface="Calibri"/>
                <a:cs typeface="Calibri"/>
              </a:rPr>
              <a:t> </a:t>
            </a:r>
            <a:r>
              <a:rPr sz="3300" b="1" spc="-10">
                <a:solidFill>
                  <a:srgbClr val="747678"/>
                </a:solidFill>
                <a:latin typeface="Calibri"/>
                <a:cs typeface="Calibri"/>
              </a:rPr>
              <a:t>Share </a:t>
            </a:r>
            <a:r>
              <a:rPr sz="3300" b="1" spc="-5">
                <a:solidFill>
                  <a:srgbClr val="747678"/>
                </a:solidFill>
                <a:latin typeface="Calibri"/>
                <a:cs typeface="Calibri"/>
              </a:rPr>
              <a:t> of</a:t>
            </a:r>
            <a:r>
              <a:rPr sz="3300" b="1" spc="-25">
                <a:solidFill>
                  <a:srgbClr val="747678"/>
                </a:solidFill>
                <a:latin typeface="Calibri"/>
                <a:cs typeface="Calibri"/>
              </a:rPr>
              <a:t> </a:t>
            </a:r>
            <a:r>
              <a:rPr sz="3300" b="1" spc="-5">
                <a:solidFill>
                  <a:srgbClr val="747678"/>
                </a:solidFill>
                <a:latin typeface="Calibri"/>
                <a:cs typeface="Calibri"/>
              </a:rPr>
              <a:t>the</a:t>
            </a:r>
            <a:r>
              <a:rPr sz="3300" b="1" spc="-30">
                <a:solidFill>
                  <a:srgbClr val="747678"/>
                </a:solidFill>
                <a:latin typeface="Calibri"/>
                <a:cs typeface="Calibri"/>
              </a:rPr>
              <a:t> </a:t>
            </a:r>
            <a:r>
              <a:rPr sz="3300" b="1" spc="-15">
                <a:solidFill>
                  <a:srgbClr val="747678"/>
                </a:solidFill>
                <a:latin typeface="Calibri"/>
                <a:cs typeface="Calibri"/>
              </a:rPr>
              <a:t>Profits</a:t>
            </a:r>
            <a:endParaRPr sz="3300">
              <a:latin typeface="Calibri"/>
              <a:cs typeface="Calibri"/>
            </a:endParaRPr>
          </a:p>
        </p:txBody>
      </p:sp>
      <p:sp>
        <p:nvSpPr>
          <p:cNvPr id="6" name="object 6"/>
          <p:cNvSpPr/>
          <p:nvPr/>
        </p:nvSpPr>
        <p:spPr>
          <a:xfrm>
            <a:off x="5191744" y="4627312"/>
            <a:ext cx="3236595" cy="3237230"/>
          </a:xfrm>
          <a:custGeom>
            <a:avLst/>
            <a:gdLst/>
            <a:ahLst/>
            <a:cxnLst/>
            <a:rect l="l" t="t" r="r" b="b"/>
            <a:pathLst>
              <a:path w="3236595" h="3237229">
                <a:moveTo>
                  <a:pt x="1618160" y="0"/>
                </a:moveTo>
                <a:lnTo>
                  <a:pt x="1569585" y="715"/>
                </a:lnTo>
                <a:lnTo>
                  <a:pt x="1521365" y="2847"/>
                </a:lnTo>
                <a:lnTo>
                  <a:pt x="1473521" y="6377"/>
                </a:lnTo>
                <a:lnTo>
                  <a:pt x="1426073" y="11283"/>
                </a:lnTo>
                <a:lnTo>
                  <a:pt x="1379041" y="17547"/>
                </a:lnTo>
                <a:lnTo>
                  <a:pt x="1332444" y="25148"/>
                </a:lnTo>
                <a:lnTo>
                  <a:pt x="1286304" y="34066"/>
                </a:lnTo>
                <a:lnTo>
                  <a:pt x="1240638" y="44281"/>
                </a:lnTo>
                <a:lnTo>
                  <a:pt x="1195469" y="55773"/>
                </a:lnTo>
                <a:lnTo>
                  <a:pt x="1150816" y="68521"/>
                </a:lnTo>
                <a:lnTo>
                  <a:pt x="1106698" y="82507"/>
                </a:lnTo>
                <a:lnTo>
                  <a:pt x="1063136" y="97710"/>
                </a:lnTo>
                <a:lnTo>
                  <a:pt x="1020150" y="114109"/>
                </a:lnTo>
                <a:lnTo>
                  <a:pt x="977761" y="131685"/>
                </a:lnTo>
                <a:lnTo>
                  <a:pt x="935987" y="150418"/>
                </a:lnTo>
                <a:lnTo>
                  <a:pt x="894849" y="170288"/>
                </a:lnTo>
                <a:lnTo>
                  <a:pt x="854367" y="191275"/>
                </a:lnTo>
                <a:lnTo>
                  <a:pt x="814561" y="213358"/>
                </a:lnTo>
                <a:lnTo>
                  <a:pt x="775451" y="236518"/>
                </a:lnTo>
                <a:lnTo>
                  <a:pt x="737057" y="260735"/>
                </a:lnTo>
                <a:lnTo>
                  <a:pt x="699399" y="285988"/>
                </a:lnTo>
                <a:lnTo>
                  <a:pt x="662498" y="312258"/>
                </a:lnTo>
                <a:lnTo>
                  <a:pt x="626372" y="339525"/>
                </a:lnTo>
                <a:lnTo>
                  <a:pt x="591043" y="367768"/>
                </a:lnTo>
                <a:lnTo>
                  <a:pt x="556530" y="396968"/>
                </a:lnTo>
                <a:lnTo>
                  <a:pt x="522853" y="427104"/>
                </a:lnTo>
                <a:lnTo>
                  <a:pt x="490033" y="458157"/>
                </a:lnTo>
                <a:lnTo>
                  <a:pt x="458088" y="490106"/>
                </a:lnTo>
                <a:lnTo>
                  <a:pt x="427040" y="522931"/>
                </a:lnTo>
                <a:lnTo>
                  <a:pt x="396909" y="556613"/>
                </a:lnTo>
                <a:lnTo>
                  <a:pt x="367714" y="591132"/>
                </a:lnTo>
                <a:lnTo>
                  <a:pt x="339475" y="626466"/>
                </a:lnTo>
                <a:lnTo>
                  <a:pt x="312212" y="662597"/>
                </a:lnTo>
                <a:lnTo>
                  <a:pt x="285946" y="699504"/>
                </a:lnTo>
                <a:lnTo>
                  <a:pt x="260697" y="737168"/>
                </a:lnTo>
                <a:lnTo>
                  <a:pt x="236483" y="775568"/>
                </a:lnTo>
                <a:lnTo>
                  <a:pt x="213327" y="814684"/>
                </a:lnTo>
                <a:lnTo>
                  <a:pt x="191247" y="854496"/>
                </a:lnTo>
                <a:lnTo>
                  <a:pt x="170263" y="894984"/>
                </a:lnTo>
                <a:lnTo>
                  <a:pt x="150396" y="936129"/>
                </a:lnTo>
                <a:lnTo>
                  <a:pt x="131666" y="977909"/>
                </a:lnTo>
                <a:lnTo>
                  <a:pt x="114092" y="1020306"/>
                </a:lnTo>
                <a:lnTo>
                  <a:pt x="97695" y="1063298"/>
                </a:lnTo>
                <a:lnTo>
                  <a:pt x="82495" y="1106867"/>
                </a:lnTo>
                <a:lnTo>
                  <a:pt x="68511" y="1150992"/>
                </a:lnTo>
                <a:lnTo>
                  <a:pt x="55764" y="1195652"/>
                </a:lnTo>
                <a:lnTo>
                  <a:pt x="44274" y="1240829"/>
                </a:lnTo>
                <a:lnTo>
                  <a:pt x="34061" y="1286501"/>
                </a:lnTo>
                <a:lnTo>
                  <a:pt x="25144" y="1332649"/>
                </a:lnTo>
                <a:lnTo>
                  <a:pt x="17545" y="1379253"/>
                </a:lnTo>
                <a:lnTo>
                  <a:pt x="11282" y="1426293"/>
                </a:lnTo>
                <a:lnTo>
                  <a:pt x="6376" y="1473749"/>
                </a:lnTo>
                <a:lnTo>
                  <a:pt x="2847" y="1521601"/>
                </a:lnTo>
                <a:lnTo>
                  <a:pt x="715" y="1569828"/>
                </a:lnTo>
                <a:lnTo>
                  <a:pt x="0" y="1618411"/>
                </a:lnTo>
                <a:lnTo>
                  <a:pt x="715" y="1666994"/>
                </a:lnTo>
                <a:lnTo>
                  <a:pt x="2847" y="1715221"/>
                </a:lnTo>
                <a:lnTo>
                  <a:pt x="6376" y="1763073"/>
                </a:lnTo>
                <a:lnTo>
                  <a:pt x="11282" y="1810528"/>
                </a:lnTo>
                <a:lnTo>
                  <a:pt x="17545" y="1857568"/>
                </a:lnTo>
                <a:lnTo>
                  <a:pt x="25144" y="1904173"/>
                </a:lnTo>
                <a:lnTo>
                  <a:pt x="34061" y="1950321"/>
                </a:lnTo>
                <a:lnTo>
                  <a:pt x="44274" y="1995993"/>
                </a:lnTo>
                <a:lnTo>
                  <a:pt x="55764" y="2041170"/>
                </a:lnTo>
                <a:lnTo>
                  <a:pt x="68511" y="2085830"/>
                </a:lnTo>
                <a:lnTo>
                  <a:pt x="82495" y="2129955"/>
                </a:lnTo>
                <a:lnTo>
                  <a:pt x="97695" y="2173524"/>
                </a:lnTo>
                <a:lnTo>
                  <a:pt x="114092" y="2216516"/>
                </a:lnTo>
                <a:lnTo>
                  <a:pt x="131666" y="2258913"/>
                </a:lnTo>
                <a:lnTo>
                  <a:pt x="150396" y="2300693"/>
                </a:lnTo>
                <a:lnTo>
                  <a:pt x="170263" y="2341838"/>
                </a:lnTo>
                <a:lnTo>
                  <a:pt x="191247" y="2382326"/>
                </a:lnTo>
                <a:lnTo>
                  <a:pt x="213327" y="2422138"/>
                </a:lnTo>
                <a:lnTo>
                  <a:pt x="236483" y="2461254"/>
                </a:lnTo>
                <a:lnTo>
                  <a:pt x="260697" y="2499654"/>
                </a:lnTo>
                <a:lnTo>
                  <a:pt x="285946" y="2537317"/>
                </a:lnTo>
                <a:lnTo>
                  <a:pt x="312212" y="2574225"/>
                </a:lnTo>
                <a:lnTo>
                  <a:pt x="339475" y="2610356"/>
                </a:lnTo>
                <a:lnTo>
                  <a:pt x="367714" y="2645690"/>
                </a:lnTo>
                <a:lnTo>
                  <a:pt x="396909" y="2680209"/>
                </a:lnTo>
                <a:lnTo>
                  <a:pt x="427040" y="2713891"/>
                </a:lnTo>
                <a:lnTo>
                  <a:pt x="458088" y="2746716"/>
                </a:lnTo>
                <a:lnTo>
                  <a:pt x="490033" y="2778665"/>
                </a:lnTo>
                <a:lnTo>
                  <a:pt x="522853" y="2809718"/>
                </a:lnTo>
                <a:lnTo>
                  <a:pt x="556530" y="2839854"/>
                </a:lnTo>
                <a:lnTo>
                  <a:pt x="591043" y="2869054"/>
                </a:lnTo>
                <a:lnTo>
                  <a:pt x="626372" y="2897297"/>
                </a:lnTo>
                <a:lnTo>
                  <a:pt x="662498" y="2924564"/>
                </a:lnTo>
                <a:lnTo>
                  <a:pt x="699399" y="2950834"/>
                </a:lnTo>
                <a:lnTo>
                  <a:pt x="737057" y="2976087"/>
                </a:lnTo>
                <a:lnTo>
                  <a:pt x="775451" y="3000304"/>
                </a:lnTo>
                <a:lnTo>
                  <a:pt x="814561" y="3023464"/>
                </a:lnTo>
                <a:lnTo>
                  <a:pt x="854367" y="3045547"/>
                </a:lnTo>
                <a:lnTo>
                  <a:pt x="894849" y="3066534"/>
                </a:lnTo>
                <a:lnTo>
                  <a:pt x="935987" y="3086404"/>
                </a:lnTo>
                <a:lnTo>
                  <a:pt x="977761" y="3105137"/>
                </a:lnTo>
                <a:lnTo>
                  <a:pt x="1020150" y="3122713"/>
                </a:lnTo>
                <a:lnTo>
                  <a:pt x="1063136" y="3139112"/>
                </a:lnTo>
                <a:lnTo>
                  <a:pt x="1106698" y="3154315"/>
                </a:lnTo>
                <a:lnTo>
                  <a:pt x="1150816" y="3168301"/>
                </a:lnTo>
                <a:lnTo>
                  <a:pt x="1195469" y="3181049"/>
                </a:lnTo>
                <a:lnTo>
                  <a:pt x="1240638" y="3192541"/>
                </a:lnTo>
                <a:lnTo>
                  <a:pt x="1286304" y="3202756"/>
                </a:lnTo>
                <a:lnTo>
                  <a:pt x="1332444" y="3211674"/>
                </a:lnTo>
                <a:lnTo>
                  <a:pt x="1379041" y="3219275"/>
                </a:lnTo>
                <a:lnTo>
                  <a:pt x="1426073" y="3225538"/>
                </a:lnTo>
                <a:lnTo>
                  <a:pt x="1473521" y="3230445"/>
                </a:lnTo>
                <a:lnTo>
                  <a:pt x="1521365" y="3233975"/>
                </a:lnTo>
                <a:lnTo>
                  <a:pt x="1569585" y="3236107"/>
                </a:lnTo>
                <a:lnTo>
                  <a:pt x="1618160" y="3236822"/>
                </a:lnTo>
                <a:lnTo>
                  <a:pt x="1666735" y="3236107"/>
                </a:lnTo>
                <a:lnTo>
                  <a:pt x="1714954" y="3233975"/>
                </a:lnTo>
                <a:lnTo>
                  <a:pt x="1762798" y="3230445"/>
                </a:lnTo>
                <a:lnTo>
                  <a:pt x="1810246" y="3225538"/>
                </a:lnTo>
                <a:lnTo>
                  <a:pt x="1857278" y="3219275"/>
                </a:lnTo>
                <a:lnTo>
                  <a:pt x="1903875" y="3211674"/>
                </a:lnTo>
                <a:lnTo>
                  <a:pt x="1950016" y="3202756"/>
                </a:lnTo>
                <a:lnTo>
                  <a:pt x="1995681" y="3192541"/>
                </a:lnTo>
                <a:lnTo>
                  <a:pt x="2040850" y="3181049"/>
                </a:lnTo>
                <a:lnTo>
                  <a:pt x="2085504" y="3168301"/>
                </a:lnTo>
                <a:lnTo>
                  <a:pt x="2129621" y="3154315"/>
                </a:lnTo>
                <a:lnTo>
                  <a:pt x="2173183" y="3139112"/>
                </a:lnTo>
                <a:lnTo>
                  <a:pt x="2216169" y="3122713"/>
                </a:lnTo>
                <a:lnTo>
                  <a:pt x="2258559" y="3105137"/>
                </a:lnTo>
                <a:lnTo>
                  <a:pt x="2300333" y="3086404"/>
                </a:lnTo>
                <a:lnTo>
                  <a:pt x="2341471" y="3066534"/>
                </a:lnTo>
                <a:lnTo>
                  <a:pt x="2381953" y="3045547"/>
                </a:lnTo>
                <a:lnTo>
                  <a:pt x="2421759" y="3023464"/>
                </a:lnTo>
                <a:lnTo>
                  <a:pt x="2460869" y="3000304"/>
                </a:lnTo>
                <a:lnTo>
                  <a:pt x="2499262" y="2976087"/>
                </a:lnTo>
                <a:lnTo>
                  <a:pt x="2536920" y="2950834"/>
                </a:lnTo>
                <a:lnTo>
                  <a:pt x="2573822" y="2924564"/>
                </a:lnTo>
                <a:lnTo>
                  <a:pt x="2609947" y="2897297"/>
                </a:lnTo>
                <a:lnTo>
                  <a:pt x="2645276" y="2869054"/>
                </a:lnTo>
                <a:lnTo>
                  <a:pt x="2679789" y="2839854"/>
                </a:lnTo>
                <a:lnTo>
                  <a:pt x="2713466" y="2809718"/>
                </a:lnTo>
                <a:lnTo>
                  <a:pt x="2746287" y="2778665"/>
                </a:lnTo>
                <a:lnTo>
                  <a:pt x="2778231" y="2746716"/>
                </a:lnTo>
                <a:lnTo>
                  <a:pt x="2809279" y="2713891"/>
                </a:lnTo>
                <a:lnTo>
                  <a:pt x="2839411" y="2680209"/>
                </a:lnTo>
                <a:lnTo>
                  <a:pt x="2868606" y="2645690"/>
                </a:lnTo>
                <a:lnTo>
                  <a:pt x="2896845" y="2610356"/>
                </a:lnTo>
                <a:lnTo>
                  <a:pt x="2924107" y="2574225"/>
                </a:lnTo>
                <a:lnTo>
                  <a:pt x="2950373" y="2537317"/>
                </a:lnTo>
                <a:lnTo>
                  <a:pt x="2975623" y="2499654"/>
                </a:lnTo>
                <a:lnTo>
                  <a:pt x="2999836" y="2461254"/>
                </a:lnTo>
                <a:lnTo>
                  <a:pt x="3022993" y="2422138"/>
                </a:lnTo>
                <a:lnTo>
                  <a:pt x="3045073" y="2382326"/>
                </a:lnTo>
                <a:lnTo>
                  <a:pt x="3066056" y="2341838"/>
                </a:lnTo>
                <a:lnTo>
                  <a:pt x="3085923" y="2300693"/>
                </a:lnTo>
                <a:lnTo>
                  <a:pt x="3104653" y="2258913"/>
                </a:lnTo>
                <a:lnTo>
                  <a:pt x="3122227" y="2216516"/>
                </a:lnTo>
                <a:lnTo>
                  <a:pt x="3138624" y="2173524"/>
                </a:lnTo>
                <a:lnTo>
                  <a:pt x="3153824" y="2129955"/>
                </a:lnTo>
                <a:lnTo>
                  <a:pt x="3167808" y="2085830"/>
                </a:lnTo>
                <a:lnTo>
                  <a:pt x="3180555" y="2041170"/>
                </a:lnTo>
                <a:lnTo>
                  <a:pt x="3192045" y="1995993"/>
                </a:lnTo>
                <a:lnTo>
                  <a:pt x="3202258" y="1950321"/>
                </a:lnTo>
                <a:lnTo>
                  <a:pt x="3211175" y="1904173"/>
                </a:lnTo>
                <a:lnTo>
                  <a:pt x="3218775" y="1857568"/>
                </a:lnTo>
                <a:lnTo>
                  <a:pt x="3225038" y="1810528"/>
                </a:lnTo>
                <a:lnTo>
                  <a:pt x="3229943" y="1763073"/>
                </a:lnTo>
                <a:lnTo>
                  <a:pt x="3233473" y="1715221"/>
                </a:lnTo>
                <a:lnTo>
                  <a:pt x="3235605" y="1666994"/>
                </a:lnTo>
                <a:lnTo>
                  <a:pt x="3236320" y="1618411"/>
                </a:lnTo>
                <a:lnTo>
                  <a:pt x="3235605" y="1569828"/>
                </a:lnTo>
                <a:lnTo>
                  <a:pt x="3233473" y="1521601"/>
                </a:lnTo>
                <a:lnTo>
                  <a:pt x="3229943" y="1473749"/>
                </a:lnTo>
                <a:lnTo>
                  <a:pt x="3225038" y="1426293"/>
                </a:lnTo>
                <a:lnTo>
                  <a:pt x="3218775" y="1379253"/>
                </a:lnTo>
                <a:lnTo>
                  <a:pt x="3211175" y="1332649"/>
                </a:lnTo>
                <a:lnTo>
                  <a:pt x="3202258" y="1286501"/>
                </a:lnTo>
                <a:lnTo>
                  <a:pt x="3192045" y="1240829"/>
                </a:lnTo>
                <a:lnTo>
                  <a:pt x="3180555" y="1195652"/>
                </a:lnTo>
                <a:lnTo>
                  <a:pt x="3167808" y="1150992"/>
                </a:lnTo>
                <a:lnTo>
                  <a:pt x="3153824" y="1106867"/>
                </a:lnTo>
                <a:lnTo>
                  <a:pt x="3138624" y="1063298"/>
                </a:lnTo>
                <a:lnTo>
                  <a:pt x="3122227" y="1020306"/>
                </a:lnTo>
                <a:lnTo>
                  <a:pt x="3104653" y="977909"/>
                </a:lnTo>
                <a:lnTo>
                  <a:pt x="3085923" y="936129"/>
                </a:lnTo>
                <a:lnTo>
                  <a:pt x="3066056" y="894984"/>
                </a:lnTo>
                <a:lnTo>
                  <a:pt x="3045073" y="854496"/>
                </a:lnTo>
                <a:lnTo>
                  <a:pt x="3022993" y="814684"/>
                </a:lnTo>
                <a:lnTo>
                  <a:pt x="2999836" y="775568"/>
                </a:lnTo>
                <a:lnTo>
                  <a:pt x="2975623" y="737168"/>
                </a:lnTo>
                <a:lnTo>
                  <a:pt x="2950373" y="699504"/>
                </a:lnTo>
                <a:lnTo>
                  <a:pt x="2924107" y="662597"/>
                </a:lnTo>
                <a:lnTo>
                  <a:pt x="2896845" y="626466"/>
                </a:lnTo>
                <a:lnTo>
                  <a:pt x="2868606" y="591132"/>
                </a:lnTo>
                <a:lnTo>
                  <a:pt x="2839411" y="556613"/>
                </a:lnTo>
                <a:lnTo>
                  <a:pt x="2809279" y="522931"/>
                </a:lnTo>
                <a:lnTo>
                  <a:pt x="2778231" y="490106"/>
                </a:lnTo>
                <a:lnTo>
                  <a:pt x="2746287" y="458157"/>
                </a:lnTo>
                <a:lnTo>
                  <a:pt x="2713466" y="427104"/>
                </a:lnTo>
                <a:lnTo>
                  <a:pt x="2679789" y="396968"/>
                </a:lnTo>
                <a:lnTo>
                  <a:pt x="2645276" y="367768"/>
                </a:lnTo>
                <a:lnTo>
                  <a:pt x="2609947" y="339525"/>
                </a:lnTo>
                <a:lnTo>
                  <a:pt x="2573822" y="312258"/>
                </a:lnTo>
                <a:lnTo>
                  <a:pt x="2536920" y="285988"/>
                </a:lnTo>
                <a:lnTo>
                  <a:pt x="2499262" y="260735"/>
                </a:lnTo>
                <a:lnTo>
                  <a:pt x="2460869" y="236518"/>
                </a:lnTo>
                <a:lnTo>
                  <a:pt x="2421759" y="213358"/>
                </a:lnTo>
                <a:lnTo>
                  <a:pt x="2381953" y="191275"/>
                </a:lnTo>
                <a:lnTo>
                  <a:pt x="2341471" y="170288"/>
                </a:lnTo>
                <a:lnTo>
                  <a:pt x="2300333" y="150418"/>
                </a:lnTo>
                <a:lnTo>
                  <a:pt x="2258559" y="131685"/>
                </a:lnTo>
                <a:lnTo>
                  <a:pt x="2216169" y="114109"/>
                </a:lnTo>
                <a:lnTo>
                  <a:pt x="2173183" y="97710"/>
                </a:lnTo>
                <a:lnTo>
                  <a:pt x="2129621" y="82507"/>
                </a:lnTo>
                <a:lnTo>
                  <a:pt x="2085504" y="68521"/>
                </a:lnTo>
                <a:lnTo>
                  <a:pt x="2040850" y="55773"/>
                </a:lnTo>
                <a:lnTo>
                  <a:pt x="1995681" y="44281"/>
                </a:lnTo>
                <a:lnTo>
                  <a:pt x="1950016" y="34066"/>
                </a:lnTo>
                <a:lnTo>
                  <a:pt x="1903875" y="25148"/>
                </a:lnTo>
                <a:lnTo>
                  <a:pt x="1857278" y="17547"/>
                </a:lnTo>
                <a:lnTo>
                  <a:pt x="1810246" y="11283"/>
                </a:lnTo>
                <a:lnTo>
                  <a:pt x="1762798" y="6377"/>
                </a:lnTo>
                <a:lnTo>
                  <a:pt x="1714954" y="2847"/>
                </a:lnTo>
                <a:lnTo>
                  <a:pt x="1666735" y="715"/>
                </a:lnTo>
                <a:lnTo>
                  <a:pt x="1618160" y="0"/>
                </a:lnTo>
                <a:close/>
              </a:path>
            </a:pathLst>
          </a:custGeom>
          <a:solidFill>
            <a:srgbClr val="FFFFFF"/>
          </a:solidFill>
        </p:spPr>
        <p:txBody>
          <a:bodyPr wrap="square" lIns="0" tIns="0" rIns="0" bIns="0" rtlCol="0"/>
          <a:lstStyle/>
          <a:p>
            <a:endParaRPr/>
          </a:p>
        </p:txBody>
      </p:sp>
      <p:sp>
        <p:nvSpPr>
          <p:cNvPr id="7" name="object 7"/>
          <p:cNvSpPr txBox="1"/>
          <p:nvPr/>
        </p:nvSpPr>
        <p:spPr>
          <a:xfrm>
            <a:off x="5601827" y="5740892"/>
            <a:ext cx="2406015" cy="989330"/>
          </a:xfrm>
          <a:prstGeom prst="rect">
            <a:avLst/>
          </a:prstGeom>
        </p:spPr>
        <p:txBody>
          <a:bodyPr vert="horz" wrap="square" lIns="0" tIns="62230" rIns="0" bIns="0" rtlCol="0">
            <a:spAutoFit/>
          </a:bodyPr>
          <a:lstStyle/>
          <a:p>
            <a:pPr marL="376555" marR="5080" indent="-364490">
              <a:lnSpc>
                <a:spcPts val="3629"/>
              </a:lnSpc>
              <a:spcBef>
                <a:spcPts val="490"/>
              </a:spcBef>
            </a:pPr>
            <a:r>
              <a:rPr sz="3300" b="1" spc="-70">
                <a:solidFill>
                  <a:srgbClr val="747678"/>
                </a:solidFill>
                <a:latin typeface="Calibri"/>
                <a:cs typeface="Calibri"/>
              </a:rPr>
              <a:t>Your </a:t>
            </a:r>
            <a:r>
              <a:rPr sz="3300" b="1" spc="-10">
                <a:solidFill>
                  <a:srgbClr val="747678"/>
                </a:solidFill>
                <a:latin typeface="Calibri"/>
                <a:cs typeface="Calibri"/>
              </a:rPr>
              <a:t>Member </a:t>
            </a:r>
            <a:r>
              <a:rPr sz="3300" b="1" spc="-730">
                <a:solidFill>
                  <a:srgbClr val="747678"/>
                </a:solidFill>
                <a:latin typeface="Calibri"/>
                <a:cs typeface="Calibri"/>
              </a:rPr>
              <a:t> </a:t>
            </a:r>
            <a:r>
              <a:rPr sz="3300" b="1" spc="-10">
                <a:solidFill>
                  <a:srgbClr val="747678"/>
                </a:solidFill>
                <a:latin typeface="Calibri"/>
                <a:cs typeface="Calibri"/>
              </a:rPr>
              <a:t>discounts</a:t>
            </a:r>
            <a:endParaRPr sz="3300">
              <a:latin typeface="Calibri"/>
              <a:cs typeface="Calibri"/>
            </a:endParaRPr>
          </a:p>
        </p:txBody>
      </p:sp>
      <p:sp>
        <p:nvSpPr>
          <p:cNvPr id="8" name="object 8"/>
          <p:cNvSpPr/>
          <p:nvPr/>
        </p:nvSpPr>
        <p:spPr>
          <a:xfrm>
            <a:off x="8444769" y="4627312"/>
            <a:ext cx="3215005" cy="3215005"/>
          </a:xfrm>
          <a:custGeom>
            <a:avLst/>
            <a:gdLst/>
            <a:ahLst/>
            <a:cxnLst/>
            <a:rect l="l" t="t" r="r" b="b"/>
            <a:pathLst>
              <a:path w="3215004" h="3215004">
                <a:moveTo>
                  <a:pt x="1607280" y="0"/>
                </a:moveTo>
                <a:lnTo>
                  <a:pt x="1559032" y="710"/>
                </a:lnTo>
                <a:lnTo>
                  <a:pt x="1511136" y="2828"/>
                </a:lnTo>
                <a:lnTo>
                  <a:pt x="1463613" y="6333"/>
                </a:lnTo>
                <a:lnTo>
                  <a:pt x="1416484" y="11206"/>
                </a:lnTo>
                <a:lnTo>
                  <a:pt x="1369768" y="17426"/>
                </a:lnTo>
                <a:lnTo>
                  <a:pt x="1323484" y="24975"/>
                </a:lnTo>
                <a:lnTo>
                  <a:pt x="1277653" y="33832"/>
                </a:lnTo>
                <a:lnTo>
                  <a:pt x="1232295" y="43976"/>
                </a:lnTo>
                <a:lnTo>
                  <a:pt x="1187429" y="55389"/>
                </a:lnTo>
                <a:lnTo>
                  <a:pt x="1143075" y="68050"/>
                </a:lnTo>
                <a:lnTo>
                  <a:pt x="1099254" y="81939"/>
                </a:lnTo>
                <a:lnTo>
                  <a:pt x="1055985" y="97037"/>
                </a:lnTo>
                <a:lnTo>
                  <a:pt x="1013288" y="113324"/>
                </a:lnTo>
                <a:lnTo>
                  <a:pt x="971183" y="130780"/>
                </a:lnTo>
                <a:lnTo>
                  <a:pt x="929690" y="149384"/>
                </a:lnTo>
                <a:lnTo>
                  <a:pt x="888829" y="169117"/>
                </a:lnTo>
                <a:lnTo>
                  <a:pt x="848619" y="189959"/>
                </a:lnTo>
                <a:lnTo>
                  <a:pt x="809080" y="211891"/>
                </a:lnTo>
                <a:lnTo>
                  <a:pt x="770233" y="234891"/>
                </a:lnTo>
                <a:lnTo>
                  <a:pt x="732098" y="258942"/>
                </a:lnTo>
                <a:lnTo>
                  <a:pt x="694693" y="284021"/>
                </a:lnTo>
                <a:lnTo>
                  <a:pt x="658040" y="310111"/>
                </a:lnTo>
                <a:lnTo>
                  <a:pt x="622157" y="337190"/>
                </a:lnTo>
                <a:lnTo>
                  <a:pt x="587066" y="365239"/>
                </a:lnTo>
                <a:lnTo>
                  <a:pt x="552785" y="394237"/>
                </a:lnTo>
                <a:lnTo>
                  <a:pt x="519335" y="424166"/>
                </a:lnTo>
                <a:lnTo>
                  <a:pt x="486735" y="455005"/>
                </a:lnTo>
                <a:lnTo>
                  <a:pt x="455005" y="486735"/>
                </a:lnTo>
                <a:lnTo>
                  <a:pt x="424166" y="519335"/>
                </a:lnTo>
                <a:lnTo>
                  <a:pt x="394237" y="552785"/>
                </a:lnTo>
                <a:lnTo>
                  <a:pt x="365239" y="587066"/>
                </a:lnTo>
                <a:lnTo>
                  <a:pt x="337190" y="622157"/>
                </a:lnTo>
                <a:lnTo>
                  <a:pt x="310111" y="658040"/>
                </a:lnTo>
                <a:lnTo>
                  <a:pt x="284021" y="694693"/>
                </a:lnTo>
                <a:lnTo>
                  <a:pt x="258942" y="732098"/>
                </a:lnTo>
                <a:lnTo>
                  <a:pt x="234891" y="770233"/>
                </a:lnTo>
                <a:lnTo>
                  <a:pt x="211891" y="809080"/>
                </a:lnTo>
                <a:lnTo>
                  <a:pt x="189959" y="848619"/>
                </a:lnTo>
                <a:lnTo>
                  <a:pt x="169117" y="888829"/>
                </a:lnTo>
                <a:lnTo>
                  <a:pt x="149384" y="929690"/>
                </a:lnTo>
                <a:lnTo>
                  <a:pt x="130780" y="971183"/>
                </a:lnTo>
                <a:lnTo>
                  <a:pt x="113324" y="1013288"/>
                </a:lnTo>
                <a:lnTo>
                  <a:pt x="97037" y="1055985"/>
                </a:lnTo>
                <a:lnTo>
                  <a:pt x="81939" y="1099254"/>
                </a:lnTo>
                <a:lnTo>
                  <a:pt x="68050" y="1143075"/>
                </a:lnTo>
                <a:lnTo>
                  <a:pt x="55389" y="1187429"/>
                </a:lnTo>
                <a:lnTo>
                  <a:pt x="43976" y="1232295"/>
                </a:lnTo>
                <a:lnTo>
                  <a:pt x="33832" y="1277653"/>
                </a:lnTo>
                <a:lnTo>
                  <a:pt x="24975" y="1323484"/>
                </a:lnTo>
                <a:lnTo>
                  <a:pt x="17426" y="1369768"/>
                </a:lnTo>
                <a:lnTo>
                  <a:pt x="11206" y="1416484"/>
                </a:lnTo>
                <a:lnTo>
                  <a:pt x="6333" y="1463613"/>
                </a:lnTo>
                <a:lnTo>
                  <a:pt x="2828" y="1511136"/>
                </a:lnTo>
                <a:lnTo>
                  <a:pt x="710" y="1559032"/>
                </a:lnTo>
                <a:lnTo>
                  <a:pt x="0" y="1607280"/>
                </a:lnTo>
                <a:lnTo>
                  <a:pt x="710" y="1655529"/>
                </a:lnTo>
                <a:lnTo>
                  <a:pt x="2828" y="1703425"/>
                </a:lnTo>
                <a:lnTo>
                  <a:pt x="6333" y="1750947"/>
                </a:lnTo>
                <a:lnTo>
                  <a:pt x="11206" y="1798077"/>
                </a:lnTo>
                <a:lnTo>
                  <a:pt x="17426" y="1844793"/>
                </a:lnTo>
                <a:lnTo>
                  <a:pt x="24975" y="1891077"/>
                </a:lnTo>
                <a:lnTo>
                  <a:pt x="33832" y="1936908"/>
                </a:lnTo>
                <a:lnTo>
                  <a:pt x="43976" y="1982266"/>
                </a:lnTo>
                <a:lnTo>
                  <a:pt x="55389" y="2027132"/>
                </a:lnTo>
                <a:lnTo>
                  <a:pt x="68050" y="2071485"/>
                </a:lnTo>
                <a:lnTo>
                  <a:pt x="81939" y="2115307"/>
                </a:lnTo>
                <a:lnTo>
                  <a:pt x="97037" y="2158576"/>
                </a:lnTo>
                <a:lnTo>
                  <a:pt x="113324" y="2201273"/>
                </a:lnTo>
                <a:lnTo>
                  <a:pt x="130780" y="2243378"/>
                </a:lnTo>
                <a:lnTo>
                  <a:pt x="149384" y="2284871"/>
                </a:lnTo>
                <a:lnTo>
                  <a:pt x="169117" y="2325732"/>
                </a:lnTo>
                <a:lnTo>
                  <a:pt x="189959" y="2365942"/>
                </a:lnTo>
                <a:lnTo>
                  <a:pt x="211891" y="2405480"/>
                </a:lnTo>
                <a:lnTo>
                  <a:pt x="234891" y="2444327"/>
                </a:lnTo>
                <a:lnTo>
                  <a:pt x="258942" y="2482463"/>
                </a:lnTo>
                <a:lnTo>
                  <a:pt x="284021" y="2519868"/>
                </a:lnTo>
                <a:lnTo>
                  <a:pt x="310111" y="2556521"/>
                </a:lnTo>
                <a:lnTo>
                  <a:pt x="337190" y="2592403"/>
                </a:lnTo>
                <a:lnTo>
                  <a:pt x="365239" y="2627495"/>
                </a:lnTo>
                <a:lnTo>
                  <a:pt x="394237" y="2661776"/>
                </a:lnTo>
                <a:lnTo>
                  <a:pt x="424166" y="2695226"/>
                </a:lnTo>
                <a:lnTo>
                  <a:pt x="455005" y="2727826"/>
                </a:lnTo>
                <a:lnTo>
                  <a:pt x="486735" y="2759555"/>
                </a:lnTo>
                <a:lnTo>
                  <a:pt x="519335" y="2790395"/>
                </a:lnTo>
                <a:lnTo>
                  <a:pt x="552785" y="2820323"/>
                </a:lnTo>
                <a:lnTo>
                  <a:pt x="587066" y="2849322"/>
                </a:lnTo>
                <a:lnTo>
                  <a:pt x="622157" y="2877371"/>
                </a:lnTo>
                <a:lnTo>
                  <a:pt x="658040" y="2904450"/>
                </a:lnTo>
                <a:lnTo>
                  <a:pt x="694693" y="2930540"/>
                </a:lnTo>
                <a:lnTo>
                  <a:pt x="732098" y="2955619"/>
                </a:lnTo>
                <a:lnTo>
                  <a:pt x="770233" y="2979669"/>
                </a:lnTo>
                <a:lnTo>
                  <a:pt x="809080" y="3002670"/>
                </a:lnTo>
                <a:lnTo>
                  <a:pt x="848619" y="3024602"/>
                </a:lnTo>
                <a:lnTo>
                  <a:pt x="888829" y="3045444"/>
                </a:lnTo>
                <a:lnTo>
                  <a:pt x="929690" y="3065177"/>
                </a:lnTo>
                <a:lnTo>
                  <a:pt x="971183" y="3083781"/>
                </a:lnTo>
                <a:lnTo>
                  <a:pt x="1013288" y="3101237"/>
                </a:lnTo>
                <a:lnTo>
                  <a:pt x="1055985" y="3117523"/>
                </a:lnTo>
                <a:lnTo>
                  <a:pt x="1099254" y="3132621"/>
                </a:lnTo>
                <a:lnTo>
                  <a:pt x="1143075" y="3146511"/>
                </a:lnTo>
                <a:lnTo>
                  <a:pt x="1187429" y="3159172"/>
                </a:lnTo>
                <a:lnTo>
                  <a:pt x="1232295" y="3170585"/>
                </a:lnTo>
                <a:lnTo>
                  <a:pt x="1277653" y="3180729"/>
                </a:lnTo>
                <a:lnTo>
                  <a:pt x="1323484" y="3189586"/>
                </a:lnTo>
                <a:lnTo>
                  <a:pt x="1369768" y="3197134"/>
                </a:lnTo>
                <a:lnTo>
                  <a:pt x="1416484" y="3203355"/>
                </a:lnTo>
                <a:lnTo>
                  <a:pt x="1463613" y="3208228"/>
                </a:lnTo>
                <a:lnTo>
                  <a:pt x="1511136" y="3211733"/>
                </a:lnTo>
                <a:lnTo>
                  <a:pt x="1559032" y="3213851"/>
                </a:lnTo>
                <a:lnTo>
                  <a:pt x="1607280" y="3214561"/>
                </a:lnTo>
                <a:lnTo>
                  <a:pt x="1655529" y="3213851"/>
                </a:lnTo>
                <a:lnTo>
                  <a:pt x="1703425" y="3211733"/>
                </a:lnTo>
                <a:lnTo>
                  <a:pt x="1750947" y="3208228"/>
                </a:lnTo>
                <a:lnTo>
                  <a:pt x="1798077" y="3203355"/>
                </a:lnTo>
                <a:lnTo>
                  <a:pt x="1844793" y="3197134"/>
                </a:lnTo>
                <a:lnTo>
                  <a:pt x="1891077" y="3189586"/>
                </a:lnTo>
                <a:lnTo>
                  <a:pt x="1936908" y="3180729"/>
                </a:lnTo>
                <a:lnTo>
                  <a:pt x="1982266" y="3170585"/>
                </a:lnTo>
                <a:lnTo>
                  <a:pt x="2027132" y="3159172"/>
                </a:lnTo>
                <a:lnTo>
                  <a:pt x="2071485" y="3146511"/>
                </a:lnTo>
                <a:lnTo>
                  <a:pt x="2115307" y="3132621"/>
                </a:lnTo>
                <a:lnTo>
                  <a:pt x="2158576" y="3117523"/>
                </a:lnTo>
                <a:lnTo>
                  <a:pt x="2201273" y="3101237"/>
                </a:lnTo>
                <a:lnTo>
                  <a:pt x="2243378" y="3083781"/>
                </a:lnTo>
                <a:lnTo>
                  <a:pt x="2284871" y="3065177"/>
                </a:lnTo>
                <a:lnTo>
                  <a:pt x="2325732" y="3045444"/>
                </a:lnTo>
                <a:lnTo>
                  <a:pt x="2365942" y="3024602"/>
                </a:lnTo>
                <a:lnTo>
                  <a:pt x="2405480" y="3002670"/>
                </a:lnTo>
                <a:lnTo>
                  <a:pt x="2444327" y="2979669"/>
                </a:lnTo>
                <a:lnTo>
                  <a:pt x="2482463" y="2955619"/>
                </a:lnTo>
                <a:lnTo>
                  <a:pt x="2519868" y="2930540"/>
                </a:lnTo>
                <a:lnTo>
                  <a:pt x="2556521" y="2904450"/>
                </a:lnTo>
                <a:lnTo>
                  <a:pt x="2592403" y="2877371"/>
                </a:lnTo>
                <a:lnTo>
                  <a:pt x="2627495" y="2849322"/>
                </a:lnTo>
                <a:lnTo>
                  <a:pt x="2661776" y="2820323"/>
                </a:lnTo>
                <a:lnTo>
                  <a:pt x="2695226" y="2790395"/>
                </a:lnTo>
                <a:lnTo>
                  <a:pt x="2727826" y="2759555"/>
                </a:lnTo>
                <a:lnTo>
                  <a:pt x="2759555" y="2727826"/>
                </a:lnTo>
                <a:lnTo>
                  <a:pt x="2790395" y="2695226"/>
                </a:lnTo>
                <a:lnTo>
                  <a:pt x="2820323" y="2661776"/>
                </a:lnTo>
                <a:lnTo>
                  <a:pt x="2849322" y="2627495"/>
                </a:lnTo>
                <a:lnTo>
                  <a:pt x="2877371" y="2592403"/>
                </a:lnTo>
                <a:lnTo>
                  <a:pt x="2904450" y="2556521"/>
                </a:lnTo>
                <a:lnTo>
                  <a:pt x="2930540" y="2519868"/>
                </a:lnTo>
                <a:lnTo>
                  <a:pt x="2955619" y="2482463"/>
                </a:lnTo>
                <a:lnTo>
                  <a:pt x="2979669" y="2444327"/>
                </a:lnTo>
                <a:lnTo>
                  <a:pt x="3002670" y="2405480"/>
                </a:lnTo>
                <a:lnTo>
                  <a:pt x="3024602" y="2365942"/>
                </a:lnTo>
                <a:lnTo>
                  <a:pt x="3045444" y="2325732"/>
                </a:lnTo>
                <a:lnTo>
                  <a:pt x="3065177" y="2284871"/>
                </a:lnTo>
                <a:lnTo>
                  <a:pt x="3083781" y="2243378"/>
                </a:lnTo>
                <a:lnTo>
                  <a:pt x="3101237" y="2201273"/>
                </a:lnTo>
                <a:lnTo>
                  <a:pt x="3117523" y="2158576"/>
                </a:lnTo>
                <a:lnTo>
                  <a:pt x="3132621" y="2115307"/>
                </a:lnTo>
                <a:lnTo>
                  <a:pt x="3146511" y="2071485"/>
                </a:lnTo>
                <a:lnTo>
                  <a:pt x="3159172" y="2027132"/>
                </a:lnTo>
                <a:lnTo>
                  <a:pt x="3170585" y="1982266"/>
                </a:lnTo>
                <a:lnTo>
                  <a:pt x="3180729" y="1936908"/>
                </a:lnTo>
                <a:lnTo>
                  <a:pt x="3189586" y="1891077"/>
                </a:lnTo>
                <a:lnTo>
                  <a:pt x="3197134" y="1844793"/>
                </a:lnTo>
                <a:lnTo>
                  <a:pt x="3203355" y="1798077"/>
                </a:lnTo>
                <a:lnTo>
                  <a:pt x="3208228" y="1750947"/>
                </a:lnTo>
                <a:lnTo>
                  <a:pt x="3211733" y="1703425"/>
                </a:lnTo>
                <a:lnTo>
                  <a:pt x="3213851" y="1655529"/>
                </a:lnTo>
                <a:lnTo>
                  <a:pt x="3214561" y="1607280"/>
                </a:lnTo>
                <a:lnTo>
                  <a:pt x="3213851" y="1559032"/>
                </a:lnTo>
                <a:lnTo>
                  <a:pt x="3211733" y="1511136"/>
                </a:lnTo>
                <a:lnTo>
                  <a:pt x="3208228" y="1463613"/>
                </a:lnTo>
                <a:lnTo>
                  <a:pt x="3203355" y="1416484"/>
                </a:lnTo>
                <a:lnTo>
                  <a:pt x="3197134" y="1369768"/>
                </a:lnTo>
                <a:lnTo>
                  <a:pt x="3189586" y="1323484"/>
                </a:lnTo>
                <a:lnTo>
                  <a:pt x="3180729" y="1277653"/>
                </a:lnTo>
                <a:lnTo>
                  <a:pt x="3170585" y="1232295"/>
                </a:lnTo>
                <a:lnTo>
                  <a:pt x="3159172" y="1187429"/>
                </a:lnTo>
                <a:lnTo>
                  <a:pt x="3146511" y="1143075"/>
                </a:lnTo>
                <a:lnTo>
                  <a:pt x="3132621" y="1099254"/>
                </a:lnTo>
                <a:lnTo>
                  <a:pt x="3117523" y="1055985"/>
                </a:lnTo>
                <a:lnTo>
                  <a:pt x="3101237" y="1013288"/>
                </a:lnTo>
                <a:lnTo>
                  <a:pt x="3083781" y="971183"/>
                </a:lnTo>
                <a:lnTo>
                  <a:pt x="3065177" y="929690"/>
                </a:lnTo>
                <a:lnTo>
                  <a:pt x="3045444" y="888829"/>
                </a:lnTo>
                <a:lnTo>
                  <a:pt x="3024602" y="848619"/>
                </a:lnTo>
                <a:lnTo>
                  <a:pt x="3002670" y="809080"/>
                </a:lnTo>
                <a:lnTo>
                  <a:pt x="2979669" y="770233"/>
                </a:lnTo>
                <a:lnTo>
                  <a:pt x="2955619" y="732098"/>
                </a:lnTo>
                <a:lnTo>
                  <a:pt x="2930540" y="694693"/>
                </a:lnTo>
                <a:lnTo>
                  <a:pt x="2904450" y="658040"/>
                </a:lnTo>
                <a:lnTo>
                  <a:pt x="2877371" y="622157"/>
                </a:lnTo>
                <a:lnTo>
                  <a:pt x="2849322" y="587066"/>
                </a:lnTo>
                <a:lnTo>
                  <a:pt x="2820323" y="552785"/>
                </a:lnTo>
                <a:lnTo>
                  <a:pt x="2790395" y="519335"/>
                </a:lnTo>
                <a:lnTo>
                  <a:pt x="2759555" y="486735"/>
                </a:lnTo>
                <a:lnTo>
                  <a:pt x="2727826" y="455005"/>
                </a:lnTo>
                <a:lnTo>
                  <a:pt x="2695226" y="424166"/>
                </a:lnTo>
                <a:lnTo>
                  <a:pt x="2661776" y="394237"/>
                </a:lnTo>
                <a:lnTo>
                  <a:pt x="2627495" y="365239"/>
                </a:lnTo>
                <a:lnTo>
                  <a:pt x="2592403" y="337190"/>
                </a:lnTo>
                <a:lnTo>
                  <a:pt x="2556521" y="310111"/>
                </a:lnTo>
                <a:lnTo>
                  <a:pt x="2519868" y="284021"/>
                </a:lnTo>
                <a:lnTo>
                  <a:pt x="2482463" y="258942"/>
                </a:lnTo>
                <a:lnTo>
                  <a:pt x="2444327" y="234891"/>
                </a:lnTo>
                <a:lnTo>
                  <a:pt x="2405480" y="211891"/>
                </a:lnTo>
                <a:lnTo>
                  <a:pt x="2365942" y="189959"/>
                </a:lnTo>
                <a:lnTo>
                  <a:pt x="2325732" y="169117"/>
                </a:lnTo>
                <a:lnTo>
                  <a:pt x="2284871" y="149384"/>
                </a:lnTo>
                <a:lnTo>
                  <a:pt x="2243378" y="130780"/>
                </a:lnTo>
                <a:lnTo>
                  <a:pt x="2201273" y="113324"/>
                </a:lnTo>
                <a:lnTo>
                  <a:pt x="2158576" y="97037"/>
                </a:lnTo>
                <a:lnTo>
                  <a:pt x="2115307" y="81939"/>
                </a:lnTo>
                <a:lnTo>
                  <a:pt x="2071485" y="68050"/>
                </a:lnTo>
                <a:lnTo>
                  <a:pt x="2027132" y="55389"/>
                </a:lnTo>
                <a:lnTo>
                  <a:pt x="1982266" y="43976"/>
                </a:lnTo>
                <a:lnTo>
                  <a:pt x="1936908" y="33832"/>
                </a:lnTo>
                <a:lnTo>
                  <a:pt x="1891077" y="24975"/>
                </a:lnTo>
                <a:lnTo>
                  <a:pt x="1844793" y="17426"/>
                </a:lnTo>
                <a:lnTo>
                  <a:pt x="1798077" y="11206"/>
                </a:lnTo>
                <a:lnTo>
                  <a:pt x="1750947" y="6333"/>
                </a:lnTo>
                <a:lnTo>
                  <a:pt x="1703425" y="2828"/>
                </a:lnTo>
                <a:lnTo>
                  <a:pt x="1655529" y="710"/>
                </a:lnTo>
                <a:lnTo>
                  <a:pt x="1607280" y="0"/>
                </a:lnTo>
                <a:close/>
              </a:path>
            </a:pathLst>
          </a:custGeom>
          <a:solidFill>
            <a:srgbClr val="FFFFFF"/>
          </a:solidFill>
        </p:spPr>
        <p:txBody>
          <a:bodyPr wrap="square" lIns="0" tIns="0" rIns="0" bIns="0" rtlCol="0"/>
          <a:lstStyle/>
          <a:p>
            <a:endParaRPr/>
          </a:p>
        </p:txBody>
      </p:sp>
      <p:sp>
        <p:nvSpPr>
          <p:cNvPr id="9" name="object 9"/>
          <p:cNvSpPr txBox="1"/>
          <p:nvPr/>
        </p:nvSpPr>
        <p:spPr>
          <a:xfrm>
            <a:off x="8759043" y="5499402"/>
            <a:ext cx="2576830" cy="1449705"/>
          </a:xfrm>
          <a:prstGeom prst="rect">
            <a:avLst/>
          </a:prstGeom>
        </p:spPr>
        <p:txBody>
          <a:bodyPr vert="horz" wrap="square" lIns="0" tIns="62230" rIns="0" bIns="0" rtlCol="0">
            <a:spAutoFit/>
          </a:bodyPr>
          <a:lstStyle/>
          <a:p>
            <a:pPr marL="12700" marR="5080" indent="883285">
              <a:lnSpc>
                <a:spcPts val="3629"/>
              </a:lnSpc>
              <a:spcBef>
                <a:spcPts val="490"/>
              </a:spcBef>
            </a:pPr>
            <a:r>
              <a:rPr sz="3300" b="1" spc="-70">
                <a:solidFill>
                  <a:srgbClr val="747678"/>
                </a:solidFill>
                <a:latin typeface="Calibri"/>
                <a:cs typeface="Calibri"/>
              </a:rPr>
              <a:t>Your </a:t>
            </a:r>
            <a:r>
              <a:rPr sz="3300" b="1" spc="-65">
                <a:solidFill>
                  <a:srgbClr val="747678"/>
                </a:solidFill>
                <a:latin typeface="Calibri"/>
                <a:cs typeface="Calibri"/>
              </a:rPr>
              <a:t> </a:t>
            </a:r>
            <a:r>
              <a:rPr sz="3300" b="1" spc="-10">
                <a:solidFill>
                  <a:srgbClr val="747678"/>
                </a:solidFill>
                <a:latin typeface="Calibri"/>
                <a:cs typeface="Calibri"/>
              </a:rPr>
              <a:t>Member</a:t>
            </a:r>
            <a:r>
              <a:rPr sz="3300" b="1" spc="-65">
                <a:solidFill>
                  <a:srgbClr val="747678"/>
                </a:solidFill>
                <a:latin typeface="Calibri"/>
                <a:cs typeface="Calibri"/>
              </a:rPr>
              <a:t> </a:t>
            </a:r>
            <a:r>
              <a:rPr sz="3300" b="1" spc="-10">
                <a:solidFill>
                  <a:srgbClr val="747678"/>
                </a:solidFill>
                <a:latin typeface="Calibri"/>
                <a:cs typeface="Calibri"/>
              </a:rPr>
              <a:t>share</a:t>
            </a:r>
            <a:endParaRPr sz="3300">
              <a:latin typeface="Calibri"/>
              <a:cs typeface="Calibri"/>
            </a:endParaRPr>
          </a:p>
          <a:p>
            <a:pPr marL="518159">
              <a:lnSpc>
                <a:spcPts val="3560"/>
              </a:lnSpc>
            </a:pPr>
            <a:r>
              <a:rPr sz="3300" b="1" spc="-10">
                <a:solidFill>
                  <a:srgbClr val="747678"/>
                </a:solidFill>
                <a:latin typeface="Calibri"/>
                <a:cs typeface="Calibri"/>
              </a:rPr>
              <a:t>accounts</a:t>
            </a:r>
            <a:endParaRPr sz="3300">
              <a:latin typeface="Calibri"/>
              <a:cs typeface="Calibri"/>
            </a:endParaRPr>
          </a:p>
        </p:txBody>
      </p:sp>
      <p:sp>
        <p:nvSpPr>
          <p:cNvPr id="10" name="object 10"/>
          <p:cNvSpPr/>
          <p:nvPr/>
        </p:nvSpPr>
        <p:spPr>
          <a:xfrm>
            <a:off x="11686914" y="4604315"/>
            <a:ext cx="3215005" cy="3215005"/>
          </a:xfrm>
          <a:custGeom>
            <a:avLst/>
            <a:gdLst/>
            <a:ahLst/>
            <a:cxnLst/>
            <a:rect l="l" t="t" r="r" b="b"/>
            <a:pathLst>
              <a:path w="3215005" h="3215004">
                <a:moveTo>
                  <a:pt x="1607280" y="0"/>
                </a:moveTo>
                <a:lnTo>
                  <a:pt x="1559032" y="710"/>
                </a:lnTo>
                <a:lnTo>
                  <a:pt x="1511136" y="2828"/>
                </a:lnTo>
                <a:lnTo>
                  <a:pt x="1463613" y="6333"/>
                </a:lnTo>
                <a:lnTo>
                  <a:pt x="1416484" y="11206"/>
                </a:lnTo>
                <a:lnTo>
                  <a:pt x="1369768" y="17426"/>
                </a:lnTo>
                <a:lnTo>
                  <a:pt x="1323484" y="24975"/>
                </a:lnTo>
                <a:lnTo>
                  <a:pt x="1277653" y="33832"/>
                </a:lnTo>
                <a:lnTo>
                  <a:pt x="1232295" y="43976"/>
                </a:lnTo>
                <a:lnTo>
                  <a:pt x="1187429" y="55389"/>
                </a:lnTo>
                <a:lnTo>
                  <a:pt x="1143075" y="68050"/>
                </a:lnTo>
                <a:lnTo>
                  <a:pt x="1099254" y="81939"/>
                </a:lnTo>
                <a:lnTo>
                  <a:pt x="1055985" y="97037"/>
                </a:lnTo>
                <a:lnTo>
                  <a:pt x="1013288" y="113324"/>
                </a:lnTo>
                <a:lnTo>
                  <a:pt x="971183" y="130780"/>
                </a:lnTo>
                <a:lnTo>
                  <a:pt x="929690" y="149384"/>
                </a:lnTo>
                <a:lnTo>
                  <a:pt x="888829" y="169117"/>
                </a:lnTo>
                <a:lnTo>
                  <a:pt x="848619" y="189959"/>
                </a:lnTo>
                <a:lnTo>
                  <a:pt x="809080" y="211891"/>
                </a:lnTo>
                <a:lnTo>
                  <a:pt x="770233" y="234891"/>
                </a:lnTo>
                <a:lnTo>
                  <a:pt x="732098" y="258942"/>
                </a:lnTo>
                <a:lnTo>
                  <a:pt x="694693" y="284021"/>
                </a:lnTo>
                <a:lnTo>
                  <a:pt x="658040" y="310111"/>
                </a:lnTo>
                <a:lnTo>
                  <a:pt x="622157" y="337190"/>
                </a:lnTo>
                <a:lnTo>
                  <a:pt x="587066" y="365239"/>
                </a:lnTo>
                <a:lnTo>
                  <a:pt x="552785" y="394237"/>
                </a:lnTo>
                <a:lnTo>
                  <a:pt x="519335" y="424166"/>
                </a:lnTo>
                <a:lnTo>
                  <a:pt x="486735" y="455005"/>
                </a:lnTo>
                <a:lnTo>
                  <a:pt x="455005" y="486735"/>
                </a:lnTo>
                <a:lnTo>
                  <a:pt x="424166" y="519335"/>
                </a:lnTo>
                <a:lnTo>
                  <a:pt x="394237" y="552785"/>
                </a:lnTo>
                <a:lnTo>
                  <a:pt x="365239" y="587066"/>
                </a:lnTo>
                <a:lnTo>
                  <a:pt x="337190" y="622157"/>
                </a:lnTo>
                <a:lnTo>
                  <a:pt x="310111" y="658040"/>
                </a:lnTo>
                <a:lnTo>
                  <a:pt x="284021" y="694693"/>
                </a:lnTo>
                <a:lnTo>
                  <a:pt x="258942" y="732098"/>
                </a:lnTo>
                <a:lnTo>
                  <a:pt x="234891" y="770233"/>
                </a:lnTo>
                <a:lnTo>
                  <a:pt x="211891" y="809080"/>
                </a:lnTo>
                <a:lnTo>
                  <a:pt x="189959" y="848619"/>
                </a:lnTo>
                <a:lnTo>
                  <a:pt x="169117" y="888829"/>
                </a:lnTo>
                <a:lnTo>
                  <a:pt x="149384" y="929690"/>
                </a:lnTo>
                <a:lnTo>
                  <a:pt x="130780" y="971183"/>
                </a:lnTo>
                <a:lnTo>
                  <a:pt x="113324" y="1013288"/>
                </a:lnTo>
                <a:lnTo>
                  <a:pt x="97037" y="1055985"/>
                </a:lnTo>
                <a:lnTo>
                  <a:pt x="81939" y="1099254"/>
                </a:lnTo>
                <a:lnTo>
                  <a:pt x="68050" y="1143075"/>
                </a:lnTo>
                <a:lnTo>
                  <a:pt x="55389" y="1187429"/>
                </a:lnTo>
                <a:lnTo>
                  <a:pt x="43976" y="1232295"/>
                </a:lnTo>
                <a:lnTo>
                  <a:pt x="33832" y="1277653"/>
                </a:lnTo>
                <a:lnTo>
                  <a:pt x="24975" y="1323484"/>
                </a:lnTo>
                <a:lnTo>
                  <a:pt x="17426" y="1369768"/>
                </a:lnTo>
                <a:lnTo>
                  <a:pt x="11206" y="1416484"/>
                </a:lnTo>
                <a:lnTo>
                  <a:pt x="6333" y="1463613"/>
                </a:lnTo>
                <a:lnTo>
                  <a:pt x="2828" y="1511136"/>
                </a:lnTo>
                <a:lnTo>
                  <a:pt x="710" y="1559032"/>
                </a:lnTo>
                <a:lnTo>
                  <a:pt x="0" y="1607280"/>
                </a:lnTo>
                <a:lnTo>
                  <a:pt x="710" y="1655529"/>
                </a:lnTo>
                <a:lnTo>
                  <a:pt x="2828" y="1703425"/>
                </a:lnTo>
                <a:lnTo>
                  <a:pt x="6333" y="1750947"/>
                </a:lnTo>
                <a:lnTo>
                  <a:pt x="11206" y="1798077"/>
                </a:lnTo>
                <a:lnTo>
                  <a:pt x="17426" y="1844793"/>
                </a:lnTo>
                <a:lnTo>
                  <a:pt x="24975" y="1891077"/>
                </a:lnTo>
                <a:lnTo>
                  <a:pt x="33832" y="1936908"/>
                </a:lnTo>
                <a:lnTo>
                  <a:pt x="43976" y="1982266"/>
                </a:lnTo>
                <a:lnTo>
                  <a:pt x="55389" y="2027132"/>
                </a:lnTo>
                <a:lnTo>
                  <a:pt x="68050" y="2071485"/>
                </a:lnTo>
                <a:lnTo>
                  <a:pt x="81939" y="2115307"/>
                </a:lnTo>
                <a:lnTo>
                  <a:pt x="97037" y="2158576"/>
                </a:lnTo>
                <a:lnTo>
                  <a:pt x="113324" y="2201273"/>
                </a:lnTo>
                <a:lnTo>
                  <a:pt x="130780" y="2243378"/>
                </a:lnTo>
                <a:lnTo>
                  <a:pt x="149384" y="2284871"/>
                </a:lnTo>
                <a:lnTo>
                  <a:pt x="169117" y="2325732"/>
                </a:lnTo>
                <a:lnTo>
                  <a:pt x="189959" y="2365942"/>
                </a:lnTo>
                <a:lnTo>
                  <a:pt x="211891" y="2405480"/>
                </a:lnTo>
                <a:lnTo>
                  <a:pt x="234891" y="2444327"/>
                </a:lnTo>
                <a:lnTo>
                  <a:pt x="258942" y="2482463"/>
                </a:lnTo>
                <a:lnTo>
                  <a:pt x="284021" y="2519868"/>
                </a:lnTo>
                <a:lnTo>
                  <a:pt x="310111" y="2556521"/>
                </a:lnTo>
                <a:lnTo>
                  <a:pt x="337190" y="2592403"/>
                </a:lnTo>
                <a:lnTo>
                  <a:pt x="365239" y="2627495"/>
                </a:lnTo>
                <a:lnTo>
                  <a:pt x="394237" y="2661776"/>
                </a:lnTo>
                <a:lnTo>
                  <a:pt x="424166" y="2695226"/>
                </a:lnTo>
                <a:lnTo>
                  <a:pt x="455005" y="2727826"/>
                </a:lnTo>
                <a:lnTo>
                  <a:pt x="486735" y="2759555"/>
                </a:lnTo>
                <a:lnTo>
                  <a:pt x="519335" y="2790395"/>
                </a:lnTo>
                <a:lnTo>
                  <a:pt x="552785" y="2820323"/>
                </a:lnTo>
                <a:lnTo>
                  <a:pt x="587066" y="2849322"/>
                </a:lnTo>
                <a:lnTo>
                  <a:pt x="622157" y="2877371"/>
                </a:lnTo>
                <a:lnTo>
                  <a:pt x="658040" y="2904450"/>
                </a:lnTo>
                <a:lnTo>
                  <a:pt x="694693" y="2930540"/>
                </a:lnTo>
                <a:lnTo>
                  <a:pt x="732098" y="2955619"/>
                </a:lnTo>
                <a:lnTo>
                  <a:pt x="770233" y="2979669"/>
                </a:lnTo>
                <a:lnTo>
                  <a:pt x="809080" y="3002670"/>
                </a:lnTo>
                <a:lnTo>
                  <a:pt x="848619" y="3024602"/>
                </a:lnTo>
                <a:lnTo>
                  <a:pt x="888829" y="3045444"/>
                </a:lnTo>
                <a:lnTo>
                  <a:pt x="929690" y="3065177"/>
                </a:lnTo>
                <a:lnTo>
                  <a:pt x="971183" y="3083781"/>
                </a:lnTo>
                <a:lnTo>
                  <a:pt x="1013288" y="3101237"/>
                </a:lnTo>
                <a:lnTo>
                  <a:pt x="1055985" y="3117523"/>
                </a:lnTo>
                <a:lnTo>
                  <a:pt x="1099254" y="3132621"/>
                </a:lnTo>
                <a:lnTo>
                  <a:pt x="1143075" y="3146511"/>
                </a:lnTo>
                <a:lnTo>
                  <a:pt x="1187429" y="3159172"/>
                </a:lnTo>
                <a:lnTo>
                  <a:pt x="1232295" y="3170585"/>
                </a:lnTo>
                <a:lnTo>
                  <a:pt x="1277653" y="3180729"/>
                </a:lnTo>
                <a:lnTo>
                  <a:pt x="1323484" y="3189586"/>
                </a:lnTo>
                <a:lnTo>
                  <a:pt x="1369768" y="3197134"/>
                </a:lnTo>
                <a:lnTo>
                  <a:pt x="1416484" y="3203355"/>
                </a:lnTo>
                <a:lnTo>
                  <a:pt x="1463613" y="3208228"/>
                </a:lnTo>
                <a:lnTo>
                  <a:pt x="1511136" y="3211733"/>
                </a:lnTo>
                <a:lnTo>
                  <a:pt x="1559032" y="3213851"/>
                </a:lnTo>
                <a:lnTo>
                  <a:pt x="1607280" y="3214561"/>
                </a:lnTo>
                <a:lnTo>
                  <a:pt x="1655529" y="3213851"/>
                </a:lnTo>
                <a:lnTo>
                  <a:pt x="1703425" y="3211733"/>
                </a:lnTo>
                <a:lnTo>
                  <a:pt x="1750947" y="3208228"/>
                </a:lnTo>
                <a:lnTo>
                  <a:pt x="1798077" y="3203355"/>
                </a:lnTo>
                <a:lnTo>
                  <a:pt x="1844793" y="3197134"/>
                </a:lnTo>
                <a:lnTo>
                  <a:pt x="1891077" y="3189586"/>
                </a:lnTo>
                <a:lnTo>
                  <a:pt x="1936908" y="3180729"/>
                </a:lnTo>
                <a:lnTo>
                  <a:pt x="1982266" y="3170585"/>
                </a:lnTo>
                <a:lnTo>
                  <a:pt x="2027132" y="3159172"/>
                </a:lnTo>
                <a:lnTo>
                  <a:pt x="2071485" y="3146511"/>
                </a:lnTo>
                <a:lnTo>
                  <a:pt x="2115307" y="3132621"/>
                </a:lnTo>
                <a:lnTo>
                  <a:pt x="2158576" y="3117523"/>
                </a:lnTo>
                <a:lnTo>
                  <a:pt x="2201273" y="3101237"/>
                </a:lnTo>
                <a:lnTo>
                  <a:pt x="2243378" y="3083781"/>
                </a:lnTo>
                <a:lnTo>
                  <a:pt x="2284871" y="3065177"/>
                </a:lnTo>
                <a:lnTo>
                  <a:pt x="2325732" y="3045444"/>
                </a:lnTo>
                <a:lnTo>
                  <a:pt x="2365942" y="3024602"/>
                </a:lnTo>
                <a:lnTo>
                  <a:pt x="2405480" y="3002670"/>
                </a:lnTo>
                <a:lnTo>
                  <a:pt x="2444327" y="2979669"/>
                </a:lnTo>
                <a:lnTo>
                  <a:pt x="2482463" y="2955619"/>
                </a:lnTo>
                <a:lnTo>
                  <a:pt x="2519868" y="2930540"/>
                </a:lnTo>
                <a:lnTo>
                  <a:pt x="2556521" y="2904450"/>
                </a:lnTo>
                <a:lnTo>
                  <a:pt x="2592403" y="2877371"/>
                </a:lnTo>
                <a:lnTo>
                  <a:pt x="2627495" y="2849322"/>
                </a:lnTo>
                <a:lnTo>
                  <a:pt x="2661776" y="2820323"/>
                </a:lnTo>
                <a:lnTo>
                  <a:pt x="2695226" y="2790395"/>
                </a:lnTo>
                <a:lnTo>
                  <a:pt x="2727826" y="2759555"/>
                </a:lnTo>
                <a:lnTo>
                  <a:pt x="2759555" y="2727826"/>
                </a:lnTo>
                <a:lnTo>
                  <a:pt x="2790395" y="2695226"/>
                </a:lnTo>
                <a:lnTo>
                  <a:pt x="2820323" y="2661776"/>
                </a:lnTo>
                <a:lnTo>
                  <a:pt x="2849322" y="2627495"/>
                </a:lnTo>
                <a:lnTo>
                  <a:pt x="2877371" y="2592403"/>
                </a:lnTo>
                <a:lnTo>
                  <a:pt x="2904450" y="2556521"/>
                </a:lnTo>
                <a:lnTo>
                  <a:pt x="2930540" y="2519868"/>
                </a:lnTo>
                <a:lnTo>
                  <a:pt x="2955619" y="2482463"/>
                </a:lnTo>
                <a:lnTo>
                  <a:pt x="2979669" y="2444327"/>
                </a:lnTo>
                <a:lnTo>
                  <a:pt x="3002670" y="2405480"/>
                </a:lnTo>
                <a:lnTo>
                  <a:pt x="3024602" y="2365942"/>
                </a:lnTo>
                <a:lnTo>
                  <a:pt x="3045444" y="2325732"/>
                </a:lnTo>
                <a:lnTo>
                  <a:pt x="3065177" y="2284871"/>
                </a:lnTo>
                <a:lnTo>
                  <a:pt x="3083781" y="2243378"/>
                </a:lnTo>
                <a:lnTo>
                  <a:pt x="3101237" y="2201273"/>
                </a:lnTo>
                <a:lnTo>
                  <a:pt x="3117523" y="2158576"/>
                </a:lnTo>
                <a:lnTo>
                  <a:pt x="3132621" y="2115307"/>
                </a:lnTo>
                <a:lnTo>
                  <a:pt x="3146511" y="2071485"/>
                </a:lnTo>
                <a:lnTo>
                  <a:pt x="3159172" y="2027132"/>
                </a:lnTo>
                <a:lnTo>
                  <a:pt x="3170585" y="1982266"/>
                </a:lnTo>
                <a:lnTo>
                  <a:pt x="3180729" y="1936908"/>
                </a:lnTo>
                <a:lnTo>
                  <a:pt x="3189586" y="1891077"/>
                </a:lnTo>
                <a:lnTo>
                  <a:pt x="3197134" y="1844793"/>
                </a:lnTo>
                <a:lnTo>
                  <a:pt x="3203355" y="1798077"/>
                </a:lnTo>
                <a:lnTo>
                  <a:pt x="3208228" y="1750947"/>
                </a:lnTo>
                <a:lnTo>
                  <a:pt x="3211733" y="1703425"/>
                </a:lnTo>
                <a:lnTo>
                  <a:pt x="3213851" y="1655529"/>
                </a:lnTo>
                <a:lnTo>
                  <a:pt x="3214561" y="1607280"/>
                </a:lnTo>
                <a:lnTo>
                  <a:pt x="3213851" y="1559032"/>
                </a:lnTo>
                <a:lnTo>
                  <a:pt x="3211733" y="1511136"/>
                </a:lnTo>
                <a:lnTo>
                  <a:pt x="3208228" y="1463613"/>
                </a:lnTo>
                <a:lnTo>
                  <a:pt x="3203355" y="1416484"/>
                </a:lnTo>
                <a:lnTo>
                  <a:pt x="3197134" y="1369768"/>
                </a:lnTo>
                <a:lnTo>
                  <a:pt x="3189586" y="1323484"/>
                </a:lnTo>
                <a:lnTo>
                  <a:pt x="3180729" y="1277653"/>
                </a:lnTo>
                <a:lnTo>
                  <a:pt x="3170585" y="1232295"/>
                </a:lnTo>
                <a:lnTo>
                  <a:pt x="3159172" y="1187429"/>
                </a:lnTo>
                <a:lnTo>
                  <a:pt x="3146511" y="1143075"/>
                </a:lnTo>
                <a:lnTo>
                  <a:pt x="3132621" y="1099254"/>
                </a:lnTo>
                <a:lnTo>
                  <a:pt x="3117523" y="1055985"/>
                </a:lnTo>
                <a:lnTo>
                  <a:pt x="3101237" y="1013288"/>
                </a:lnTo>
                <a:lnTo>
                  <a:pt x="3083781" y="971183"/>
                </a:lnTo>
                <a:lnTo>
                  <a:pt x="3065177" y="929690"/>
                </a:lnTo>
                <a:lnTo>
                  <a:pt x="3045444" y="888829"/>
                </a:lnTo>
                <a:lnTo>
                  <a:pt x="3024602" y="848619"/>
                </a:lnTo>
                <a:lnTo>
                  <a:pt x="3002670" y="809080"/>
                </a:lnTo>
                <a:lnTo>
                  <a:pt x="2979669" y="770233"/>
                </a:lnTo>
                <a:lnTo>
                  <a:pt x="2955619" y="732098"/>
                </a:lnTo>
                <a:lnTo>
                  <a:pt x="2930540" y="694693"/>
                </a:lnTo>
                <a:lnTo>
                  <a:pt x="2904450" y="658040"/>
                </a:lnTo>
                <a:lnTo>
                  <a:pt x="2877371" y="622157"/>
                </a:lnTo>
                <a:lnTo>
                  <a:pt x="2849322" y="587066"/>
                </a:lnTo>
                <a:lnTo>
                  <a:pt x="2820323" y="552785"/>
                </a:lnTo>
                <a:lnTo>
                  <a:pt x="2790395" y="519335"/>
                </a:lnTo>
                <a:lnTo>
                  <a:pt x="2759555" y="486735"/>
                </a:lnTo>
                <a:lnTo>
                  <a:pt x="2727826" y="455005"/>
                </a:lnTo>
                <a:lnTo>
                  <a:pt x="2695226" y="424166"/>
                </a:lnTo>
                <a:lnTo>
                  <a:pt x="2661776" y="394237"/>
                </a:lnTo>
                <a:lnTo>
                  <a:pt x="2627495" y="365239"/>
                </a:lnTo>
                <a:lnTo>
                  <a:pt x="2592403" y="337190"/>
                </a:lnTo>
                <a:lnTo>
                  <a:pt x="2556521" y="310111"/>
                </a:lnTo>
                <a:lnTo>
                  <a:pt x="2519868" y="284021"/>
                </a:lnTo>
                <a:lnTo>
                  <a:pt x="2482463" y="258942"/>
                </a:lnTo>
                <a:lnTo>
                  <a:pt x="2444327" y="234891"/>
                </a:lnTo>
                <a:lnTo>
                  <a:pt x="2405480" y="211891"/>
                </a:lnTo>
                <a:lnTo>
                  <a:pt x="2365942" y="189959"/>
                </a:lnTo>
                <a:lnTo>
                  <a:pt x="2325732" y="169117"/>
                </a:lnTo>
                <a:lnTo>
                  <a:pt x="2284871" y="149384"/>
                </a:lnTo>
                <a:lnTo>
                  <a:pt x="2243378" y="130780"/>
                </a:lnTo>
                <a:lnTo>
                  <a:pt x="2201273" y="113324"/>
                </a:lnTo>
                <a:lnTo>
                  <a:pt x="2158576" y="97037"/>
                </a:lnTo>
                <a:lnTo>
                  <a:pt x="2115307" y="81939"/>
                </a:lnTo>
                <a:lnTo>
                  <a:pt x="2071485" y="68050"/>
                </a:lnTo>
                <a:lnTo>
                  <a:pt x="2027132" y="55389"/>
                </a:lnTo>
                <a:lnTo>
                  <a:pt x="1982266" y="43976"/>
                </a:lnTo>
                <a:lnTo>
                  <a:pt x="1936908" y="33832"/>
                </a:lnTo>
                <a:lnTo>
                  <a:pt x="1891077" y="24975"/>
                </a:lnTo>
                <a:lnTo>
                  <a:pt x="1844793" y="17426"/>
                </a:lnTo>
                <a:lnTo>
                  <a:pt x="1798077" y="11206"/>
                </a:lnTo>
                <a:lnTo>
                  <a:pt x="1750947" y="6333"/>
                </a:lnTo>
                <a:lnTo>
                  <a:pt x="1703425" y="2828"/>
                </a:lnTo>
                <a:lnTo>
                  <a:pt x="1655529" y="710"/>
                </a:lnTo>
                <a:lnTo>
                  <a:pt x="1607280" y="0"/>
                </a:lnTo>
                <a:close/>
              </a:path>
            </a:pathLst>
          </a:custGeom>
          <a:solidFill>
            <a:srgbClr val="FFFFFF"/>
          </a:solidFill>
        </p:spPr>
        <p:txBody>
          <a:bodyPr wrap="square" lIns="0" tIns="0" rIns="0" bIns="0" rtlCol="0"/>
          <a:lstStyle/>
          <a:p>
            <a:endParaRPr/>
          </a:p>
        </p:txBody>
      </p:sp>
      <p:sp>
        <p:nvSpPr>
          <p:cNvPr id="11" name="object 11"/>
          <p:cNvSpPr txBox="1"/>
          <p:nvPr/>
        </p:nvSpPr>
        <p:spPr>
          <a:xfrm>
            <a:off x="12264216" y="5706764"/>
            <a:ext cx="2048510" cy="989330"/>
          </a:xfrm>
          <a:prstGeom prst="rect">
            <a:avLst/>
          </a:prstGeom>
        </p:spPr>
        <p:txBody>
          <a:bodyPr vert="horz" wrap="square" lIns="0" tIns="62230" rIns="0" bIns="0" rtlCol="0">
            <a:spAutoFit/>
          </a:bodyPr>
          <a:lstStyle/>
          <a:p>
            <a:pPr marL="12700" marR="5080" indent="620395">
              <a:lnSpc>
                <a:spcPts val="3629"/>
              </a:lnSpc>
              <a:spcBef>
                <a:spcPts val="490"/>
              </a:spcBef>
            </a:pPr>
            <a:r>
              <a:rPr sz="3300" b="1" spc="-70">
                <a:solidFill>
                  <a:srgbClr val="747678"/>
                </a:solidFill>
                <a:latin typeface="Calibri"/>
                <a:cs typeface="Calibri"/>
              </a:rPr>
              <a:t>Your </a:t>
            </a:r>
            <a:r>
              <a:rPr sz="3300" b="1" spc="-65">
                <a:solidFill>
                  <a:srgbClr val="747678"/>
                </a:solidFill>
                <a:latin typeface="Calibri"/>
                <a:cs typeface="Calibri"/>
              </a:rPr>
              <a:t> </a:t>
            </a:r>
            <a:r>
              <a:rPr sz="3300" b="1" spc="-10">
                <a:solidFill>
                  <a:srgbClr val="747678"/>
                </a:solidFill>
                <a:latin typeface="Calibri"/>
                <a:cs typeface="Calibri"/>
              </a:rPr>
              <a:t>Community</a:t>
            </a:r>
            <a:endParaRPr sz="3300">
              <a:latin typeface="Calibri"/>
              <a:cs typeface="Calibri"/>
            </a:endParaRPr>
          </a:p>
        </p:txBody>
      </p:sp>
      <p:sp>
        <p:nvSpPr>
          <p:cNvPr id="12" name="object 12"/>
          <p:cNvSpPr/>
          <p:nvPr/>
        </p:nvSpPr>
        <p:spPr>
          <a:xfrm>
            <a:off x="14961863" y="4627309"/>
            <a:ext cx="3192145" cy="3192145"/>
          </a:xfrm>
          <a:custGeom>
            <a:avLst/>
            <a:gdLst/>
            <a:ahLst/>
            <a:cxnLst/>
            <a:rect l="l" t="t" r="r" b="b"/>
            <a:pathLst>
              <a:path w="3192144" h="3192145">
                <a:moveTo>
                  <a:pt x="1595783" y="0"/>
                </a:moveTo>
                <a:lnTo>
                  <a:pt x="1547880" y="705"/>
                </a:lnTo>
                <a:lnTo>
                  <a:pt x="1500327" y="2807"/>
                </a:lnTo>
                <a:lnTo>
                  <a:pt x="1453145" y="6288"/>
                </a:lnTo>
                <a:lnTo>
                  <a:pt x="1406353" y="11126"/>
                </a:lnTo>
                <a:lnTo>
                  <a:pt x="1359971" y="17302"/>
                </a:lnTo>
                <a:lnTo>
                  <a:pt x="1314018" y="24797"/>
                </a:lnTo>
                <a:lnTo>
                  <a:pt x="1268516" y="33590"/>
                </a:lnTo>
                <a:lnTo>
                  <a:pt x="1223482" y="43662"/>
                </a:lnTo>
                <a:lnTo>
                  <a:pt x="1178937" y="54993"/>
                </a:lnTo>
                <a:lnTo>
                  <a:pt x="1134901" y="67564"/>
                </a:lnTo>
                <a:lnTo>
                  <a:pt x="1091393" y="81354"/>
                </a:lnTo>
                <a:lnTo>
                  <a:pt x="1048434" y="96344"/>
                </a:lnTo>
                <a:lnTo>
                  <a:pt x="1006043" y="112514"/>
                </a:lnTo>
                <a:lnTo>
                  <a:pt x="964239" y="129845"/>
                </a:lnTo>
                <a:lnTo>
                  <a:pt x="923043" y="148316"/>
                </a:lnTo>
                <a:lnTo>
                  <a:pt x="882473" y="167908"/>
                </a:lnTo>
                <a:lnTo>
                  <a:pt x="842551" y="188602"/>
                </a:lnTo>
                <a:lnTo>
                  <a:pt x="803296" y="210376"/>
                </a:lnTo>
                <a:lnTo>
                  <a:pt x="764727" y="233213"/>
                </a:lnTo>
                <a:lnTo>
                  <a:pt x="726864" y="257091"/>
                </a:lnTo>
                <a:lnTo>
                  <a:pt x="689727" y="281991"/>
                </a:lnTo>
                <a:lnTo>
                  <a:pt x="653336" y="307894"/>
                </a:lnTo>
                <a:lnTo>
                  <a:pt x="617710" y="334780"/>
                </a:lnTo>
                <a:lnTo>
                  <a:pt x="582869" y="362628"/>
                </a:lnTo>
                <a:lnTo>
                  <a:pt x="548833" y="391419"/>
                </a:lnTo>
                <a:lnTo>
                  <a:pt x="515622" y="421134"/>
                </a:lnTo>
                <a:lnTo>
                  <a:pt x="483255" y="451753"/>
                </a:lnTo>
                <a:lnTo>
                  <a:pt x="451753" y="483255"/>
                </a:lnTo>
                <a:lnTo>
                  <a:pt x="421134" y="515622"/>
                </a:lnTo>
                <a:lnTo>
                  <a:pt x="391419" y="548833"/>
                </a:lnTo>
                <a:lnTo>
                  <a:pt x="362628" y="582869"/>
                </a:lnTo>
                <a:lnTo>
                  <a:pt x="334780" y="617710"/>
                </a:lnTo>
                <a:lnTo>
                  <a:pt x="307894" y="653336"/>
                </a:lnTo>
                <a:lnTo>
                  <a:pt x="281991" y="689727"/>
                </a:lnTo>
                <a:lnTo>
                  <a:pt x="257091" y="726864"/>
                </a:lnTo>
                <a:lnTo>
                  <a:pt x="233213" y="764727"/>
                </a:lnTo>
                <a:lnTo>
                  <a:pt x="210376" y="803296"/>
                </a:lnTo>
                <a:lnTo>
                  <a:pt x="188602" y="842551"/>
                </a:lnTo>
                <a:lnTo>
                  <a:pt x="167908" y="882473"/>
                </a:lnTo>
                <a:lnTo>
                  <a:pt x="148316" y="923043"/>
                </a:lnTo>
                <a:lnTo>
                  <a:pt x="129845" y="964239"/>
                </a:lnTo>
                <a:lnTo>
                  <a:pt x="112514" y="1006043"/>
                </a:lnTo>
                <a:lnTo>
                  <a:pt x="96344" y="1048434"/>
                </a:lnTo>
                <a:lnTo>
                  <a:pt x="81354" y="1091393"/>
                </a:lnTo>
                <a:lnTo>
                  <a:pt x="67564" y="1134901"/>
                </a:lnTo>
                <a:lnTo>
                  <a:pt x="54993" y="1178937"/>
                </a:lnTo>
                <a:lnTo>
                  <a:pt x="43662" y="1223482"/>
                </a:lnTo>
                <a:lnTo>
                  <a:pt x="33590" y="1268516"/>
                </a:lnTo>
                <a:lnTo>
                  <a:pt x="24797" y="1314018"/>
                </a:lnTo>
                <a:lnTo>
                  <a:pt x="17302" y="1359971"/>
                </a:lnTo>
                <a:lnTo>
                  <a:pt x="11126" y="1406353"/>
                </a:lnTo>
                <a:lnTo>
                  <a:pt x="6288" y="1453145"/>
                </a:lnTo>
                <a:lnTo>
                  <a:pt x="2807" y="1500327"/>
                </a:lnTo>
                <a:lnTo>
                  <a:pt x="705" y="1547880"/>
                </a:lnTo>
                <a:lnTo>
                  <a:pt x="0" y="1595783"/>
                </a:lnTo>
                <a:lnTo>
                  <a:pt x="705" y="1643687"/>
                </a:lnTo>
                <a:lnTo>
                  <a:pt x="2807" y="1691240"/>
                </a:lnTo>
                <a:lnTo>
                  <a:pt x="6288" y="1738422"/>
                </a:lnTo>
                <a:lnTo>
                  <a:pt x="11126" y="1785214"/>
                </a:lnTo>
                <a:lnTo>
                  <a:pt x="17302" y="1831596"/>
                </a:lnTo>
                <a:lnTo>
                  <a:pt x="24797" y="1877548"/>
                </a:lnTo>
                <a:lnTo>
                  <a:pt x="33590" y="1923051"/>
                </a:lnTo>
                <a:lnTo>
                  <a:pt x="43662" y="1968085"/>
                </a:lnTo>
                <a:lnTo>
                  <a:pt x="54993" y="2012630"/>
                </a:lnTo>
                <a:lnTo>
                  <a:pt x="67564" y="2056666"/>
                </a:lnTo>
                <a:lnTo>
                  <a:pt x="81354" y="2100173"/>
                </a:lnTo>
                <a:lnTo>
                  <a:pt x="96344" y="2143133"/>
                </a:lnTo>
                <a:lnTo>
                  <a:pt x="112514" y="2185524"/>
                </a:lnTo>
                <a:lnTo>
                  <a:pt x="129845" y="2227328"/>
                </a:lnTo>
                <a:lnTo>
                  <a:pt x="148316" y="2268524"/>
                </a:lnTo>
                <a:lnTo>
                  <a:pt x="167908" y="2309093"/>
                </a:lnTo>
                <a:lnTo>
                  <a:pt x="188602" y="2349016"/>
                </a:lnTo>
                <a:lnTo>
                  <a:pt x="210376" y="2388271"/>
                </a:lnTo>
                <a:lnTo>
                  <a:pt x="233213" y="2426840"/>
                </a:lnTo>
                <a:lnTo>
                  <a:pt x="257091" y="2464703"/>
                </a:lnTo>
                <a:lnTo>
                  <a:pt x="281991" y="2501840"/>
                </a:lnTo>
                <a:lnTo>
                  <a:pt x="307894" y="2538231"/>
                </a:lnTo>
                <a:lnTo>
                  <a:pt x="334780" y="2573857"/>
                </a:lnTo>
                <a:lnTo>
                  <a:pt x="362628" y="2608698"/>
                </a:lnTo>
                <a:lnTo>
                  <a:pt x="391419" y="2642734"/>
                </a:lnTo>
                <a:lnTo>
                  <a:pt x="421134" y="2675945"/>
                </a:lnTo>
                <a:lnTo>
                  <a:pt x="451753" y="2708311"/>
                </a:lnTo>
                <a:lnTo>
                  <a:pt x="483255" y="2739814"/>
                </a:lnTo>
                <a:lnTo>
                  <a:pt x="515622" y="2770432"/>
                </a:lnTo>
                <a:lnTo>
                  <a:pt x="548833" y="2800147"/>
                </a:lnTo>
                <a:lnTo>
                  <a:pt x="582869" y="2828939"/>
                </a:lnTo>
                <a:lnTo>
                  <a:pt x="617710" y="2856787"/>
                </a:lnTo>
                <a:lnTo>
                  <a:pt x="653336" y="2883673"/>
                </a:lnTo>
                <a:lnTo>
                  <a:pt x="689727" y="2909575"/>
                </a:lnTo>
                <a:lnTo>
                  <a:pt x="726864" y="2934476"/>
                </a:lnTo>
                <a:lnTo>
                  <a:pt x="764727" y="2958354"/>
                </a:lnTo>
                <a:lnTo>
                  <a:pt x="803296" y="2981190"/>
                </a:lnTo>
                <a:lnTo>
                  <a:pt x="842551" y="3002965"/>
                </a:lnTo>
                <a:lnTo>
                  <a:pt x="882473" y="3023658"/>
                </a:lnTo>
                <a:lnTo>
                  <a:pt x="923043" y="3043251"/>
                </a:lnTo>
                <a:lnTo>
                  <a:pt x="964239" y="3061722"/>
                </a:lnTo>
                <a:lnTo>
                  <a:pt x="1006043" y="3079052"/>
                </a:lnTo>
                <a:lnTo>
                  <a:pt x="1048434" y="3095223"/>
                </a:lnTo>
                <a:lnTo>
                  <a:pt x="1091393" y="3110213"/>
                </a:lnTo>
                <a:lnTo>
                  <a:pt x="1134901" y="3124003"/>
                </a:lnTo>
                <a:lnTo>
                  <a:pt x="1178937" y="3136574"/>
                </a:lnTo>
                <a:lnTo>
                  <a:pt x="1223482" y="3147905"/>
                </a:lnTo>
                <a:lnTo>
                  <a:pt x="1268516" y="3157977"/>
                </a:lnTo>
                <a:lnTo>
                  <a:pt x="1314018" y="3166770"/>
                </a:lnTo>
                <a:lnTo>
                  <a:pt x="1359971" y="3174265"/>
                </a:lnTo>
                <a:lnTo>
                  <a:pt x="1406353" y="3180441"/>
                </a:lnTo>
                <a:lnTo>
                  <a:pt x="1453145" y="3185279"/>
                </a:lnTo>
                <a:lnTo>
                  <a:pt x="1500327" y="3188759"/>
                </a:lnTo>
                <a:lnTo>
                  <a:pt x="1547880" y="3190862"/>
                </a:lnTo>
                <a:lnTo>
                  <a:pt x="1595783" y="3191567"/>
                </a:lnTo>
                <a:lnTo>
                  <a:pt x="1643687" y="3190862"/>
                </a:lnTo>
                <a:lnTo>
                  <a:pt x="1691240" y="3188759"/>
                </a:lnTo>
                <a:lnTo>
                  <a:pt x="1738422" y="3185279"/>
                </a:lnTo>
                <a:lnTo>
                  <a:pt x="1785214" y="3180441"/>
                </a:lnTo>
                <a:lnTo>
                  <a:pt x="1831596" y="3174265"/>
                </a:lnTo>
                <a:lnTo>
                  <a:pt x="1877548" y="3166770"/>
                </a:lnTo>
                <a:lnTo>
                  <a:pt x="1923051" y="3157977"/>
                </a:lnTo>
                <a:lnTo>
                  <a:pt x="1968085" y="3147905"/>
                </a:lnTo>
                <a:lnTo>
                  <a:pt x="2012630" y="3136574"/>
                </a:lnTo>
                <a:lnTo>
                  <a:pt x="2056666" y="3124003"/>
                </a:lnTo>
                <a:lnTo>
                  <a:pt x="2100173" y="3110213"/>
                </a:lnTo>
                <a:lnTo>
                  <a:pt x="2143133" y="3095223"/>
                </a:lnTo>
                <a:lnTo>
                  <a:pt x="2185524" y="3079052"/>
                </a:lnTo>
                <a:lnTo>
                  <a:pt x="2227328" y="3061722"/>
                </a:lnTo>
                <a:lnTo>
                  <a:pt x="2268524" y="3043251"/>
                </a:lnTo>
                <a:lnTo>
                  <a:pt x="2309093" y="3023658"/>
                </a:lnTo>
                <a:lnTo>
                  <a:pt x="2349016" y="3002965"/>
                </a:lnTo>
                <a:lnTo>
                  <a:pt x="2388271" y="2981190"/>
                </a:lnTo>
                <a:lnTo>
                  <a:pt x="2426840" y="2958354"/>
                </a:lnTo>
                <a:lnTo>
                  <a:pt x="2464703" y="2934476"/>
                </a:lnTo>
                <a:lnTo>
                  <a:pt x="2501840" y="2909575"/>
                </a:lnTo>
                <a:lnTo>
                  <a:pt x="2538231" y="2883673"/>
                </a:lnTo>
                <a:lnTo>
                  <a:pt x="2573857" y="2856787"/>
                </a:lnTo>
                <a:lnTo>
                  <a:pt x="2608698" y="2828939"/>
                </a:lnTo>
                <a:lnTo>
                  <a:pt x="2642734" y="2800147"/>
                </a:lnTo>
                <a:lnTo>
                  <a:pt x="2675945" y="2770432"/>
                </a:lnTo>
                <a:lnTo>
                  <a:pt x="2708311" y="2739814"/>
                </a:lnTo>
                <a:lnTo>
                  <a:pt x="2739814" y="2708311"/>
                </a:lnTo>
                <a:lnTo>
                  <a:pt x="2770432" y="2675945"/>
                </a:lnTo>
                <a:lnTo>
                  <a:pt x="2800147" y="2642734"/>
                </a:lnTo>
                <a:lnTo>
                  <a:pt x="2828939" y="2608698"/>
                </a:lnTo>
                <a:lnTo>
                  <a:pt x="2856787" y="2573857"/>
                </a:lnTo>
                <a:lnTo>
                  <a:pt x="2883673" y="2538231"/>
                </a:lnTo>
                <a:lnTo>
                  <a:pt x="2909575" y="2501840"/>
                </a:lnTo>
                <a:lnTo>
                  <a:pt x="2934476" y="2464703"/>
                </a:lnTo>
                <a:lnTo>
                  <a:pt x="2958354" y="2426840"/>
                </a:lnTo>
                <a:lnTo>
                  <a:pt x="2981190" y="2388271"/>
                </a:lnTo>
                <a:lnTo>
                  <a:pt x="3002965" y="2349016"/>
                </a:lnTo>
                <a:lnTo>
                  <a:pt x="3023658" y="2309093"/>
                </a:lnTo>
                <a:lnTo>
                  <a:pt x="3043251" y="2268524"/>
                </a:lnTo>
                <a:lnTo>
                  <a:pt x="3061722" y="2227328"/>
                </a:lnTo>
                <a:lnTo>
                  <a:pt x="3079052" y="2185524"/>
                </a:lnTo>
                <a:lnTo>
                  <a:pt x="3095223" y="2143133"/>
                </a:lnTo>
                <a:lnTo>
                  <a:pt x="3110213" y="2100173"/>
                </a:lnTo>
                <a:lnTo>
                  <a:pt x="3124003" y="2056666"/>
                </a:lnTo>
                <a:lnTo>
                  <a:pt x="3136574" y="2012630"/>
                </a:lnTo>
                <a:lnTo>
                  <a:pt x="3147905" y="1968085"/>
                </a:lnTo>
                <a:lnTo>
                  <a:pt x="3157977" y="1923051"/>
                </a:lnTo>
                <a:lnTo>
                  <a:pt x="3166770" y="1877548"/>
                </a:lnTo>
                <a:lnTo>
                  <a:pt x="3174265" y="1831596"/>
                </a:lnTo>
                <a:lnTo>
                  <a:pt x="3180441" y="1785214"/>
                </a:lnTo>
                <a:lnTo>
                  <a:pt x="3185279" y="1738422"/>
                </a:lnTo>
                <a:lnTo>
                  <a:pt x="3188759" y="1691240"/>
                </a:lnTo>
                <a:lnTo>
                  <a:pt x="3190862" y="1643687"/>
                </a:lnTo>
                <a:lnTo>
                  <a:pt x="3191567" y="1595783"/>
                </a:lnTo>
                <a:lnTo>
                  <a:pt x="3190862" y="1547880"/>
                </a:lnTo>
                <a:lnTo>
                  <a:pt x="3188759" y="1500327"/>
                </a:lnTo>
                <a:lnTo>
                  <a:pt x="3185279" y="1453145"/>
                </a:lnTo>
                <a:lnTo>
                  <a:pt x="3180441" y="1406353"/>
                </a:lnTo>
                <a:lnTo>
                  <a:pt x="3174265" y="1359971"/>
                </a:lnTo>
                <a:lnTo>
                  <a:pt x="3166770" y="1314018"/>
                </a:lnTo>
                <a:lnTo>
                  <a:pt x="3157977" y="1268516"/>
                </a:lnTo>
                <a:lnTo>
                  <a:pt x="3147905" y="1223482"/>
                </a:lnTo>
                <a:lnTo>
                  <a:pt x="3136574" y="1178937"/>
                </a:lnTo>
                <a:lnTo>
                  <a:pt x="3124003" y="1134901"/>
                </a:lnTo>
                <a:lnTo>
                  <a:pt x="3110213" y="1091393"/>
                </a:lnTo>
                <a:lnTo>
                  <a:pt x="3095223" y="1048434"/>
                </a:lnTo>
                <a:lnTo>
                  <a:pt x="3079052" y="1006043"/>
                </a:lnTo>
                <a:lnTo>
                  <a:pt x="3061722" y="964239"/>
                </a:lnTo>
                <a:lnTo>
                  <a:pt x="3043251" y="923043"/>
                </a:lnTo>
                <a:lnTo>
                  <a:pt x="3023658" y="882473"/>
                </a:lnTo>
                <a:lnTo>
                  <a:pt x="3002965" y="842551"/>
                </a:lnTo>
                <a:lnTo>
                  <a:pt x="2981190" y="803296"/>
                </a:lnTo>
                <a:lnTo>
                  <a:pt x="2958354" y="764727"/>
                </a:lnTo>
                <a:lnTo>
                  <a:pt x="2934476" y="726864"/>
                </a:lnTo>
                <a:lnTo>
                  <a:pt x="2909575" y="689727"/>
                </a:lnTo>
                <a:lnTo>
                  <a:pt x="2883673" y="653336"/>
                </a:lnTo>
                <a:lnTo>
                  <a:pt x="2856787" y="617710"/>
                </a:lnTo>
                <a:lnTo>
                  <a:pt x="2828939" y="582869"/>
                </a:lnTo>
                <a:lnTo>
                  <a:pt x="2800147" y="548833"/>
                </a:lnTo>
                <a:lnTo>
                  <a:pt x="2770432" y="515622"/>
                </a:lnTo>
                <a:lnTo>
                  <a:pt x="2739814" y="483255"/>
                </a:lnTo>
                <a:lnTo>
                  <a:pt x="2708311" y="451753"/>
                </a:lnTo>
                <a:lnTo>
                  <a:pt x="2675945" y="421134"/>
                </a:lnTo>
                <a:lnTo>
                  <a:pt x="2642734" y="391419"/>
                </a:lnTo>
                <a:lnTo>
                  <a:pt x="2608698" y="362628"/>
                </a:lnTo>
                <a:lnTo>
                  <a:pt x="2573857" y="334780"/>
                </a:lnTo>
                <a:lnTo>
                  <a:pt x="2538231" y="307894"/>
                </a:lnTo>
                <a:lnTo>
                  <a:pt x="2501840" y="281991"/>
                </a:lnTo>
                <a:lnTo>
                  <a:pt x="2464703" y="257091"/>
                </a:lnTo>
                <a:lnTo>
                  <a:pt x="2426840" y="233213"/>
                </a:lnTo>
                <a:lnTo>
                  <a:pt x="2388271" y="210376"/>
                </a:lnTo>
                <a:lnTo>
                  <a:pt x="2349016" y="188602"/>
                </a:lnTo>
                <a:lnTo>
                  <a:pt x="2309093" y="167908"/>
                </a:lnTo>
                <a:lnTo>
                  <a:pt x="2268524" y="148316"/>
                </a:lnTo>
                <a:lnTo>
                  <a:pt x="2227328" y="129845"/>
                </a:lnTo>
                <a:lnTo>
                  <a:pt x="2185524" y="112514"/>
                </a:lnTo>
                <a:lnTo>
                  <a:pt x="2143133" y="96344"/>
                </a:lnTo>
                <a:lnTo>
                  <a:pt x="2100173" y="81354"/>
                </a:lnTo>
                <a:lnTo>
                  <a:pt x="2056666" y="67564"/>
                </a:lnTo>
                <a:lnTo>
                  <a:pt x="2012630" y="54993"/>
                </a:lnTo>
                <a:lnTo>
                  <a:pt x="1968085" y="43662"/>
                </a:lnTo>
                <a:lnTo>
                  <a:pt x="1923051" y="33590"/>
                </a:lnTo>
                <a:lnTo>
                  <a:pt x="1877548" y="24797"/>
                </a:lnTo>
                <a:lnTo>
                  <a:pt x="1831596" y="17302"/>
                </a:lnTo>
                <a:lnTo>
                  <a:pt x="1785214" y="11126"/>
                </a:lnTo>
                <a:lnTo>
                  <a:pt x="1738422" y="6288"/>
                </a:lnTo>
                <a:lnTo>
                  <a:pt x="1691240" y="2807"/>
                </a:lnTo>
                <a:lnTo>
                  <a:pt x="1643687" y="705"/>
                </a:lnTo>
                <a:lnTo>
                  <a:pt x="1595783" y="0"/>
                </a:lnTo>
                <a:close/>
              </a:path>
            </a:pathLst>
          </a:custGeom>
          <a:solidFill>
            <a:srgbClr val="FFFFFF"/>
          </a:solidFill>
        </p:spPr>
        <p:txBody>
          <a:bodyPr wrap="square" lIns="0" tIns="0" rIns="0" bIns="0" rtlCol="0"/>
          <a:lstStyle/>
          <a:p>
            <a:endParaRPr/>
          </a:p>
        </p:txBody>
      </p:sp>
      <p:sp>
        <p:nvSpPr>
          <p:cNvPr id="13" name="object 13"/>
          <p:cNvSpPr txBox="1"/>
          <p:nvPr/>
        </p:nvSpPr>
        <p:spPr>
          <a:xfrm>
            <a:off x="15420006" y="5487903"/>
            <a:ext cx="2255520" cy="1449705"/>
          </a:xfrm>
          <a:prstGeom prst="rect">
            <a:avLst/>
          </a:prstGeom>
        </p:spPr>
        <p:txBody>
          <a:bodyPr vert="horz" wrap="square" lIns="0" tIns="12065" rIns="0" bIns="0" rtlCol="0">
            <a:spAutoFit/>
          </a:bodyPr>
          <a:lstStyle/>
          <a:p>
            <a:pPr algn="ctr">
              <a:lnSpc>
                <a:spcPts val="3795"/>
              </a:lnSpc>
              <a:spcBef>
                <a:spcPts val="95"/>
              </a:spcBef>
            </a:pPr>
            <a:r>
              <a:rPr sz="3300" b="1" spc="-20">
                <a:solidFill>
                  <a:srgbClr val="747678"/>
                </a:solidFill>
                <a:latin typeface="Calibri"/>
                <a:cs typeface="Calibri"/>
              </a:rPr>
              <a:t>AGM/</a:t>
            </a:r>
            <a:endParaRPr sz="3300">
              <a:latin typeface="Calibri"/>
              <a:cs typeface="Calibri"/>
            </a:endParaRPr>
          </a:p>
          <a:p>
            <a:pPr marL="12700" marR="5080" indent="10795" algn="ctr">
              <a:lnSpc>
                <a:spcPts val="3629"/>
              </a:lnSpc>
              <a:spcBef>
                <a:spcPts val="229"/>
              </a:spcBef>
            </a:pPr>
            <a:r>
              <a:rPr sz="3300" b="1" spc="-70">
                <a:solidFill>
                  <a:srgbClr val="747678"/>
                </a:solidFill>
                <a:latin typeface="Calibri"/>
                <a:cs typeface="Calibri"/>
              </a:rPr>
              <a:t>Your</a:t>
            </a:r>
            <a:r>
              <a:rPr sz="3300" b="1" spc="-20">
                <a:solidFill>
                  <a:srgbClr val="747678"/>
                </a:solidFill>
                <a:latin typeface="Calibri"/>
                <a:cs typeface="Calibri"/>
              </a:rPr>
              <a:t> </a:t>
            </a:r>
            <a:r>
              <a:rPr sz="3300" b="1" spc="-10">
                <a:solidFill>
                  <a:srgbClr val="747678"/>
                </a:solidFill>
                <a:latin typeface="Calibri"/>
                <a:cs typeface="Calibri"/>
              </a:rPr>
              <a:t>Co-op </a:t>
            </a:r>
            <a:r>
              <a:rPr sz="3300" b="1" spc="-5">
                <a:solidFill>
                  <a:srgbClr val="747678"/>
                </a:solidFill>
                <a:latin typeface="Calibri"/>
                <a:cs typeface="Calibri"/>
              </a:rPr>
              <a:t> </a:t>
            </a:r>
            <a:r>
              <a:rPr sz="3300" b="1" spc="-25">
                <a:solidFill>
                  <a:srgbClr val="747678"/>
                </a:solidFill>
                <a:latin typeface="Calibri"/>
                <a:cs typeface="Calibri"/>
              </a:rPr>
              <a:t>c</a:t>
            </a:r>
            <a:r>
              <a:rPr sz="3300" b="1" spc="-5">
                <a:solidFill>
                  <a:srgbClr val="747678"/>
                </a:solidFill>
                <a:latin typeface="Calibri"/>
                <a:cs typeface="Calibri"/>
              </a:rPr>
              <a:t>o</a:t>
            </a:r>
            <a:r>
              <a:rPr sz="3300" b="1" spc="-55">
                <a:solidFill>
                  <a:srgbClr val="747678"/>
                </a:solidFill>
                <a:latin typeface="Calibri"/>
                <a:cs typeface="Calibri"/>
              </a:rPr>
              <a:t>n</a:t>
            </a:r>
            <a:r>
              <a:rPr sz="3300" b="1" spc="-40">
                <a:solidFill>
                  <a:srgbClr val="747678"/>
                </a:solidFill>
                <a:latin typeface="Calibri"/>
                <a:cs typeface="Calibri"/>
              </a:rPr>
              <a:t>v</a:t>
            </a:r>
            <a:r>
              <a:rPr sz="3300" b="1" spc="-10">
                <a:solidFill>
                  <a:srgbClr val="747678"/>
                </a:solidFill>
                <a:latin typeface="Calibri"/>
                <a:cs typeface="Calibri"/>
              </a:rPr>
              <a:t>e</a:t>
            </a:r>
            <a:r>
              <a:rPr sz="3300" b="1" spc="-45">
                <a:solidFill>
                  <a:srgbClr val="747678"/>
                </a:solidFill>
                <a:latin typeface="Calibri"/>
                <a:cs typeface="Calibri"/>
              </a:rPr>
              <a:t>r</a:t>
            </a:r>
            <a:r>
              <a:rPr sz="3300" b="1" spc="-5">
                <a:solidFill>
                  <a:srgbClr val="747678"/>
                </a:solidFill>
                <a:latin typeface="Calibri"/>
                <a:cs typeface="Calibri"/>
              </a:rPr>
              <a:t>s</a:t>
            </a:r>
            <a:r>
              <a:rPr sz="3300" b="1" spc="-40">
                <a:solidFill>
                  <a:srgbClr val="747678"/>
                </a:solidFill>
                <a:latin typeface="Calibri"/>
                <a:cs typeface="Calibri"/>
              </a:rPr>
              <a:t>a</a:t>
            </a:r>
            <a:r>
              <a:rPr sz="3300" b="1" spc="-15">
                <a:solidFill>
                  <a:srgbClr val="747678"/>
                </a:solidFill>
                <a:latin typeface="Calibri"/>
                <a:cs typeface="Calibri"/>
              </a:rPr>
              <a:t>tion</a:t>
            </a:r>
            <a:endParaRPr sz="3300">
              <a:latin typeface="Calibri"/>
              <a:cs typeface="Calibri"/>
            </a:endParaRPr>
          </a:p>
        </p:txBody>
      </p:sp>
      <p:pic>
        <p:nvPicPr>
          <p:cNvPr id="14" name="object 14"/>
          <p:cNvPicPr/>
          <p:nvPr/>
        </p:nvPicPr>
        <p:blipFill>
          <a:blip r:embed="rId4" cstate="print"/>
          <a:stretch>
            <a:fillRect/>
          </a:stretch>
        </p:blipFill>
        <p:spPr>
          <a:xfrm>
            <a:off x="10" y="520204"/>
            <a:ext cx="20104089" cy="10788351"/>
          </a:xfrm>
          <a:prstGeom prst="rect">
            <a:avLst/>
          </a:prstGeom>
        </p:spPr>
      </p:pic>
      <p:sp>
        <p:nvSpPr>
          <p:cNvPr id="15" name="object 15"/>
          <p:cNvSpPr txBox="1">
            <a:spLocks noGrp="1"/>
          </p:cNvSpPr>
          <p:nvPr>
            <p:ph type="title"/>
          </p:nvPr>
        </p:nvSpPr>
        <p:spPr>
          <a:xfrm>
            <a:off x="824970" y="1531755"/>
            <a:ext cx="11734800" cy="1156335"/>
          </a:xfrm>
          <a:prstGeom prst="rect">
            <a:avLst/>
          </a:prstGeom>
        </p:spPr>
        <p:txBody>
          <a:bodyPr vert="horz" wrap="square" lIns="0" tIns="15240" rIns="0" bIns="0" rtlCol="0">
            <a:spAutoFit/>
          </a:bodyPr>
          <a:lstStyle/>
          <a:p>
            <a:pPr marL="12700">
              <a:lnSpc>
                <a:spcPct val="100000"/>
              </a:lnSpc>
              <a:spcBef>
                <a:spcPts val="120"/>
              </a:spcBef>
            </a:pPr>
            <a:r>
              <a:rPr sz="7400" spc="-105"/>
              <a:t>Benefits</a:t>
            </a:r>
            <a:r>
              <a:rPr sz="7400" spc="-25"/>
              <a:t> </a:t>
            </a:r>
            <a:r>
              <a:rPr sz="7400" spc="-60"/>
              <a:t>of</a:t>
            </a:r>
            <a:r>
              <a:rPr sz="7400" spc="-20"/>
              <a:t> </a:t>
            </a:r>
            <a:r>
              <a:rPr sz="7400" spc="-114"/>
              <a:t>your</a:t>
            </a:r>
            <a:r>
              <a:rPr sz="7400" spc="-20"/>
              <a:t> </a:t>
            </a:r>
            <a:r>
              <a:rPr sz="7400" spc="-120"/>
              <a:t>membership…</a:t>
            </a:r>
            <a:endParaRPr sz="7400"/>
          </a:p>
        </p:txBody>
      </p:sp>
      <p:sp>
        <p:nvSpPr>
          <p:cNvPr id="16" name="object 16"/>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sp>
        <p:nvSpPr>
          <p:cNvPr id="17" name="object 17"/>
          <p:cNvSpPr txBox="1"/>
          <p:nvPr/>
        </p:nvSpPr>
        <p:spPr>
          <a:xfrm>
            <a:off x="19069118" y="10458185"/>
            <a:ext cx="248285" cy="339725"/>
          </a:xfrm>
          <a:prstGeom prst="rect">
            <a:avLst/>
          </a:prstGeom>
        </p:spPr>
        <p:txBody>
          <a:bodyPr vert="horz" wrap="square" lIns="0" tIns="0" rIns="0" bIns="0" rtlCol="0">
            <a:spAutoFit/>
          </a:bodyPr>
          <a:lstStyle/>
          <a:p>
            <a:pPr marL="38100">
              <a:lnSpc>
                <a:spcPts val="2445"/>
              </a:lnSpc>
            </a:pPr>
            <a:fld id="{81D60167-4931-47E6-BA6A-407CBD079E47}" type="slidenum">
              <a:rPr sz="2450" b="1" spc="10" dirty="0">
                <a:solidFill>
                  <a:srgbClr val="FFFFFF"/>
                </a:solidFill>
                <a:latin typeface="Calibri"/>
                <a:cs typeface="Calibri"/>
              </a:rPr>
              <a:t>5</a:t>
            </a:fld>
            <a:endParaRPr sz="245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9" cy="11308554"/>
          </a:xfrm>
          <a:prstGeom prst="rect">
            <a:avLst/>
          </a:prstGeom>
        </p:spPr>
      </p:pic>
      <p:sp>
        <p:nvSpPr>
          <p:cNvPr id="3" name="object 3"/>
          <p:cNvSpPr txBox="1">
            <a:spLocks noGrp="1"/>
          </p:cNvSpPr>
          <p:nvPr>
            <p:ph type="title"/>
          </p:nvPr>
        </p:nvSpPr>
        <p:spPr>
          <a:xfrm>
            <a:off x="824970" y="1531755"/>
            <a:ext cx="11941175" cy="1156335"/>
          </a:xfrm>
          <a:prstGeom prst="rect">
            <a:avLst/>
          </a:prstGeom>
        </p:spPr>
        <p:txBody>
          <a:bodyPr vert="horz" wrap="square" lIns="0" tIns="15240" rIns="0" bIns="0" rtlCol="0">
            <a:spAutoFit/>
          </a:bodyPr>
          <a:lstStyle/>
          <a:p>
            <a:pPr marL="12700">
              <a:lnSpc>
                <a:spcPct val="100000"/>
              </a:lnSpc>
              <a:spcBef>
                <a:spcPts val="120"/>
              </a:spcBef>
            </a:pPr>
            <a:r>
              <a:rPr sz="7400" spc="-95"/>
              <a:t>How</a:t>
            </a:r>
            <a:r>
              <a:rPr sz="7400" spc="-10"/>
              <a:t> </a:t>
            </a:r>
            <a:r>
              <a:rPr sz="7400" spc="-75"/>
              <a:t>to</a:t>
            </a:r>
            <a:r>
              <a:rPr sz="7400"/>
              <a:t> </a:t>
            </a:r>
            <a:r>
              <a:rPr sz="7400" spc="-120"/>
              <a:t>download</a:t>
            </a:r>
            <a:r>
              <a:rPr sz="7400" spc="-5"/>
              <a:t> </a:t>
            </a:r>
            <a:r>
              <a:rPr sz="7400" spc="-75"/>
              <a:t>the</a:t>
            </a:r>
            <a:r>
              <a:rPr sz="7400" spc="-15"/>
              <a:t> </a:t>
            </a:r>
            <a:r>
              <a:rPr sz="7400" spc="-135"/>
              <a:t>YCM</a:t>
            </a:r>
            <a:r>
              <a:rPr sz="7400" spc="-10"/>
              <a:t> </a:t>
            </a:r>
            <a:r>
              <a:rPr sz="7400" spc="-85"/>
              <a:t>app</a:t>
            </a:r>
            <a:endParaRPr sz="7400"/>
          </a:p>
        </p:txBody>
      </p:sp>
      <p:sp>
        <p:nvSpPr>
          <p:cNvPr id="4" name="object 4"/>
          <p:cNvSpPr txBox="1"/>
          <p:nvPr/>
        </p:nvSpPr>
        <p:spPr>
          <a:xfrm>
            <a:off x="2269953" y="4078798"/>
            <a:ext cx="9758045" cy="1420495"/>
          </a:xfrm>
          <a:prstGeom prst="rect">
            <a:avLst/>
          </a:prstGeom>
        </p:spPr>
        <p:txBody>
          <a:bodyPr vert="horz" wrap="square" lIns="0" tIns="12700" rIns="0" bIns="0" rtlCol="0">
            <a:spAutoFit/>
          </a:bodyPr>
          <a:lstStyle/>
          <a:p>
            <a:pPr marL="12700">
              <a:lnSpc>
                <a:spcPct val="100000"/>
              </a:lnSpc>
              <a:spcBef>
                <a:spcPts val="100"/>
              </a:spcBef>
            </a:pPr>
            <a:r>
              <a:rPr sz="3050">
                <a:solidFill>
                  <a:srgbClr val="FFFFFF"/>
                </a:solidFill>
                <a:latin typeface="Calibri"/>
                <a:cs typeface="Calibri"/>
              </a:rPr>
              <a:t>Joining</a:t>
            </a:r>
            <a:r>
              <a:rPr sz="3050" spc="-10">
                <a:solidFill>
                  <a:srgbClr val="FFFFFF"/>
                </a:solidFill>
                <a:latin typeface="Calibri"/>
                <a:cs typeface="Calibri"/>
              </a:rPr>
              <a:t> </a:t>
            </a:r>
            <a:r>
              <a:rPr sz="3050" spc="-5">
                <a:solidFill>
                  <a:srgbClr val="FFFFFF"/>
                </a:solidFill>
                <a:latin typeface="Calibri"/>
                <a:cs typeface="Calibri"/>
              </a:rPr>
              <a:t>is</a:t>
            </a:r>
            <a:r>
              <a:rPr sz="3050" spc="-10">
                <a:solidFill>
                  <a:srgbClr val="FFFFFF"/>
                </a:solidFill>
                <a:latin typeface="Calibri"/>
                <a:cs typeface="Calibri"/>
              </a:rPr>
              <a:t> </a:t>
            </a:r>
            <a:r>
              <a:rPr sz="3050">
                <a:solidFill>
                  <a:srgbClr val="FFFFFF"/>
                </a:solidFill>
                <a:latin typeface="Calibri"/>
                <a:cs typeface="Calibri"/>
              </a:rPr>
              <a:t>easier</a:t>
            </a:r>
            <a:r>
              <a:rPr sz="3050" spc="-5">
                <a:solidFill>
                  <a:srgbClr val="FFFFFF"/>
                </a:solidFill>
                <a:latin typeface="Calibri"/>
                <a:cs typeface="Calibri"/>
              </a:rPr>
              <a:t> </a:t>
            </a:r>
            <a:r>
              <a:rPr sz="3050">
                <a:solidFill>
                  <a:srgbClr val="FFFFFF"/>
                </a:solidFill>
                <a:latin typeface="Calibri"/>
                <a:cs typeface="Calibri"/>
              </a:rPr>
              <a:t>with</a:t>
            </a:r>
            <a:r>
              <a:rPr sz="3050" spc="-5">
                <a:solidFill>
                  <a:srgbClr val="FFFFFF"/>
                </a:solidFill>
                <a:latin typeface="Calibri"/>
                <a:cs typeface="Calibri"/>
              </a:rPr>
              <a:t> </a:t>
            </a:r>
            <a:r>
              <a:rPr sz="3050">
                <a:solidFill>
                  <a:srgbClr val="FFFFFF"/>
                </a:solidFill>
                <a:latin typeface="Calibri"/>
                <a:cs typeface="Calibri"/>
              </a:rPr>
              <a:t>the</a:t>
            </a:r>
            <a:r>
              <a:rPr sz="3050" spc="-10">
                <a:solidFill>
                  <a:srgbClr val="FFFFFF"/>
                </a:solidFill>
                <a:latin typeface="Calibri"/>
                <a:cs typeface="Calibri"/>
              </a:rPr>
              <a:t> </a:t>
            </a:r>
            <a:r>
              <a:rPr sz="3050">
                <a:solidFill>
                  <a:srgbClr val="FFFFFF"/>
                </a:solidFill>
                <a:latin typeface="Calibri"/>
                <a:cs typeface="Calibri"/>
              </a:rPr>
              <a:t>mobile</a:t>
            </a:r>
            <a:r>
              <a:rPr sz="3050" spc="-5">
                <a:solidFill>
                  <a:srgbClr val="FFFFFF"/>
                </a:solidFill>
                <a:latin typeface="Calibri"/>
                <a:cs typeface="Calibri"/>
              </a:rPr>
              <a:t> </a:t>
            </a:r>
            <a:r>
              <a:rPr sz="3050">
                <a:solidFill>
                  <a:srgbClr val="FFFFFF"/>
                </a:solidFill>
                <a:latin typeface="Calibri"/>
                <a:cs typeface="Calibri"/>
              </a:rPr>
              <a:t>app.</a:t>
            </a:r>
            <a:r>
              <a:rPr sz="3050" spc="-10">
                <a:solidFill>
                  <a:srgbClr val="FFFFFF"/>
                </a:solidFill>
                <a:latin typeface="Calibri"/>
                <a:cs typeface="Calibri"/>
              </a:rPr>
              <a:t> Search</a:t>
            </a:r>
            <a:r>
              <a:rPr sz="3050" spc="-5">
                <a:solidFill>
                  <a:srgbClr val="FFFFFF"/>
                </a:solidFill>
                <a:latin typeface="Calibri"/>
                <a:cs typeface="Calibri"/>
              </a:rPr>
              <a:t> </a:t>
            </a:r>
            <a:r>
              <a:rPr sz="3050" spc="-25">
                <a:solidFill>
                  <a:srgbClr val="FFFFFF"/>
                </a:solidFill>
                <a:latin typeface="Calibri"/>
                <a:cs typeface="Calibri"/>
              </a:rPr>
              <a:t>for</a:t>
            </a:r>
            <a:r>
              <a:rPr sz="3050" spc="-15">
                <a:solidFill>
                  <a:srgbClr val="FFFFFF"/>
                </a:solidFill>
                <a:latin typeface="Calibri"/>
                <a:cs typeface="Calibri"/>
              </a:rPr>
              <a:t> </a:t>
            </a:r>
            <a:r>
              <a:rPr sz="3050" spc="-40">
                <a:solidFill>
                  <a:srgbClr val="FFFFFF"/>
                </a:solidFill>
                <a:latin typeface="Calibri"/>
                <a:cs typeface="Calibri"/>
              </a:rPr>
              <a:t>‘Your</a:t>
            </a:r>
            <a:endParaRPr sz="3050">
              <a:latin typeface="Calibri"/>
              <a:cs typeface="Calibri"/>
            </a:endParaRPr>
          </a:p>
          <a:p>
            <a:pPr marL="12700" marR="5080">
              <a:lnSpc>
                <a:spcPct val="100000"/>
              </a:lnSpc>
            </a:pPr>
            <a:r>
              <a:rPr sz="3050" spc="-5">
                <a:solidFill>
                  <a:srgbClr val="FFFFFF"/>
                </a:solidFill>
                <a:latin typeface="Calibri"/>
                <a:cs typeface="Calibri"/>
              </a:rPr>
              <a:t>Co-op’</a:t>
            </a:r>
            <a:r>
              <a:rPr sz="3050" spc="-10">
                <a:solidFill>
                  <a:srgbClr val="FFFFFF"/>
                </a:solidFill>
                <a:latin typeface="Calibri"/>
                <a:cs typeface="Calibri"/>
              </a:rPr>
              <a:t> </a:t>
            </a:r>
            <a:r>
              <a:rPr sz="3050" spc="-5">
                <a:solidFill>
                  <a:srgbClr val="FFFFFF"/>
                </a:solidFill>
                <a:latin typeface="Calibri"/>
                <a:cs typeface="Calibri"/>
              </a:rPr>
              <a:t>on</a:t>
            </a:r>
            <a:r>
              <a:rPr sz="3050" spc="-10">
                <a:solidFill>
                  <a:srgbClr val="FFFFFF"/>
                </a:solidFill>
                <a:latin typeface="Calibri"/>
                <a:cs typeface="Calibri"/>
              </a:rPr>
              <a:t> </a:t>
            </a:r>
            <a:r>
              <a:rPr sz="3050">
                <a:solidFill>
                  <a:srgbClr val="FFFFFF"/>
                </a:solidFill>
                <a:latin typeface="Calibri"/>
                <a:cs typeface="Calibri"/>
              </a:rPr>
              <a:t>Google</a:t>
            </a:r>
            <a:r>
              <a:rPr sz="3050" spc="-5">
                <a:solidFill>
                  <a:srgbClr val="FFFFFF"/>
                </a:solidFill>
                <a:latin typeface="Calibri"/>
                <a:cs typeface="Calibri"/>
              </a:rPr>
              <a:t> </a:t>
            </a:r>
            <a:r>
              <a:rPr sz="3050" spc="-15">
                <a:solidFill>
                  <a:srgbClr val="FFFFFF"/>
                </a:solidFill>
                <a:latin typeface="Calibri"/>
                <a:cs typeface="Calibri"/>
              </a:rPr>
              <a:t>Play</a:t>
            </a:r>
            <a:r>
              <a:rPr sz="3050">
                <a:solidFill>
                  <a:srgbClr val="FFFFFF"/>
                </a:solidFill>
                <a:latin typeface="Calibri"/>
                <a:cs typeface="Calibri"/>
              </a:rPr>
              <a:t> </a:t>
            </a:r>
            <a:r>
              <a:rPr sz="3050" spc="-5">
                <a:solidFill>
                  <a:srgbClr val="FFFFFF"/>
                </a:solidFill>
                <a:latin typeface="Calibri"/>
                <a:cs typeface="Calibri"/>
              </a:rPr>
              <a:t>or</a:t>
            </a:r>
            <a:r>
              <a:rPr sz="3050" spc="-10">
                <a:solidFill>
                  <a:srgbClr val="FFFFFF"/>
                </a:solidFill>
                <a:latin typeface="Calibri"/>
                <a:cs typeface="Calibri"/>
              </a:rPr>
              <a:t> </a:t>
            </a:r>
            <a:r>
              <a:rPr sz="3050">
                <a:solidFill>
                  <a:srgbClr val="FFFFFF"/>
                </a:solidFill>
                <a:latin typeface="Calibri"/>
                <a:cs typeface="Calibri"/>
              </a:rPr>
              <a:t>the</a:t>
            </a:r>
            <a:r>
              <a:rPr sz="3050" spc="-5">
                <a:solidFill>
                  <a:srgbClr val="FFFFFF"/>
                </a:solidFill>
                <a:latin typeface="Calibri"/>
                <a:cs typeface="Calibri"/>
              </a:rPr>
              <a:t> </a:t>
            </a:r>
            <a:r>
              <a:rPr sz="3050">
                <a:solidFill>
                  <a:srgbClr val="FFFFFF"/>
                </a:solidFill>
                <a:latin typeface="Calibri"/>
                <a:cs typeface="Calibri"/>
              </a:rPr>
              <a:t>Apple</a:t>
            </a:r>
            <a:r>
              <a:rPr sz="3050" spc="-5">
                <a:solidFill>
                  <a:srgbClr val="FFFFFF"/>
                </a:solidFill>
                <a:latin typeface="Calibri"/>
                <a:cs typeface="Calibri"/>
              </a:rPr>
              <a:t> </a:t>
            </a:r>
            <a:r>
              <a:rPr sz="3050">
                <a:solidFill>
                  <a:srgbClr val="FFFFFF"/>
                </a:solidFill>
                <a:latin typeface="Calibri"/>
                <a:cs typeface="Calibri"/>
              </a:rPr>
              <a:t>App </a:t>
            </a:r>
            <a:r>
              <a:rPr sz="3050" spc="-15">
                <a:solidFill>
                  <a:srgbClr val="FFFFFF"/>
                </a:solidFill>
                <a:latin typeface="Calibri"/>
                <a:cs typeface="Calibri"/>
              </a:rPr>
              <a:t>Store,</a:t>
            </a:r>
            <a:r>
              <a:rPr sz="3050" spc="-5">
                <a:solidFill>
                  <a:srgbClr val="FFFFFF"/>
                </a:solidFill>
                <a:latin typeface="Calibri"/>
                <a:cs typeface="Calibri"/>
              </a:rPr>
              <a:t> or</a:t>
            </a:r>
            <a:r>
              <a:rPr sz="3050" spc="-10">
                <a:solidFill>
                  <a:srgbClr val="FFFFFF"/>
                </a:solidFill>
                <a:latin typeface="Calibri"/>
                <a:cs typeface="Calibri"/>
              </a:rPr>
              <a:t> </a:t>
            </a:r>
            <a:r>
              <a:rPr sz="3050" spc="-15">
                <a:solidFill>
                  <a:srgbClr val="FFFFFF"/>
                </a:solidFill>
                <a:latin typeface="Calibri"/>
                <a:cs typeface="Calibri"/>
              </a:rPr>
              <a:t>just</a:t>
            </a:r>
            <a:r>
              <a:rPr sz="3050" spc="-5">
                <a:solidFill>
                  <a:srgbClr val="FFFFFF"/>
                </a:solidFill>
                <a:latin typeface="Calibri"/>
                <a:cs typeface="Calibri"/>
              </a:rPr>
              <a:t> </a:t>
            </a:r>
            <a:r>
              <a:rPr sz="3050" spc="-10">
                <a:solidFill>
                  <a:srgbClr val="FFFFFF"/>
                </a:solidFill>
                <a:latin typeface="Calibri"/>
                <a:cs typeface="Calibri"/>
              </a:rPr>
              <a:t>scan</a:t>
            </a:r>
            <a:r>
              <a:rPr sz="3050" spc="-5">
                <a:solidFill>
                  <a:srgbClr val="FFFFFF"/>
                </a:solidFill>
                <a:latin typeface="Calibri"/>
                <a:cs typeface="Calibri"/>
              </a:rPr>
              <a:t> </a:t>
            </a:r>
            <a:r>
              <a:rPr sz="3050">
                <a:solidFill>
                  <a:srgbClr val="FFFFFF"/>
                </a:solidFill>
                <a:latin typeface="Calibri"/>
                <a:cs typeface="Calibri"/>
              </a:rPr>
              <a:t>the </a:t>
            </a:r>
            <a:r>
              <a:rPr sz="3050" spc="-675">
                <a:solidFill>
                  <a:srgbClr val="FFFFFF"/>
                </a:solidFill>
                <a:latin typeface="Calibri"/>
                <a:cs typeface="Calibri"/>
              </a:rPr>
              <a:t> </a:t>
            </a:r>
            <a:r>
              <a:rPr sz="3050">
                <a:solidFill>
                  <a:srgbClr val="FFFFFF"/>
                </a:solidFill>
                <a:latin typeface="Calibri"/>
                <a:cs typeface="Calibri"/>
              </a:rPr>
              <a:t>QR</a:t>
            </a:r>
            <a:r>
              <a:rPr sz="3050" spc="-5">
                <a:solidFill>
                  <a:srgbClr val="FFFFFF"/>
                </a:solidFill>
                <a:latin typeface="Calibri"/>
                <a:cs typeface="Calibri"/>
              </a:rPr>
              <a:t> </a:t>
            </a:r>
            <a:r>
              <a:rPr sz="3050" spc="-10">
                <a:solidFill>
                  <a:srgbClr val="FFFFFF"/>
                </a:solidFill>
                <a:latin typeface="Calibri"/>
                <a:cs typeface="Calibri"/>
              </a:rPr>
              <a:t>code</a:t>
            </a:r>
            <a:r>
              <a:rPr sz="3050" spc="-5">
                <a:solidFill>
                  <a:srgbClr val="FFFFFF"/>
                </a:solidFill>
                <a:latin typeface="Calibri"/>
                <a:cs typeface="Calibri"/>
              </a:rPr>
              <a:t> on </a:t>
            </a:r>
            <a:r>
              <a:rPr sz="3050">
                <a:solidFill>
                  <a:srgbClr val="FFFFFF"/>
                </a:solidFill>
                <a:latin typeface="Calibri"/>
                <a:cs typeface="Calibri"/>
              </a:rPr>
              <a:t>the </a:t>
            </a:r>
            <a:r>
              <a:rPr sz="3050" spc="-15">
                <a:solidFill>
                  <a:srgbClr val="FFFFFF"/>
                </a:solidFill>
                <a:latin typeface="Calibri"/>
                <a:cs typeface="Calibri"/>
              </a:rPr>
              <a:t>promotional</a:t>
            </a:r>
            <a:r>
              <a:rPr sz="3050" spc="-5">
                <a:solidFill>
                  <a:srgbClr val="FFFFFF"/>
                </a:solidFill>
                <a:latin typeface="Calibri"/>
                <a:cs typeface="Calibri"/>
              </a:rPr>
              <a:t> </a:t>
            </a:r>
            <a:r>
              <a:rPr sz="3050" spc="-10">
                <a:solidFill>
                  <a:srgbClr val="FFFFFF"/>
                </a:solidFill>
                <a:latin typeface="Calibri"/>
                <a:cs typeface="Calibri"/>
              </a:rPr>
              <a:t>materials</a:t>
            </a:r>
            <a:r>
              <a:rPr sz="3050">
                <a:solidFill>
                  <a:srgbClr val="FFFFFF"/>
                </a:solidFill>
                <a:latin typeface="Calibri"/>
                <a:cs typeface="Calibri"/>
              </a:rPr>
              <a:t> </a:t>
            </a:r>
            <a:r>
              <a:rPr sz="3050" spc="-15">
                <a:solidFill>
                  <a:srgbClr val="FFFFFF"/>
                </a:solidFill>
                <a:latin typeface="Calibri"/>
                <a:cs typeface="Calibri"/>
              </a:rPr>
              <a:t>in-store.</a:t>
            </a:r>
            <a:endParaRPr sz="3050">
              <a:latin typeface="Calibri"/>
              <a:cs typeface="Calibri"/>
            </a:endParaRPr>
          </a:p>
        </p:txBody>
      </p:sp>
      <p:sp>
        <p:nvSpPr>
          <p:cNvPr id="5" name="object 5"/>
          <p:cNvSpPr txBox="1"/>
          <p:nvPr/>
        </p:nvSpPr>
        <p:spPr>
          <a:xfrm>
            <a:off x="2269953" y="6413020"/>
            <a:ext cx="9711690" cy="1420495"/>
          </a:xfrm>
          <a:prstGeom prst="rect">
            <a:avLst/>
          </a:prstGeom>
        </p:spPr>
        <p:txBody>
          <a:bodyPr vert="horz" wrap="square" lIns="0" tIns="12700" rIns="0" bIns="0" rtlCol="0">
            <a:spAutoFit/>
          </a:bodyPr>
          <a:lstStyle/>
          <a:p>
            <a:pPr marL="12700" marR="5080">
              <a:lnSpc>
                <a:spcPct val="100000"/>
              </a:lnSpc>
              <a:spcBef>
                <a:spcPts val="100"/>
              </a:spcBef>
            </a:pPr>
            <a:r>
              <a:rPr sz="3050" spc="-5">
                <a:solidFill>
                  <a:srgbClr val="FFFFFF"/>
                </a:solidFill>
                <a:latin typeface="Calibri"/>
                <a:cs typeface="Calibri"/>
              </a:rPr>
              <a:t>Click on </a:t>
            </a:r>
            <a:r>
              <a:rPr sz="3050">
                <a:solidFill>
                  <a:srgbClr val="FFFFFF"/>
                </a:solidFill>
                <a:latin typeface="Calibri"/>
                <a:cs typeface="Calibri"/>
              </a:rPr>
              <a:t>the ‘Register’ </a:t>
            </a:r>
            <a:r>
              <a:rPr sz="3050" spc="-5">
                <a:solidFill>
                  <a:srgbClr val="FFFFFF"/>
                </a:solidFill>
                <a:latin typeface="Calibri"/>
                <a:cs typeface="Calibri"/>
              </a:rPr>
              <a:t>link, </a:t>
            </a:r>
            <a:r>
              <a:rPr sz="3050">
                <a:solidFill>
                  <a:srgbClr val="FFFFFF"/>
                </a:solidFill>
                <a:latin typeface="Calibri"/>
                <a:cs typeface="Calibri"/>
              </a:rPr>
              <a:t>add </a:t>
            </a:r>
            <a:r>
              <a:rPr sz="3050" spc="-15">
                <a:solidFill>
                  <a:srgbClr val="FFFFFF"/>
                </a:solidFill>
                <a:latin typeface="Calibri"/>
                <a:cs typeface="Calibri"/>
              </a:rPr>
              <a:t>your contact </a:t>
            </a:r>
            <a:r>
              <a:rPr sz="3050" spc="-10">
                <a:solidFill>
                  <a:srgbClr val="FFFFFF"/>
                </a:solidFill>
                <a:latin typeface="Calibri"/>
                <a:cs typeface="Calibri"/>
              </a:rPr>
              <a:t>details </a:t>
            </a:r>
            <a:r>
              <a:rPr sz="3050">
                <a:solidFill>
                  <a:srgbClr val="FFFFFF"/>
                </a:solidFill>
                <a:latin typeface="Calibri"/>
                <a:cs typeface="Calibri"/>
              </a:rPr>
              <a:t>and </a:t>
            </a:r>
            <a:r>
              <a:rPr sz="3050" spc="-5">
                <a:solidFill>
                  <a:srgbClr val="FFFFFF"/>
                </a:solidFill>
                <a:latin typeface="Calibri"/>
                <a:cs typeface="Calibri"/>
              </a:rPr>
              <a:t>select </a:t>
            </a:r>
            <a:r>
              <a:rPr sz="3050" spc="-675">
                <a:solidFill>
                  <a:srgbClr val="FFFFFF"/>
                </a:solidFill>
                <a:latin typeface="Calibri"/>
                <a:cs typeface="Calibri"/>
              </a:rPr>
              <a:t> </a:t>
            </a:r>
            <a:r>
              <a:rPr sz="3050" spc="-15">
                <a:solidFill>
                  <a:srgbClr val="FFFFFF"/>
                </a:solidFill>
                <a:latin typeface="Calibri"/>
                <a:cs typeface="Calibri"/>
              </a:rPr>
              <a:t>your</a:t>
            </a:r>
            <a:r>
              <a:rPr sz="3050" spc="-10">
                <a:solidFill>
                  <a:srgbClr val="FFFFFF"/>
                </a:solidFill>
                <a:latin typeface="Calibri"/>
                <a:cs typeface="Calibri"/>
              </a:rPr>
              <a:t> </a:t>
            </a:r>
            <a:r>
              <a:rPr sz="3050" spc="-15">
                <a:solidFill>
                  <a:srgbClr val="FFFFFF"/>
                </a:solidFill>
                <a:latin typeface="Calibri"/>
                <a:cs typeface="Calibri"/>
              </a:rPr>
              <a:t>password.</a:t>
            </a:r>
            <a:r>
              <a:rPr sz="3050" spc="-5">
                <a:solidFill>
                  <a:srgbClr val="FFFFFF"/>
                </a:solidFill>
                <a:latin typeface="Calibri"/>
                <a:cs typeface="Calibri"/>
              </a:rPr>
              <a:t> Choose online </a:t>
            </a:r>
            <a:r>
              <a:rPr sz="3050" spc="-10">
                <a:solidFill>
                  <a:srgbClr val="FFFFFF"/>
                </a:solidFill>
                <a:latin typeface="Calibri"/>
                <a:cs typeface="Calibri"/>
              </a:rPr>
              <a:t>membership</a:t>
            </a:r>
            <a:r>
              <a:rPr sz="3050" spc="-5">
                <a:solidFill>
                  <a:srgbClr val="FFFFFF"/>
                </a:solidFill>
                <a:latin typeface="Calibri"/>
                <a:cs typeface="Calibri"/>
              </a:rPr>
              <a:t> </a:t>
            </a:r>
            <a:r>
              <a:rPr sz="3050" spc="-15">
                <a:solidFill>
                  <a:srgbClr val="FFFFFF"/>
                </a:solidFill>
                <a:latin typeface="Calibri"/>
                <a:cs typeface="Calibri"/>
              </a:rPr>
              <a:t>to</a:t>
            </a:r>
            <a:r>
              <a:rPr sz="3050" spc="-5">
                <a:solidFill>
                  <a:srgbClr val="FFFFFF"/>
                </a:solidFill>
                <a:latin typeface="Calibri"/>
                <a:cs typeface="Calibri"/>
              </a:rPr>
              <a:t> </a:t>
            </a:r>
            <a:r>
              <a:rPr sz="3050" spc="-10">
                <a:solidFill>
                  <a:srgbClr val="FFFFFF"/>
                </a:solidFill>
                <a:latin typeface="Calibri"/>
                <a:cs typeface="Calibri"/>
              </a:rPr>
              <a:t>go green</a:t>
            </a:r>
            <a:r>
              <a:rPr sz="3050">
                <a:solidFill>
                  <a:srgbClr val="FFFFFF"/>
                </a:solidFill>
                <a:latin typeface="Calibri"/>
                <a:cs typeface="Calibri"/>
              </a:rPr>
              <a:t> and </a:t>
            </a:r>
            <a:r>
              <a:rPr sz="3050" spc="5">
                <a:solidFill>
                  <a:srgbClr val="FFFFFF"/>
                </a:solidFill>
                <a:latin typeface="Calibri"/>
                <a:cs typeface="Calibri"/>
              </a:rPr>
              <a:t> </a:t>
            </a:r>
            <a:r>
              <a:rPr sz="3050" spc="-5">
                <a:solidFill>
                  <a:srgbClr val="FFFFFF"/>
                </a:solidFill>
                <a:latin typeface="Calibri"/>
                <a:cs typeface="Calibri"/>
              </a:rPr>
              <a:t>paperless</a:t>
            </a:r>
            <a:r>
              <a:rPr sz="3050" spc="-10">
                <a:solidFill>
                  <a:srgbClr val="FFFFFF"/>
                </a:solidFill>
                <a:latin typeface="Calibri"/>
                <a:cs typeface="Calibri"/>
              </a:rPr>
              <a:t> </a:t>
            </a:r>
            <a:r>
              <a:rPr sz="3050" spc="-5">
                <a:solidFill>
                  <a:srgbClr val="FFFFFF"/>
                </a:solidFill>
                <a:latin typeface="Calibri"/>
                <a:cs typeface="Calibri"/>
              </a:rPr>
              <a:t>or </a:t>
            </a:r>
            <a:r>
              <a:rPr sz="3050" spc="-15">
                <a:solidFill>
                  <a:srgbClr val="FFFFFF"/>
                </a:solidFill>
                <a:latin typeface="Calibri"/>
                <a:cs typeface="Calibri"/>
              </a:rPr>
              <a:t>get</a:t>
            </a:r>
            <a:r>
              <a:rPr sz="3050">
                <a:solidFill>
                  <a:srgbClr val="FFFFFF"/>
                </a:solidFill>
                <a:latin typeface="Calibri"/>
                <a:cs typeface="Calibri"/>
              </a:rPr>
              <a:t> </a:t>
            </a:r>
            <a:r>
              <a:rPr sz="3050" spc="-15">
                <a:solidFill>
                  <a:srgbClr val="FFFFFF"/>
                </a:solidFill>
                <a:latin typeface="Calibri"/>
                <a:cs typeface="Calibri"/>
              </a:rPr>
              <a:t>your</a:t>
            </a:r>
            <a:r>
              <a:rPr sz="3050" spc="-5">
                <a:solidFill>
                  <a:srgbClr val="FFFFFF"/>
                </a:solidFill>
                <a:latin typeface="Calibri"/>
                <a:cs typeface="Calibri"/>
              </a:rPr>
              <a:t> </a:t>
            </a:r>
            <a:r>
              <a:rPr sz="3050" spc="-20">
                <a:solidFill>
                  <a:srgbClr val="FFFFFF"/>
                </a:solidFill>
                <a:latin typeface="Calibri"/>
                <a:cs typeface="Calibri"/>
              </a:rPr>
              <a:t>card</a:t>
            </a:r>
            <a:r>
              <a:rPr sz="3050" spc="-10">
                <a:solidFill>
                  <a:srgbClr val="FFFFFF"/>
                </a:solidFill>
                <a:latin typeface="Calibri"/>
                <a:cs typeface="Calibri"/>
              </a:rPr>
              <a:t> </a:t>
            </a:r>
            <a:r>
              <a:rPr sz="3050" spc="-5">
                <a:solidFill>
                  <a:srgbClr val="FFFFFF"/>
                </a:solidFill>
                <a:latin typeface="Calibri"/>
                <a:cs typeface="Calibri"/>
              </a:rPr>
              <a:t>in </a:t>
            </a:r>
            <a:r>
              <a:rPr sz="3050">
                <a:solidFill>
                  <a:srgbClr val="FFFFFF"/>
                </a:solidFill>
                <a:latin typeface="Calibri"/>
                <a:cs typeface="Calibri"/>
              </a:rPr>
              <a:t>the </a:t>
            </a:r>
            <a:r>
              <a:rPr sz="3050" spc="-10">
                <a:solidFill>
                  <a:srgbClr val="FFFFFF"/>
                </a:solidFill>
                <a:latin typeface="Calibri"/>
                <a:cs typeface="Calibri"/>
              </a:rPr>
              <a:t>post.</a:t>
            </a:r>
            <a:endParaRPr sz="3050">
              <a:latin typeface="Calibri"/>
              <a:cs typeface="Calibri"/>
            </a:endParaRPr>
          </a:p>
        </p:txBody>
      </p:sp>
      <p:sp>
        <p:nvSpPr>
          <p:cNvPr id="6" name="object 6"/>
          <p:cNvSpPr txBox="1"/>
          <p:nvPr/>
        </p:nvSpPr>
        <p:spPr>
          <a:xfrm>
            <a:off x="2269953" y="8699977"/>
            <a:ext cx="8364855" cy="1420495"/>
          </a:xfrm>
          <a:prstGeom prst="rect">
            <a:avLst/>
          </a:prstGeom>
        </p:spPr>
        <p:txBody>
          <a:bodyPr vert="horz" wrap="square" lIns="0" tIns="12700" rIns="0" bIns="0" rtlCol="0">
            <a:spAutoFit/>
          </a:bodyPr>
          <a:lstStyle/>
          <a:p>
            <a:pPr marL="12700" marR="5080">
              <a:lnSpc>
                <a:spcPct val="100000"/>
              </a:lnSpc>
              <a:spcBef>
                <a:spcPts val="100"/>
              </a:spcBef>
            </a:pPr>
            <a:r>
              <a:rPr sz="3050" spc="-60">
                <a:solidFill>
                  <a:srgbClr val="FFFFFF"/>
                </a:solidFill>
                <a:latin typeface="Calibri"/>
                <a:cs typeface="Calibri"/>
              </a:rPr>
              <a:t>You’re</a:t>
            </a:r>
            <a:r>
              <a:rPr sz="3050" spc="-5">
                <a:solidFill>
                  <a:srgbClr val="FFFFFF"/>
                </a:solidFill>
                <a:latin typeface="Calibri"/>
                <a:cs typeface="Calibri"/>
              </a:rPr>
              <a:t> done!</a:t>
            </a:r>
            <a:r>
              <a:rPr sz="3050" spc="-10">
                <a:solidFill>
                  <a:srgbClr val="FFFFFF"/>
                </a:solidFill>
                <a:latin typeface="Calibri"/>
                <a:cs typeface="Calibri"/>
              </a:rPr>
              <a:t> </a:t>
            </a:r>
            <a:r>
              <a:rPr sz="3050" spc="-25">
                <a:solidFill>
                  <a:srgbClr val="FFFFFF"/>
                </a:solidFill>
                <a:latin typeface="Calibri"/>
                <a:cs typeface="Calibri"/>
              </a:rPr>
              <a:t>We’ll</a:t>
            </a:r>
            <a:r>
              <a:rPr sz="3050" spc="-5">
                <a:solidFill>
                  <a:srgbClr val="FFFFFF"/>
                </a:solidFill>
                <a:latin typeface="Calibri"/>
                <a:cs typeface="Calibri"/>
              </a:rPr>
              <a:t> send</a:t>
            </a:r>
            <a:r>
              <a:rPr sz="3050" spc="-10">
                <a:solidFill>
                  <a:srgbClr val="FFFFFF"/>
                </a:solidFill>
                <a:latin typeface="Calibri"/>
                <a:cs typeface="Calibri"/>
              </a:rPr>
              <a:t> </a:t>
            </a:r>
            <a:r>
              <a:rPr sz="3050" spc="-15">
                <a:solidFill>
                  <a:srgbClr val="FFFFFF"/>
                </a:solidFill>
                <a:latin typeface="Calibri"/>
                <a:cs typeface="Calibri"/>
              </a:rPr>
              <a:t>you</a:t>
            </a:r>
            <a:r>
              <a:rPr sz="3050" spc="-5">
                <a:solidFill>
                  <a:srgbClr val="FFFFFF"/>
                </a:solidFill>
                <a:latin typeface="Calibri"/>
                <a:cs typeface="Calibri"/>
              </a:rPr>
              <a:t> </a:t>
            </a:r>
            <a:r>
              <a:rPr sz="3050">
                <a:solidFill>
                  <a:srgbClr val="FFFFFF"/>
                </a:solidFill>
                <a:latin typeface="Calibri"/>
                <a:cs typeface="Calibri"/>
              </a:rPr>
              <a:t>an</a:t>
            </a:r>
            <a:r>
              <a:rPr sz="3050" spc="-10">
                <a:solidFill>
                  <a:srgbClr val="FFFFFF"/>
                </a:solidFill>
                <a:latin typeface="Calibri"/>
                <a:cs typeface="Calibri"/>
              </a:rPr>
              <a:t> </a:t>
            </a:r>
            <a:r>
              <a:rPr sz="3050">
                <a:solidFill>
                  <a:srgbClr val="FFFFFF"/>
                </a:solidFill>
                <a:latin typeface="Calibri"/>
                <a:cs typeface="Calibri"/>
              </a:rPr>
              <a:t>email</a:t>
            </a:r>
            <a:r>
              <a:rPr sz="3050" spc="-5">
                <a:solidFill>
                  <a:srgbClr val="FFFFFF"/>
                </a:solidFill>
                <a:latin typeface="Calibri"/>
                <a:cs typeface="Calibri"/>
              </a:rPr>
              <a:t> </a:t>
            </a:r>
            <a:r>
              <a:rPr sz="3050" spc="-15">
                <a:solidFill>
                  <a:srgbClr val="FFFFFF"/>
                </a:solidFill>
                <a:latin typeface="Calibri"/>
                <a:cs typeface="Calibri"/>
              </a:rPr>
              <a:t>to</a:t>
            </a:r>
            <a:r>
              <a:rPr sz="3050" spc="-10">
                <a:solidFill>
                  <a:srgbClr val="FFFFFF"/>
                </a:solidFill>
                <a:latin typeface="Calibri"/>
                <a:cs typeface="Calibri"/>
              </a:rPr>
              <a:t> </a:t>
            </a:r>
            <a:r>
              <a:rPr sz="3050" spc="-15">
                <a:solidFill>
                  <a:srgbClr val="FFFFFF"/>
                </a:solidFill>
                <a:latin typeface="Calibri"/>
                <a:cs typeface="Calibri"/>
              </a:rPr>
              <a:t>confirm</a:t>
            </a:r>
            <a:r>
              <a:rPr sz="3050" spc="-10">
                <a:solidFill>
                  <a:srgbClr val="FFFFFF"/>
                </a:solidFill>
                <a:latin typeface="Calibri"/>
                <a:cs typeface="Calibri"/>
              </a:rPr>
              <a:t> </a:t>
            </a:r>
            <a:r>
              <a:rPr sz="3050" spc="-15">
                <a:solidFill>
                  <a:srgbClr val="FFFFFF"/>
                </a:solidFill>
                <a:latin typeface="Calibri"/>
                <a:cs typeface="Calibri"/>
              </a:rPr>
              <a:t>your </a:t>
            </a:r>
            <a:r>
              <a:rPr sz="3050" spc="-670">
                <a:solidFill>
                  <a:srgbClr val="FFFFFF"/>
                </a:solidFill>
                <a:latin typeface="Calibri"/>
                <a:cs typeface="Calibri"/>
              </a:rPr>
              <a:t> </a:t>
            </a:r>
            <a:r>
              <a:rPr sz="3050" spc="-10">
                <a:solidFill>
                  <a:srgbClr val="FFFFFF"/>
                </a:solidFill>
                <a:latin typeface="Calibri"/>
                <a:cs typeface="Calibri"/>
              </a:rPr>
              <a:t>membership. </a:t>
            </a:r>
            <a:r>
              <a:rPr sz="3050" spc="-80">
                <a:solidFill>
                  <a:srgbClr val="FFFFFF"/>
                </a:solidFill>
                <a:latin typeface="Calibri"/>
                <a:cs typeface="Calibri"/>
              </a:rPr>
              <a:t>You</a:t>
            </a:r>
            <a:r>
              <a:rPr sz="3050" spc="-10">
                <a:solidFill>
                  <a:srgbClr val="FFFFFF"/>
                </a:solidFill>
                <a:latin typeface="Calibri"/>
                <a:cs typeface="Calibri"/>
              </a:rPr>
              <a:t> can</a:t>
            </a:r>
            <a:r>
              <a:rPr sz="3050" spc="-5">
                <a:solidFill>
                  <a:srgbClr val="FFFFFF"/>
                </a:solidFill>
                <a:latin typeface="Calibri"/>
                <a:cs typeface="Calibri"/>
              </a:rPr>
              <a:t> </a:t>
            </a:r>
            <a:r>
              <a:rPr sz="3050" spc="-15">
                <a:solidFill>
                  <a:srgbClr val="FFFFFF"/>
                </a:solidFill>
                <a:latin typeface="Calibri"/>
                <a:cs typeface="Calibri"/>
              </a:rPr>
              <a:t>start</a:t>
            </a:r>
            <a:r>
              <a:rPr sz="3050" spc="-10">
                <a:solidFill>
                  <a:srgbClr val="FFFFFF"/>
                </a:solidFill>
                <a:latin typeface="Calibri"/>
                <a:cs typeface="Calibri"/>
              </a:rPr>
              <a:t> </a:t>
            </a:r>
            <a:r>
              <a:rPr sz="3050" spc="-5">
                <a:solidFill>
                  <a:srgbClr val="FFFFFF"/>
                </a:solidFill>
                <a:latin typeface="Calibri"/>
                <a:cs typeface="Calibri"/>
              </a:rPr>
              <a:t>using </a:t>
            </a:r>
            <a:r>
              <a:rPr sz="3050" spc="-15">
                <a:solidFill>
                  <a:srgbClr val="FFFFFF"/>
                </a:solidFill>
                <a:latin typeface="Calibri"/>
                <a:cs typeface="Calibri"/>
              </a:rPr>
              <a:t>your</a:t>
            </a:r>
            <a:r>
              <a:rPr sz="3050" spc="-10">
                <a:solidFill>
                  <a:srgbClr val="FFFFFF"/>
                </a:solidFill>
                <a:latin typeface="Calibri"/>
                <a:cs typeface="Calibri"/>
              </a:rPr>
              <a:t> </a:t>
            </a:r>
            <a:r>
              <a:rPr sz="3050" spc="-5">
                <a:solidFill>
                  <a:srgbClr val="FFFFFF"/>
                </a:solidFill>
                <a:latin typeface="Calibri"/>
                <a:cs typeface="Calibri"/>
              </a:rPr>
              <a:t>online </a:t>
            </a:r>
            <a:r>
              <a:rPr sz="3050">
                <a:solidFill>
                  <a:srgbClr val="FFFFFF"/>
                </a:solidFill>
                <a:latin typeface="Calibri"/>
                <a:cs typeface="Calibri"/>
              </a:rPr>
              <a:t>app</a:t>
            </a:r>
            <a:r>
              <a:rPr sz="3050" spc="-10">
                <a:solidFill>
                  <a:srgbClr val="FFFFFF"/>
                </a:solidFill>
                <a:latin typeface="Calibri"/>
                <a:cs typeface="Calibri"/>
              </a:rPr>
              <a:t> </a:t>
            </a:r>
            <a:r>
              <a:rPr sz="3050" spc="-5">
                <a:solidFill>
                  <a:srgbClr val="FFFFFF"/>
                </a:solidFill>
                <a:latin typeface="Calibri"/>
                <a:cs typeface="Calibri"/>
              </a:rPr>
              <a:t>in </a:t>
            </a:r>
            <a:r>
              <a:rPr sz="3050">
                <a:solidFill>
                  <a:srgbClr val="FFFFFF"/>
                </a:solidFill>
                <a:latin typeface="Calibri"/>
                <a:cs typeface="Calibri"/>
              </a:rPr>
              <a:t> </a:t>
            </a:r>
            <a:r>
              <a:rPr sz="3050" spc="-25">
                <a:solidFill>
                  <a:srgbClr val="FFFFFF"/>
                </a:solidFill>
                <a:latin typeface="Calibri"/>
                <a:cs typeface="Calibri"/>
              </a:rPr>
              <a:t>store</a:t>
            </a:r>
            <a:r>
              <a:rPr sz="3050" spc="-5">
                <a:solidFill>
                  <a:srgbClr val="FFFFFF"/>
                </a:solidFill>
                <a:latin typeface="Calibri"/>
                <a:cs typeface="Calibri"/>
              </a:rPr>
              <a:t> </a:t>
            </a:r>
            <a:r>
              <a:rPr sz="3050" spc="-25">
                <a:solidFill>
                  <a:srgbClr val="FFFFFF"/>
                </a:solidFill>
                <a:latin typeface="Calibri"/>
                <a:cs typeface="Calibri"/>
              </a:rPr>
              <a:t>immediately.</a:t>
            </a:r>
            <a:endParaRPr sz="3050">
              <a:latin typeface="Calibri"/>
              <a:cs typeface="Calibri"/>
            </a:endParaRPr>
          </a:p>
        </p:txBody>
      </p:sp>
      <p:sp>
        <p:nvSpPr>
          <p:cNvPr id="7" name="object 7"/>
          <p:cNvSpPr/>
          <p:nvPr/>
        </p:nvSpPr>
        <p:spPr>
          <a:xfrm>
            <a:off x="926668" y="4188364"/>
            <a:ext cx="796290" cy="5417185"/>
          </a:xfrm>
          <a:custGeom>
            <a:avLst/>
            <a:gdLst/>
            <a:ahLst/>
            <a:cxnLst/>
            <a:rect l="l" t="t" r="r" b="b"/>
            <a:pathLst>
              <a:path w="796289" h="5417184">
                <a:moveTo>
                  <a:pt x="795782" y="5018786"/>
                </a:moveTo>
                <a:lnTo>
                  <a:pt x="793115" y="4972380"/>
                </a:lnTo>
                <a:lnTo>
                  <a:pt x="785279" y="4927549"/>
                </a:lnTo>
                <a:lnTo>
                  <a:pt x="772591" y="4884598"/>
                </a:lnTo>
                <a:lnTo>
                  <a:pt x="755345" y="4843805"/>
                </a:lnTo>
                <a:lnTo>
                  <a:pt x="733844" y="4805477"/>
                </a:lnTo>
                <a:lnTo>
                  <a:pt x="708367" y="4769929"/>
                </a:lnTo>
                <a:lnTo>
                  <a:pt x="679246" y="4737430"/>
                </a:lnTo>
                <a:lnTo>
                  <a:pt x="646760" y="4708309"/>
                </a:lnTo>
                <a:lnTo>
                  <a:pt x="611200" y="4682845"/>
                </a:lnTo>
                <a:lnTo>
                  <a:pt x="572871" y="4661332"/>
                </a:lnTo>
                <a:lnTo>
                  <a:pt x="532091" y="4644085"/>
                </a:lnTo>
                <a:lnTo>
                  <a:pt x="489127" y="4631398"/>
                </a:lnTo>
                <a:lnTo>
                  <a:pt x="444296" y="4623574"/>
                </a:lnTo>
                <a:lnTo>
                  <a:pt x="397891" y="4620895"/>
                </a:lnTo>
                <a:lnTo>
                  <a:pt x="351485" y="4623574"/>
                </a:lnTo>
                <a:lnTo>
                  <a:pt x="306654" y="4631398"/>
                </a:lnTo>
                <a:lnTo>
                  <a:pt x="263702" y="4644085"/>
                </a:lnTo>
                <a:lnTo>
                  <a:pt x="222910" y="4661332"/>
                </a:lnTo>
                <a:lnTo>
                  <a:pt x="184581" y="4682845"/>
                </a:lnTo>
                <a:lnTo>
                  <a:pt x="149034" y="4708309"/>
                </a:lnTo>
                <a:lnTo>
                  <a:pt x="116535" y="4737430"/>
                </a:lnTo>
                <a:lnTo>
                  <a:pt x="87414" y="4769929"/>
                </a:lnTo>
                <a:lnTo>
                  <a:pt x="61950" y="4805477"/>
                </a:lnTo>
                <a:lnTo>
                  <a:pt x="40436" y="4843805"/>
                </a:lnTo>
                <a:lnTo>
                  <a:pt x="23190" y="4884598"/>
                </a:lnTo>
                <a:lnTo>
                  <a:pt x="10502" y="4927549"/>
                </a:lnTo>
                <a:lnTo>
                  <a:pt x="2679" y="4972380"/>
                </a:lnTo>
                <a:lnTo>
                  <a:pt x="0" y="5018786"/>
                </a:lnTo>
                <a:lnTo>
                  <a:pt x="2679" y="5065192"/>
                </a:lnTo>
                <a:lnTo>
                  <a:pt x="10502" y="5110023"/>
                </a:lnTo>
                <a:lnTo>
                  <a:pt x="23190" y="5152974"/>
                </a:lnTo>
                <a:lnTo>
                  <a:pt x="40436" y="5193766"/>
                </a:lnTo>
                <a:lnTo>
                  <a:pt x="61950" y="5232095"/>
                </a:lnTo>
                <a:lnTo>
                  <a:pt x="87414" y="5267655"/>
                </a:lnTo>
                <a:lnTo>
                  <a:pt x="116535" y="5300142"/>
                </a:lnTo>
                <a:lnTo>
                  <a:pt x="149034" y="5329263"/>
                </a:lnTo>
                <a:lnTo>
                  <a:pt x="184581" y="5354739"/>
                </a:lnTo>
                <a:lnTo>
                  <a:pt x="222910" y="5376240"/>
                </a:lnTo>
                <a:lnTo>
                  <a:pt x="263702" y="5393487"/>
                </a:lnTo>
                <a:lnTo>
                  <a:pt x="306654" y="5406174"/>
                </a:lnTo>
                <a:lnTo>
                  <a:pt x="351485" y="5413997"/>
                </a:lnTo>
                <a:lnTo>
                  <a:pt x="397891" y="5416677"/>
                </a:lnTo>
                <a:lnTo>
                  <a:pt x="444296" y="5413997"/>
                </a:lnTo>
                <a:lnTo>
                  <a:pt x="489127" y="5406174"/>
                </a:lnTo>
                <a:lnTo>
                  <a:pt x="532091" y="5393487"/>
                </a:lnTo>
                <a:lnTo>
                  <a:pt x="572871" y="5376240"/>
                </a:lnTo>
                <a:lnTo>
                  <a:pt x="611200" y="5354739"/>
                </a:lnTo>
                <a:lnTo>
                  <a:pt x="646760" y="5329263"/>
                </a:lnTo>
                <a:lnTo>
                  <a:pt x="679246" y="5300142"/>
                </a:lnTo>
                <a:lnTo>
                  <a:pt x="708367" y="5267655"/>
                </a:lnTo>
                <a:lnTo>
                  <a:pt x="733844" y="5232095"/>
                </a:lnTo>
                <a:lnTo>
                  <a:pt x="755345" y="5193766"/>
                </a:lnTo>
                <a:lnTo>
                  <a:pt x="772591" y="5152974"/>
                </a:lnTo>
                <a:lnTo>
                  <a:pt x="785279" y="5110023"/>
                </a:lnTo>
                <a:lnTo>
                  <a:pt x="793115" y="5065192"/>
                </a:lnTo>
                <a:lnTo>
                  <a:pt x="795782" y="5018786"/>
                </a:lnTo>
                <a:close/>
              </a:path>
              <a:path w="796289" h="5417184">
                <a:moveTo>
                  <a:pt x="795782" y="2731986"/>
                </a:moveTo>
                <a:lnTo>
                  <a:pt x="793115" y="2685580"/>
                </a:lnTo>
                <a:lnTo>
                  <a:pt x="785279" y="2640749"/>
                </a:lnTo>
                <a:lnTo>
                  <a:pt x="772591" y="2597785"/>
                </a:lnTo>
                <a:lnTo>
                  <a:pt x="755345" y="2556992"/>
                </a:lnTo>
                <a:lnTo>
                  <a:pt x="733844" y="2518676"/>
                </a:lnTo>
                <a:lnTo>
                  <a:pt x="708367" y="2483116"/>
                </a:lnTo>
                <a:lnTo>
                  <a:pt x="679246" y="2450630"/>
                </a:lnTo>
                <a:lnTo>
                  <a:pt x="646760" y="2421496"/>
                </a:lnTo>
                <a:lnTo>
                  <a:pt x="611200" y="2396032"/>
                </a:lnTo>
                <a:lnTo>
                  <a:pt x="572871" y="2374531"/>
                </a:lnTo>
                <a:lnTo>
                  <a:pt x="532091" y="2357285"/>
                </a:lnTo>
                <a:lnTo>
                  <a:pt x="489127" y="2344597"/>
                </a:lnTo>
                <a:lnTo>
                  <a:pt x="444296" y="2336762"/>
                </a:lnTo>
                <a:lnTo>
                  <a:pt x="397891" y="2334082"/>
                </a:lnTo>
                <a:lnTo>
                  <a:pt x="351485" y="2336762"/>
                </a:lnTo>
                <a:lnTo>
                  <a:pt x="306654" y="2344597"/>
                </a:lnTo>
                <a:lnTo>
                  <a:pt x="263702" y="2357285"/>
                </a:lnTo>
                <a:lnTo>
                  <a:pt x="222910" y="2374531"/>
                </a:lnTo>
                <a:lnTo>
                  <a:pt x="184581" y="2396032"/>
                </a:lnTo>
                <a:lnTo>
                  <a:pt x="149034" y="2421496"/>
                </a:lnTo>
                <a:lnTo>
                  <a:pt x="116535" y="2450630"/>
                </a:lnTo>
                <a:lnTo>
                  <a:pt x="87414" y="2483116"/>
                </a:lnTo>
                <a:lnTo>
                  <a:pt x="61950" y="2518676"/>
                </a:lnTo>
                <a:lnTo>
                  <a:pt x="40436" y="2556992"/>
                </a:lnTo>
                <a:lnTo>
                  <a:pt x="23190" y="2597785"/>
                </a:lnTo>
                <a:lnTo>
                  <a:pt x="10502" y="2640749"/>
                </a:lnTo>
                <a:lnTo>
                  <a:pt x="2679" y="2685580"/>
                </a:lnTo>
                <a:lnTo>
                  <a:pt x="0" y="2731986"/>
                </a:lnTo>
                <a:lnTo>
                  <a:pt x="2679" y="2778379"/>
                </a:lnTo>
                <a:lnTo>
                  <a:pt x="10502" y="2823210"/>
                </a:lnTo>
                <a:lnTo>
                  <a:pt x="23190" y="2866174"/>
                </a:lnTo>
                <a:lnTo>
                  <a:pt x="40436" y="2906966"/>
                </a:lnTo>
                <a:lnTo>
                  <a:pt x="61950" y="2945282"/>
                </a:lnTo>
                <a:lnTo>
                  <a:pt x="87414" y="2980842"/>
                </a:lnTo>
                <a:lnTo>
                  <a:pt x="116535" y="3013341"/>
                </a:lnTo>
                <a:lnTo>
                  <a:pt x="149034" y="3042462"/>
                </a:lnTo>
                <a:lnTo>
                  <a:pt x="184581" y="3067926"/>
                </a:lnTo>
                <a:lnTo>
                  <a:pt x="222910" y="3089427"/>
                </a:lnTo>
                <a:lnTo>
                  <a:pt x="263702" y="3106674"/>
                </a:lnTo>
                <a:lnTo>
                  <a:pt x="306654" y="3119361"/>
                </a:lnTo>
                <a:lnTo>
                  <a:pt x="351485" y="3127197"/>
                </a:lnTo>
                <a:lnTo>
                  <a:pt x="397891" y="3129877"/>
                </a:lnTo>
                <a:lnTo>
                  <a:pt x="444296" y="3127197"/>
                </a:lnTo>
                <a:lnTo>
                  <a:pt x="489127" y="3119361"/>
                </a:lnTo>
                <a:lnTo>
                  <a:pt x="532091" y="3106674"/>
                </a:lnTo>
                <a:lnTo>
                  <a:pt x="572871" y="3089427"/>
                </a:lnTo>
                <a:lnTo>
                  <a:pt x="611200" y="3067926"/>
                </a:lnTo>
                <a:lnTo>
                  <a:pt x="646760" y="3042462"/>
                </a:lnTo>
                <a:lnTo>
                  <a:pt x="679246" y="3013341"/>
                </a:lnTo>
                <a:lnTo>
                  <a:pt x="708367" y="2980842"/>
                </a:lnTo>
                <a:lnTo>
                  <a:pt x="733844" y="2945282"/>
                </a:lnTo>
                <a:lnTo>
                  <a:pt x="755345" y="2906966"/>
                </a:lnTo>
                <a:lnTo>
                  <a:pt x="772591" y="2866174"/>
                </a:lnTo>
                <a:lnTo>
                  <a:pt x="785279" y="2823210"/>
                </a:lnTo>
                <a:lnTo>
                  <a:pt x="793115" y="2778379"/>
                </a:lnTo>
                <a:lnTo>
                  <a:pt x="795782" y="2731986"/>
                </a:lnTo>
                <a:close/>
              </a:path>
              <a:path w="796289" h="5417184">
                <a:moveTo>
                  <a:pt x="795782" y="397891"/>
                </a:moveTo>
                <a:lnTo>
                  <a:pt x="793115" y="351485"/>
                </a:lnTo>
                <a:lnTo>
                  <a:pt x="785279" y="306654"/>
                </a:lnTo>
                <a:lnTo>
                  <a:pt x="772591" y="263690"/>
                </a:lnTo>
                <a:lnTo>
                  <a:pt x="755345" y="222910"/>
                </a:lnTo>
                <a:lnTo>
                  <a:pt x="733844" y="184581"/>
                </a:lnTo>
                <a:lnTo>
                  <a:pt x="708367" y="149021"/>
                </a:lnTo>
                <a:lnTo>
                  <a:pt x="679246" y="116535"/>
                </a:lnTo>
                <a:lnTo>
                  <a:pt x="646760" y="87414"/>
                </a:lnTo>
                <a:lnTo>
                  <a:pt x="611200" y="61937"/>
                </a:lnTo>
                <a:lnTo>
                  <a:pt x="572871" y="40436"/>
                </a:lnTo>
                <a:lnTo>
                  <a:pt x="532091" y="23190"/>
                </a:lnTo>
                <a:lnTo>
                  <a:pt x="489127" y="10502"/>
                </a:lnTo>
                <a:lnTo>
                  <a:pt x="444296" y="2667"/>
                </a:lnTo>
                <a:lnTo>
                  <a:pt x="397891" y="0"/>
                </a:lnTo>
                <a:lnTo>
                  <a:pt x="351485" y="2667"/>
                </a:lnTo>
                <a:lnTo>
                  <a:pt x="306654" y="10502"/>
                </a:lnTo>
                <a:lnTo>
                  <a:pt x="263702" y="23190"/>
                </a:lnTo>
                <a:lnTo>
                  <a:pt x="222910" y="40436"/>
                </a:lnTo>
                <a:lnTo>
                  <a:pt x="184581" y="61937"/>
                </a:lnTo>
                <a:lnTo>
                  <a:pt x="149034" y="87414"/>
                </a:lnTo>
                <a:lnTo>
                  <a:pt x="116535" y="116535"/>
                </a:lnTo>
                <a:lnTo>
                  <a:pt x="87414" y="149021"/>
                </a:lnTo>
                <a:lnTo>
                  <a:pt x="61950" y="184581"/>
                </a:lnTo>
                <a:lnTo>
                  <a:pt x="40436" y="222910"/>
                </a:lnTo>
                <a:lnTo>
                  <a:pt x="23190" y="263690"/>
                </a:lnTo>
                <a:lnTo>
                  <a:pt x="10502" y="306654"/>
                </a:lnTo>
                <a:lnTo>
                  <a:pt x="2679" y="351485"/>
                </a:lnTo>
                <a:lnTo>
                  <a:pt x="0" y="397891"/>
                </a:lnTo>
                <a:lnTo>
                  <a:pt x="2679" y="444296"/>
                </a:lnTo>
                <a:lnTo>
                  <a:pt x="10502" y="489127"/>
                </a:lnTo>
                <a:lnTo>
                  <a:pt x="23190" y="532079"/>
                </a:lnTo>
                <a:lnTo>
                  <a:pt x="40436" y="572871"/>
                </a:lnTo>
                <a:lnTo>
                  <a:pt x="61950" y="611200"/>
                </a:lnTo>
                <a:lnTo>
                  <a:pt x="87414" y="646747"/>
                </a:lnTo>
                <a:lnTo>
                  <a:pt x="116535" y="679246"/>
                </a:lnTo>
                <a:lnTo>
                  <a:pt x="149034" y="708367"/>
                </a:lnTo>
                <a:lnTo>
                  <a:pt x="184581" y="733831"/>
                </a:lnTo>
                <a:lnTo>
                  <a:pt x="222910" y="755345"/>
                </a:lnTo>
                <a:lnTo>
                  <a:pt x="263702" y="772591"/>
                </a:lnTo>
                <a:lnTo>
                  <a:pt x="306654" y="785279"/>
                </a:lnTo>
                <a:lnTo>
                  <a:pt x="351485" y="793102"/>
                </a:lnTo>
                <a:lnTo>
                  <a:pt x="397891" y="795782"/>
                </a:lnTo>
                <a:lnTo>
                  <a:pt x="444296" y="793102"/>
                </a:lnTo>
                <a:lnTo>
                  <a:pt x="489127" y="785279"/>
                </a:lnTo>
                <a:lnTo>
                  <a:pt x="532091" y="772591"/>
                </a:lnTo>
                <a:lnTo>
                  <a:pt x="572871" y="755345"/>
                </a:lnTo>
                <a:lnTo>
                  <a:pt x="611200" y="733831"/>
                </a:lnTo>
                <a:lnTo>
                  <a:pt x="646760" y="708367"/>
                </a:lnTo>
                <a:lnTo>
                  <a:pt x="679246" y="679246"/>
                </a:lnTo>
                <a:lnTo>
                  <a:pt x="708367" y="646747"/>
                </a:lnTo>
                <a:lnTo>
                  <a:pt x="733844" y="611200"/>
                </a:lnTo>
                <a:lnTo>
                  <a:pt x="755345" y="572871"/>
                </a:lnTo>
                <a:lnTo>
                  <a:pt x="772591" y="532079"/>
                </a:lnTo>
                <a:lnTo>
                  <a:pt x="785279" y="489127"/>
                </a:lnTo>
                <a:lnTo>
                  <a:pt x="793115" y="444296"/>
                </a:lnTo>
                <a:lnTo>
                  <a:pt x="795782" y="397891"/>
                </a:lnTo>
                <a:close/>
              </a:path>
            </a:pathLst>
          </a:custGeom>
          <a:solidFill>
            <a:srgbClr val="FFFFFF"/>
          </a:solidFill>
        </p:spPr>
        <p:txBody>
          <a:bodyPr wrap="square" lIns="0" tIns="0" rIns="0" bIns="0" rtlCol="0"/>
          <a:lstStyle/>
          <a:p>
            <a:endParaRPr/>
          </a:p>
        </p:txBody>
      </p:sp>
      <p:sp>
        <p:nvSpPr>
          <p:cNvPr id="8" name="object 8"/>
          <p:cNvSpPr txBox="1"/>
          <p:nvPr/>
        </p:nvSpPr>
        <p:spPr>
          <a:xfrm>
            <a:off x="1173793" y="4221907"/>
            <a:ext cx="283210" cy="654050"/>
          </a:xfrm>
          <a:prstGeom prst="rect">
            <a:avLst/>
          </a:prstGeom>
        </p:spPr>
        <p:txBody>
          <a:bodyPr vert="horz" wrap="square" lIns="0" tIns="15240" rIns="0" bIns="0" rtlCol="0">
            <a:spAutoFit/>
          </a:bodyPr>
          <a:lstStyle/>
          <a:p>
            <a:pPr marL="12700">
              <a:lnSpc>
                <a:spcPct val="100000"/>
              </a:lnSpc>
              <a:spcBef>
                <a:spcPts val="120"/>
              </a:spcBef>
            </a:pPr>
            <a:r>
              <a:rPr sz="4100" b="1" spc="10">
                <a:solidFill>
                  <a:srgbClr val="747678"/>
                </a:solidFill>
                <a:latin typeface="MuseoSansRounded-700"/>
                <a:cs typeface="MuseoSansRounded-700"/>
              </a:rPr>
              <a:t>1</a:t>
            </a:r>
            <a:endParaRPr sz="4100">
              <a:latin typeface="MuseoSansRounded-700"/>
              <a:cs typeface="MuseoSansRounded-700"/>
            </a:endParaRPr>
          </a:p>
        </p:txBody>
      </p:sp>
      <p:sp>
        <p:nvSpPr>
          <p:cNvPr id="9" name="object 9"/>
          <p:cNvSpPr txBox="1"/>
          <p:nvPr/>
        </p:nvSpPr>
        <p:spPr>
          <a:xfrm>
            <a:off x="1154422" y="6555867"/>
            <a:ext cx="322580" cy="654050"/>
          </a:xfrm>
          <a:prstGeom prst="rect">
            <a:avLst/>
          </a:prstGeom>
        </p:spPr>
        <p:txBody>
          <a:bodyPr vert="horz" wrap="square" lIns="0" tIns="15240" rIns="0" bIns="0" rtlCol="0">
            <a:spAutoFit/>
          </a:bodyPr>
          <a:lstStyle/>
          <a:p>
            <a:pPr marL="12700">
              <a:lnSpc>
                <a:spcPct val="100000"/>
              </a:lnSpc>
              <a:spcBef>
                <a:spcPts val="120"/>
              </a:spcBef>
            </a:pPr>
            <a:r>
              <a:rPr sz="4100" b="1" spc="10">
                <a:solidFill>
                  <a:srgbClr val="747678"/>
                </a:solidFill>
                <a:latin typeface="MuseoSansRounded-700"/>
                <a:cs typeface="MuseoSansRounded-700"/>
              </a:rPr>
              <a:t>2</a:t>
            </a:r>
            <a:endParaRPr sz="4100">
              <a:latin typeface="MuseoSansRounded-700"/>
              <a:cs typeface="MuseoSansRounded-700"/>
            </a:endParaRPr>
          </a:p>
        </p:txBody>
      </p:sp>
      <p:sp>
        <p:nvSpPr>
          <p:cNvPr id="10" name="object 10"/>
          <p:cNvSpPr txBox="1"/>
          <p:nvPr/>
        </p:nvSpPr>
        <p:spPr>
          <a:xfrm>
            <a:off x="1156516" y="8842709"/>
            <a:ext cx="318770" cy="654050"/>
          </a:xfrm>
          <a:prstGeom prst="rect">
            <a:avLst/>
          </a:prstGeom>
        </p:spPr>
        <p:txBody>
          <a:bodyPr vert="horz" wrap="square" lIns="0" tIns="15240" rIns="0" bIns="0" rtlCol="0">
            <a:spAutoFit/>
          </a:bodyPr>
          <a:lstStyle/>
          <a:p>
            <a:pPr marL="12700">
              <a:lnSpc>
                <a:spcPct val="100000"/>
              </a:lnSpc>
              <a:spcBef>
                <a:spcPts val="120"/>
              </a:spcBef>
            </a:pPr>
            <a:r>
              <a:rPr sz="4100" b="1" spc="10">
                <a:solidFill>
                  <a:srgbClr val="747678"/>
                </a:solidFill>
                <a:latin typeface="MuseoSansRounded-700"/>
                <a:cs typeface="MuseoSansRounded-700"/>
              </a:rPr>
              <a:t>3</a:t>
            </a:r>
            <a:endParaRPr sz="4100">
              <a:latin typeface="MuseoSansRounded-700"/>
              <a:cs typeface="MuseoSansRounded-700"/>
            </a:endParaRPr>
          </a:p>
        </p:txBody>
      </p:sp>
      <p:grpSp>
        <p:nvGrpSpPr>
          <p:cNvPr id="11" name="object 11"/>
          <p:cNvGrpSpPr/>
          <p:nvPr/>
        </p:nvGrpSpPr>
        <p:grpSpPr>
          <a:xfrm>
            <a:off x="837409" y="677517"/>
            <a:ext cx="17923510" cy="10631170"/>
            <a:chOff x="837409" y="677517"/>
            <a:chExt cx="17923510" cy="10631170"/>
          </a:xfrm>
        </p:grpSpPr>
        <p:pic>
          <p:nvPicPr>
            <p:cNvPr id="12" name="object 12"/>
            <p:cNvPicPr/>
            <p:nvPr/>
          </p:nvPicPr>
          <p:blipFill>
            <a:blip r:embed="rId4" cstate="print"/>
            <a:stretch>
              <a:fillRect/>
            </a:stretch>
          </p:blipFill>
          <p:spPr>
            <a:xfrm>
              <a:off x="13488322" y="3760327"/>
              <a:ext cx="5272509" cy="7548228"/>
            </a:xfrm>
            <a:prstGeom prst="rect">
              <a:avLst/>
            </a:prstGeom>
          </p:spPr>
        </p:pic>
        <p:pic>
          <p:nvPicPr>
            <p:cNvPr id="13" name="object 13"/>
            <p:cNvPicPr/>
            <p:nvPr/>
          </p:nvPicPr>
          <p:blipFill>
            <a:blip r:embed="rId5" cstate="print"/>
            <a:stretch>
              <a:fillRect/>
            </a:stretch>
          </p:blipFill>
          <p:spPr>
            <a:xfrm>
              <a:off x="14513575" y="7021117"/>
              <a:ext cx="3221990" cy="3221990"/>
            </a:xfrm>
            <a:prstGeom prst="rect">
              <a:avLst/>
            </a:prstGeom>
          </p:spPr>
        </p:pic>
        <p:sp>
          <p:nvSpPr>
            <p:cNvPr id="14" name="object 14"/>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grpSp>
      <p:sp>
        <p:nvSpPr>
          <p:cNvPr id="15" name="object 15"/>
          <p:cNvSpPr txBox="1"/>
          <p:nvPr/>
        </p:nvSpPr>
        <p:spPr>
          <a:xfrm>
            <a:off x="19069118" y="10458185"/>
            <a:ext cx="248285" cy="339725"/>
          </a:xfrm>
          <a:prstGeom prst="rect">
            <a:avLst/>
          </a:prstGeom>
        </p:spPr>
        <p:txBody>
          <a:bodyPr vert="horz" wrap="square" lIns="0" tIns="0" rIns="0" bIns="0" rtlCol="0">
            <a:spAutoFit/>
          </a:bodyPr>
          <a:lstStyle/>
          <a:p>
            <a:pPr marL="38100">
              <a:lnSpc>
                <a:spcPts val="2445"/>
              </a:lnSpc>
            </a:pPr>
            <a:fld id="{81D60167-4931-47E6-BA6A-407CBD079E47}" type="slidenum">
              <a:rPr sz="2450" b="1" spc="10" dirty="0">
                <a:solidFill>
                  <a:srgbClr val="FFFFFF"/>
                </a:solidFill>
                <a:latin typeface="Calibri"/>
                <a:cs typeface="Calibri"/>
              </a:rPr>
              <a:t>6</a:t>
            </a:fld>
            <a:endParaRPr sz="245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32596" y="0"/>
            <a:ext cx="7371715" cy="8357870"/>
          </a:xfrm>
          <a:custGeom>
            <a:avLst/>
            <a:gdLst/>
            <a:ahLst/>
            <a:cxnLst/>
            <a:rect l="l" t="t" r="r" b="b"/>
            <a:pathLst>
              <a:path w="7371715" h="8357870">
                <a:moveTo>
                  <a:pt x="7371503" y="0"/>
                </a:moveTo>
                <a:lnTo>
                  <a:pt x="41956" y="0"/>
                </a:lnTo>
                <a:lnTo>
                  <a:pt x="36926" y="49340"/>
                </a:lnTo>
                <a:lnTo>
                  <a:pt x="32211" y="98774"/>
                </a:lnTo>
                <a:lnTo>
                  <a:pt x="27812" y="148299"/>
                </a:lnTo>
                <a:lnTo>
                  <a:pt x="23730" y="197915"/>
                </a:lnTo>
                <a:lnTo>
                  <a:pt x="19967" y="247620"/>
                </a:lnTo>
                <a:lnTo>
                  <a:pt x="16524" y="297415"/>
                </a:lnTo>
                <a:lnTo>
                  <a:pt x="13402" y="347297"/>
                </a:lnTo>
                <a:lnTo>
                  <a:pt x="10604" y="397266"/>
                </a:lnTo>
                <a:lnTo>
                  <a:pt x="8130" y="447321"/>
                </a:lnTo>
                <a:lnTo>
                  <a:pt x="5981" y="497462"/>
                </a:lnTo>
                <a:lnTo>
                  <a:pt x="4159" y="547686"/>
                </a:lnTo>
                <a:lnTo>
                  <a:pt x="2665" y="597994"/>
                </a:lnTo>
                <a:lnTo>
                  <a:pt x="1501" y="648384"/>
                </a:lnTo>
                <a:lnTo>
                  <a:pt x="668" y="698855"/>
                </a:lnTo>
                <a:lnTo>
                  <a:pt x="167" y="749407"/>
                </a:lnTo>
                <a:lnTo>
                  <a:pt x="0" y="800038"/>
                </a:lnTo>
                <a:lnTo>
                  <a:pt x="245" y="861664"/>
                </a:lnTo>
                <a:lnTo>
                  <a:pt x="982" y="923173"/>
                </a:lnTo>
                <a:lnTo>
                  <a:pt x="2207" y="984563"/>
                </a:lnTo>
                <a:lnTo>
                  <a:pt x="3920" y="1045832"/>
                </a:lnTo>
                <a:lnTo>
                  <a:pt x="6117" y="1106979"/>
                </a:lnTo>
                <a:lnTo>
                  <a:pt x="8798" y="1168002"/>
                </a:lnTo>
                <a:lnTo>
                  <a:pt x="11959" y="1228899"/>
                </a:lnTo>
                <a:lnTo>
                  <a:pt x="15601" y="1289667"/>
                </a:lnTo>
                <a:lnTo>
                  <a:pt x="19720" y="1350306"/>
                </a:lnTo>
                <a:lnTo>
                  <a:pt x="24315" y="1410813"/>
                </a:lnTo>
                <a:lnTo>
                  <a:pt x="29383" y="1471186"/>
                </a:lnTo>
                <a:lnTo>
                  <a:pt x="34924" y="1531424"/>
                </a:lnTo>
                <a:lnTo>
                  <a:pt x="40935" y="1591524"/>
                </a:lnTo>
                <a:lnTo>
                  <a:pt x="47414" y="1651485"/>
                </a:lnTo>
                <a:lnTo>
                  <a:pt x="54360" y="1711305"/>
                </a:lnTo>
                <a:lnTo>
                  <a:pt x="61771" y="1770983"/>
                </a:lnTo>
                <a:lnTo>
                  <a:pt x="69644" y="1830515"/>
                </a:lnTo>
                <a:lnTo>
                  <a:pt x="77978" y="1889901"/>
                </a:lnTo>
                <a:lnTo>
                  <a:pt x="86771" y="1949138"/>
                </a:lnTo>
                <a:lnTo>
                  <a:pt x="96021" y="2008225"/>
                </a:lnTo>
                <a:lnTo>
                  <a:pt x="105727" y="2067160"/>
                </a:lnTo>
                <a:lnTo>
                  <a:pt x="115886" y="2125941"/>
                </a:lnTo>
                <a:lnTo>
                  <a:pt x="126496" y="2184566"/>
                </a:lnTo>
                <a:lnTo>
                  <a:pt x="137557" y="2243033"/>
                </a:lnTo>
                <a:lnTo>
                  <a:pt x="149065" y="2301340"/>
                </a:lnTo>
                <a:lnTo>
                  <a:pt x="161019" y="2359486"/>
                </a:lnTo>
                <a:lnTo>
                  <a:pt x="173418" y="2417468"/>
                </a:lnTo>
                <a:lnTo>
                  <a:pt x="186259" y="2475286"/>
                </a:lnTo>
                <a:lnTo>
                  <a:pt x="199540" y="2532936"/>
                </a:lnTo>
                <a:lnTo>
                  <a:pt x="213260" y="2590417"/>
                </a:lnTo>
                <a:lnTo>
                  <a:pt x="227416" y="2647727"/>
                </a:lnTo>
                <a:lnTo>
                  <a:pt x="242008" y="2704865"/>
                </a:lnTo>
                <a:lnTo>
                  <a:pt x="257032" y="2761828"/>
                </a:lnTo>
                <a:lnTo>
                  <a:pt x="272488" y="2818615"/>
                </a:lnTo>
                <a:lnTo>
                  <a:pt x="288373" y="2875224"/>
                </a:lnTo>
                <a:lnTo>
                  <a:pt x="304685" y="2931653"/>
                </a:lnTo>
                <a:lnTo>
                  <a:pt x="321423" y="2987899"/>
                </a:lnTo>
                <a:lnTo>
                  <a:pt x="338585" y="3043962"/>
                </a:lnTo>
                <a:lnTo>
                  <a:pt x="356168" y="3099839"/>
                </a:lnTo>
                <a:lnTo>
                  <a:pt x="374172" y="3155529"/>
                </a:lnTo>
                <a:lnTo>
                  <a:pt x="392593" y="3211029"/>
                </a:lnTo>
                <a:lnTo>
                  <a:pt x="411431" y="3266338"/>
                </a:lnTo>
                <a:lnTo>
                  <a:pt x="430684" y="3321454"/>
                </a:lnTo>
                <a:lnTo>
                  <a:pt x="450349" y="3376375"/>
                </a:lnTo>
                <a:lnTo>
                  <a:pt x="470424" y="3431099"/>
                </a:lnTo>
                <a:lnTo>
                  <a:pt x="490909" y="3485624"/>
                </a:lnTo>
                <a:lnTo>
                  <a:pt x="511800" y="3539949"/>
                </a:lnTo>
                <a:lnTo>
                  <a:pt x="533097" y="3594072"/>
                </a:lnTo>
                <a:lnTo>
                  <a:pt x="554797" y="3647990"/>
                </a:lnTo>
                <a:lnTo>
                  <a:pt x="576898" y="3701702"/>
                </a:lnTo>
                <a:lnTo>
                  <a:pt x="599399" y="3755206"/>
                </a:lnTo>
                <a:lnTo>
                  <a:pt x="622298" y="3808501"/>
                </a:lnTo>
                <a:lnTo>
                  <a:pt x="645592" y="3861583"/>
                </a:lnTo>
                <a:lnTo>
                  <a:pt x="669280" y="3914452"/>
                </a:lnTo>
                <a:lnTo>
                  <a:pt x="693361" y="3967106"/>
                </a:lnTo>
                <a:lnTo>
                  <a:pt x="717832" y="4019542"/>
                </a:lnTo>
                <a:lnTo>
                  <a:pt x="742691" y="4071759"/>
                </a:lnTo>
                <a:lnTo>
                  <a:pt x="767937" y="4123756"/>
                </a:lnTo>
                <a:lnTo>
                  <a:pt x="793567" y="4175529"/>
                </a:lnTo>
                <a:lnTo>
                  <a:pt x="819580" y="4227078"/>
                </a:lnTo>
                <a:lnTo>
                  <a:pt x="845975" y="4278400"/>
                </a:lnTo>
                <a:lnTo>
                  <a:pt x="872748" y="4329494"/>
                </a:lnTo>
                <a:lnTo>
                  <a:pt x="899898" y="4380357"/>
                </a:lnTo>
                <a:lnTo>
                  <a:pt x="927424" y="4430989"/>
                </a:lnTo>
                <a:lnTo>
                  <a:pt x="955324" y="4481386"/>
                </a:lnTo>
                <a:lnTo>
                  <a:pt x="983595" y="4531547"/>
                </a:lnTo>
                <a:lnTo>
                  <a:pt x="1012236" y="4581471"/>
                </a:lnTo>
                <a:lnTo>
                  <a:pt x="1041245" y="4631155"/>
                </a:lnTo>
                <a:lnTo>
                  <a:pt x="1070620" y="4680598"/>
                </a:lnTo>
                <a:lnTo>
                  <a:pt x="1100359" y="4729798"/>
                </a:lnTo>
                <a:lnTo>
                  <a:pt x="1130461" y="4778752"/>
                </a:lnTo>
                <a:lnTo>
                  <a:pt x="1160923" y="4827459"/>
                </a:lnTo>
                <a:lnTo>
                  <a:pt x="1191744" y="4875918"/>
                </a:lnTo>
                <a:lnTo>
                  <a:pt x="1222922" y="4924125"/>
                </a:lnTo>
                <a:lnTo>
                  <a:pt x="1254454" y="4972080"/>
                </a:lnTo>
                <a:lnTo>
                  <a:pt x="1286340" y="5019781"/>
                </a:lnTo>
                <a:lnTo>
                  <a:pt x="1318577" y="5067225"/>
                </a:lnTo>
                <a:lnTo>
                  <a:pt x="1351163" y="5114412"/>
                </a:lnTo>
                <a:lnTo>
                  <a:pt x="1384097" y="5161338"/>
                </a:lnTo>
                <a:lnTo>
                  <a:pt x="1417376" y="5208002"/>
                </a:lnTo>
                <a:lnTo>
                  <a:pt x="1450999" y="5254403"/>
                </a:lnTo>
                <a:lnTo>
                  <a:pt x="1484964" y="5300538"/>
                </a:lnTo>
                <a:lnTo>
                  <a:pt x="1519270" y="5346405"/>
                </a:lnTo>
                <a:lnTo>
                  <a:pt x="1553913" y="5392003"/>
                </a:lnTo>
                <a:lnTo>
                  <a:pt x="1588893" y="5437330"/>
                </a:lnTo>
                <a:lnTo>
                  <a:pt x="1624207" y="5482384"/>
                </a:lnTo>
                <a:lnTo>
                  <a:pt x="1659854" y="5527163"/>
                </a:lnTo>
                <a:lnTo>
                  <a:pt x="1695832" y="5571666"/>
                </a:lnTo>
                <a:lnTo>
                  <a:pt x="1732138" y="5615890"/>
                </a:lnTo>
                <a:lnTo>
                  <a:pt x="1768772" y="5659833"/>
                </a:lnTo>
                <a:lnTo>
                  <a:pt x="1805731" y="5703494"/>
                </a:lnTo>
                <a:lnTo>
                  <a:pt x="1843013" y="5746870"/>
                </a:lnTo>
                <a:lnTo>
                  <a:pt x="1880617" y="5789961"/>
                </a:lnTo>
                <a:lnTo>
                  <a:pt x="1918540" y="5832764"/>
                </a:lnTo>
                <a:lnTo>
                  <a:pt x="1956781" y="5875277"/>
                </a:lnTo>
                <a:lnTo>
                  <a:pt x="1995338" y="5917498"/>
                </a:lnTo>
                <a:lnTo>
                  <a:pt x="2034209" y="5959426"/>
                </a:lnTo>
                <a:lnTo>
                  <a:pt x="2073392" y="6001059"/>
                </a:lnTo>
                <a:lnTo>
                  <a:pt x="2112886" y="6042394"/>
                </a:lnTo>
                <a:lnTo>
                  <a:pt x="2152688" y="6083431"/>
                </a:lnTo>
                <a:lnTo>
                  <a:pt x="2192797" y="6124166"/>
                </a:lnTo>
                <a:lnTo>
                  <a:pt x="2233210" y="6164599"/>
                </a:lnTo>
                <a:lnTo>
                  <a:pt x="2273926" y="6204727"/>
                </a:lnTo>
                <a:lnTo>
                  <a:pt x="2314944" y="6244548"/>
                </a:lnTo>
                <a:lnTo>
                  <a:pt x="2356260" y="6284062"/>
                </a:lnTo>
                <a:lnTo>
                  <a:pt x="2397874" y="6323265"/>
                </a:lnTo>
                <a:lnTo>
                  <a:pt x="2439783" y="6362155"/>
                </a:lnTo>
                <a:lnTo>
                  <a:pt x="2481986" y="6400732"/>
                </a:lnTo>
                <a:lnTo>
                  <a:pt x="2524481" y="6438994"/>
                </a:lnTo>
                <a:lnTo>
                  <a:pt x="2567265" y="6476937"/>
                </a:lnTo>
                <a:lnTo>
                  <a:pt x="2610338" y="6514561"/>
                </a:lnTo>
                <a:lnTo>
                  <a:pt x="2653696" y="6551864"/>
                </a:lnTo>
                <a:lnTo>
                  <a:pt x="2697339" y="6588843"/>
                </a:lnTo>
                <a:lnTo>
                  <a:pt x="2741265" y="6625498"/>
                </a:lnTo>
                <a:lnTo>
                  <a:pt x="2785471" y="6661825"/>
                </a:lnTo>
                <a:lnTo>
                  <a:pt x="2829956" y="6697824"/>
                </a:lnTo>
                <a:lnTo>
                  <a:pt x="2874717" y="6733492"/>
                </a:lnTo>
                <a:lnTo>
                  <a:pt x="2919754" y="6768827"/>
                </a:lnTo>
                <a:lnTo>
                  <a:pt x="2965064" y="6803828"/>
                </a:lnTo>
                <a:lnTo>
                  <a:pt x="3010645" y="6838493"/>
                </a:lnTo>
                <a:lnTo>
                  <a:pt x="3056495" y="6872820"/>
                </a:lnTo>
                <a:lnTo>
                  <a:pt x="3102613" y="6906807"/>
                </a:lnTo>
                <a:lnTo>
                  <a:pt x="3148997" y="6940452"/>
                </a:lnTo>
                <a:lnTo>
                  <a:pt x="3195645" y="6973753"/>
                </a:lnTo>
                <a:lnTo>
                  <a:pt x="3242555" y="7006709"/>
                </a:lnTo>
                <a:lnTo>
                  <a:pt x="3289724" y="7039318"/>
                </a:lnTo>
                <a:lnTo>
                  <a:pt x="3337152" y="7071577"/>
                </a:lnTo>
                <a:lnTo>
                  <a:pt x="3384837" y="7103485"/>
                </a:lnTo>
                <a:lnTo>
                  <a:pt x="3432776" y="7135040"/>
                </a:lnTo>
                <a:lnTo>
                  <a:pt x="3480968" y="7166240"/>
                </a:lnTo>
                <a:lnTo>
                  <a:pt x="3529411" y="7197084"/>
                </a:lnTo>
                <a:lnTo>
                  <a:pt x="3578102" y="7227569"/>
                </a:lnTo>
                <a:lnTo>
                  <a:pt x="3627041" y="7257694"/>
                </a:lnTo>
                <a:lnTo>
                  <a:pt x="3676225" y="7287456"/>
                </a:lnTo>
                <a:lnTo>
                  <a:pt x="3725652" y="7316854"/>
                </a:lnTo>
                <a:lnTo>
                  <a:pt x="3775321" y="7345887"/>
                </a:lnTo>
                <a:lnTo>
                  <a:pt x="3825230" y="7374551"/>
                </a:lnTo>
                <a:lnTo>
                  <a:pt x="3875377" y="7402846"/>
                </a:lnTo>
                <a:lnTo>
                  <a:pt x="3925759" y="7430769"/>
                </a:lnTo>
                <a:lnTo>
                  <a:pt x="3976376" y="7458319"/>
                </a:lnTo>
                <a:lnTo>
                  <a:pt x="4027225" y="7485494"/>
                </a:lnTo>
                <a:lnTo>
                  <a:pt x="4078304" y="7512291"/>
                </a:lnTo>
                <a:lnTo>
                  <a:pt x="4129612" y="7538710"/>
                </a:lnTo>
                <a:lnTo>
                  <a:pt x="4181146" y="7564747"/>
                </a:lnTo>
                <a:lnTo>
                  <a:pt x="4232905" y="7590402"/>
                </a:lnTo>
                <a:lnTo>
                  <a:pt x="4284888" y="7615673"/>
                </a:lnTo>
                <a:lnTo>
                  <a:pt x="4337091" y="7640557"/>
                </a:lnTo>
                <a:lnTo>
                  <a:pt x="4389514" y="7665052"/>
                </a:lnTo>
                <a:lnTo>
                  <a:pt x="4442154" y="7689158"/>
                </a:lnTo>
                <a:lnTo>
                  <a:pt x="4495009" y="7712871"/>
                </a:lnTo>
                <a:lnTo>
                  <a:pt x="4548078" y="7736191"/>
                </a:lnTo>
                <a:lnTo>
                  <a:pt x="4601359" y="7759115"/>
                </a:lnTo>
                <a:lnTo>
                  <a:pt x="4654850" y="7781642"/>
                </a:lnTo>
                <a:lnTo>
                  <a:pt x="4708549" y="7803768"/>
                </a:lnTo>
                <a:lnTo>
                  <a:pt x="4762455" y="7825494"/>
                </a:lnTo>
                <a:lnTo>
                  <a:pt x="4816564" y="7846817"/>
                </a:lnTo>
                <a:lnTo>
                  <a:pt x="4870877" y="7867734"/>
                </a:lnTo>
                <a:lnTo>
                  <a:pt x="4925389" y="7888245"/>
                </a:lnTo>
                <a:lnTo>
                  <a:pt x="4980101" y="7908347"/>
                </a:lnTo>
                <a:lnTo>
                  <a:pt x="5035010" y="7928038"/>
                </a:lnTo>
                <a:lnTo>
                  <a:pt x="5090113" y="7947317"/>
                </a:lnTo>
                <a:lnTo>
                  <a:pt x="5145410" y="7966182"/>
                </a:lnTo>
                <a:lnTo>
                  <a:pt x="5200898" y="7984630"/>
                </a:lnTo>
                <a:lnTo>
                  <a:pt x="5256576" y="8002660"/>
                </a:lnTo>
                <a:lnTo>
                  <a:pt x="5312442" y="8020271"/>
                </a:lnTo>
                <a:lnTo>
                  <a:pt x="5368493" y="8037460"/>
                </a:lnTo>
                <a:lnTo>
                  <a:pt x="5424728" y="8054225"/>
                </a:lnTo>
                <a:lnTo>
                  <a:pt x="5481145" y="8070565"/>
                </a:lnTo>
                <a:lnTo>
                  <a:pt x="5537742" y="8086477"/>
                </a:lnTo>
                <a:lnTo>
                  <a:pt x="5594518" y="8101960"/>
                </a:lnTo>
                <a:lnTo>
                  <a:pt x="5651470" y="8117012"/>
                </a:lnTo>
                <a:lnTo>
                  <a:pt x="5708597" y="8131632"/>
                </a:lnTo>
                <a:lnTo>
                  <a:pt x="5765897" y="8145816"/>
                </a:lnTo>
                <a:lnTo>
                  <a:pt x="5823367" y="8159564"/>
                </a:lnTo>
                <a:lnTo>
                  <a:pt x="5881007" y="8172874"/>
                </a:lnTo>
                <a:lnTo>
                  <a:pt x="5938814" y="8185743"/>
                </a:lnTo>
                <a:lnTo>
                  <a:pt x="5996786" y="8198170"/>
                </a:lnTo>
                <a:lnTo>
                  <a:pt x="6054921" y="8210153"/>
                </a:lnTo>
                <a:lnTo>
                  <a:pt x="6113219" y="8221690"/>
                </a:lnTo>
                <a:lnTo>
                  <a:pt x="6171676" y="8232779"/>
                </a:lnTo>
                <a:lnTo>
                  <a:pt x="6230291" y="8243419"/>
                </a:lnTo>
                <a:lnTo>
                  <a:pt x="6289062" y="8253607"/>
                </a:lnTo>
                <a:lnTo>
                  <a:pt x="6347987" y="8263342"/>
                </a:lnTo>
                <a:lnTo>
                  <a:pt x="6407064" y="8272621"/>
                </a:lnTo>
                <a:lnTo>
                  <a:pt x="6466292" y="8281444"/>
                </a:lnTo>
                <a:lnTo>
                  <a:pt x="6525669" y="8289808"/>
                </a:lnTo>
                <a:lnTo>
                  <a:pt x="6585192" y="8297710"/>
                </a:lnTo>
                <a:lnTo>
                  <a:pt x="6644860" y="8305151"/>
                </a:lnTo>
                <a:lnTo>
                  <a:pt x="6704671" y="8312126"/>
                </a:lnTo>
                <a:lnTo>
                  <a:pt x="6764624" y="8318636"/>
                </a:lnTo>
                <a:lnTo>
                  <a:pt x="6824715" y="8324677"/>
                </a:lnTo>
                <a:lnTo>
                  <a:pt x="6884944" y="8330248"/>
                </a:lnTo>
                <a:lnTo>
                  <a:pt x="6945309" y="8335347"/>
                </a:lnTo>
                <a:lnTo>
                  <a:pt x="7005808" y="8339973"/>
                </a:lnTo>
                <a:lnTo>
                  <a:pt x="7066438" y="8344123"/>
                </a:lnTo>
                <a:lnTo>
                  <a:pt x="7127198" y="8347795"/>
                </a:lnTo>
                <a:lnTo>
                  <a:pt x="7188087" y="8350988"/>
                </a:lnTo>
                <a:lnTo>
                  <a:pt x="7249102" y="8353699"/>
                </a:lnTo>
                <a:lnTo>
                  <a:pt x="7310241" y="8355928"/>
                </a:lnTo>
                <a:lnTo>
                  <a:pt x="7371503" y="8357672"/>
                </a:lnTo>
                <a:lnTo>
                  <a:pt x="7371503" y="0"/>
                </a:lnTo>
                <a:close/>
              </a:path>
            </a:pathLst>
          </a:custGeom>
          <a:solidFill>
            <a:srgbClr val="FAB428"/>
          </a:solidFill>
        </p:spPr>
        <p:txBody>
          <a:bodyPr wrap="square" lIns="0" tIns="0" rIns="0" bIns="0" rtlCol="0"/>
          <a:lstStyle/>
          <a:p>
            <a:endParaRPr/>
          </a:p>
        </p:txBody>
      </p:sp>
      <p:sp>
        <p:nvSpPr>
          <p:cNvPr id="3" name="object 3"/>
          <p:cNvSpPr txBox="1">
            <a:spLocks noGrp="1"/>
          </p:cNvSpPr>
          <p:nvPr>
            <p:ph type="title"/>
          </p:nvPr>
        </p:nvSpPr>
        <p:spPr>
          <a:xfrm>
            <a:off x="824970" y="1544843"/>
            <a:ext cx="9798685" cy="2088514"/>
          </a:xfrm>
          <a:prstGeom prst="rect">
            <a:avLst/>
          </a:prstGeom>
        </p:spPr>
        <p:txBody>
          <a:bodyPr vert="horz" wrap="square" lIns="0" tIns="13335" rIns="0" bIns="0" rtlCol="0">
            <a:spAutoFit/>
          </a:bodyPr>
          <a:lstStyle/>
          <a:p>
            <a:pPr marL="12700">
              <a:lnSpc>
                <a:spcPts val="8120"/>
              </a:lnSpc>
              <a:spcBef>
                <a:spcPts val="105"/>
              </a:spcBef>
            </a:pPr>
            <a:r>
              <a:rPr sz="7000" spc="-125">
                <a:solidFill>
                  <a:srgbClr val="FAB428"/>
                </a:solidFill>
              </a:rPr>
              <a:t>Features</a:t>
            </a:r>
            <a:r>
              <a:rPr sz="7000" spc="-10">
                <a:solidFill>
                  <a:srgbClr val="FAB428"/>
                </a:solidFill>
              </a:rPr>
              <a:t> </a:t>
            </a:r>
            <a:r>
              <a:rPr sz="7000" spc="-90">
                <a:solidFill>
                  <a:srgbClr val="FAB428"/>
                </a:solidFill>
              </a:rPr>
              <a:t>and</a:t>
            </a:r>
            <a:r>
              <a:rPr sz="7000" spc="-5">
                <a:solidFill>
                  <a:srgbClr val="FAB428"/>
                </a:solidFill>
              </a:rPr>
              <a:t> </a:t>
            </a:r>
            <a:r>
              <a:rPr sz="7000" spc="-105">
                <a:solidFill>
                  <a:srgbClr val="FAB428"/>
                </a:solidFill>
              </a:rPr>
              <a:t>benefits</a:t>
            </a:r>
            <a:endParaRPr sz="7000"/>
          </a:p>
          <a:p>
            <a:pPr marL="12700">
              <a:lnSpc>
                <a:spcPts val="8120"/>
              </a:lnSpc>
            </a:pPr>
            <a:r>
              <a:rPr sz="7000" spc="-200">
                <a:solidFill>
                  <a:srgbClr val="FAB428"/>
                </a:solidFill>
              </a:rPr>
              <a:t>Your</a:t>
            </a:r>
            <a:r>
              <a:rPr sz="7000" spc="-20">
                <a:solidFill>
                  <a:srgbClr val="FAB428"/>
                </a:solidFill>
              </a:rPr>
              <a:t> </a:t>
            </a:r>
            <a:r>
              <a:rPr sz="7000" spc="-25">
                <a:solidFill>
                  <a:srgbClr val="FAB428"/>
                </a:solidFill>
              </a:rPr>
              <a:t>Co-op</a:t>
            </a:r>
            <a:r>
              <a:rPr sz="7000" spc="-5">
                <a:solidFill>
                  <a:srgbClr val="FAB428"/>
                </a:solidFill>
              </a:rPr>
              <a:t> </a:t>
            </a:r>
            <a:r>
              <a:rPr sz="7000" spc="-100">
                <a:solidFill>
                  <a:srgbClr val="FAB428"/>
                </a:solidFill>
              </a:rPr>
              <a:t>members</a:t>
            </a:r>
            <a:r>
              <a:rPr sz="7000" spc="-10">
                <a:solidFill>
                  <a:srgbClr val="FAB428"/>
                </a:solidFill>
              </a:rPr>
              <a:t> </a:t>
            </a:r>
            <a:r>
              <a:rPr sz="7000" spc="-120">
                <a:solidFill>
                  <a:srgbClr val="FAB428"/>
                </a:solidFill>
              </a:rPr>
              <a:t>app…</a:t>
            </a:r>
            <a:endParaRPr sz="7000"/>
          </a:p>
        </p:txBody>
      </p:sp>
      <p:grpSp>
        <p:nvGrpSpPr>
          <p:cNvPr id="4" name="object 4"/>
          <p:cNvGrpSpPr/>
          <p:nvPr/>
        </p:nvGrpSpPr>
        <p:grpSpPr>
          <a:xfrm>
            <a:off x="837670" y="4192280"/>
            <a:ext cx="596900" cy="596900"/>
            <a:chOff x="837670" y="4192280"/>
            <a:chExt cx="596900" cy="596900"/>
          </a:xfrm>
        </p:grpSpPr>
        <p:sp>
          <p:nvSpPr>
            <p:cNvPr id="5" name="object 5"/>
            <p:cNvSpPr/>
            <p:nvPr/>
          </p:nvSpPr>
          <p:spPr>
            <a:xfrm>
              <a:off x="858612" y="4213222"/>
              <a:ext cx="554990" cy="554990"/>
            </a:xfrm>
            <a:custGeom>
              <a:avLst/>
              <a:gdLst/>
              <a:ahLst/>
              <a:cxnLst/>
              <a:rect l="l" t="t" r="r" b="b"/>
              <a:pathLst>
                <a:path w="554990" h="554989">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6" name="object 6"/>
            <p:cNvSpPr/>
            <p:nvPr/>
          </p:nvSpPr>
          <p:spPr>
            <a:xfrm>
              <a:off x="1007822" y="4399080"/>
              <a:ext cx="256540" cy="183515"/>
            </a:xfrm>
            <a:custGeom>
              <a:avLst/>
              <a:gdLst/>
              <a:ahLst/>
              <a:cxnLst/>
              <a:rect l="l" t="t" r="r" b="b"/>
              <a:pathLst>
                <a:path w="256540" h="183514">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sp>
        <p:nvSpPr>
          <p:cNvPr id="7" name="object 7"/>
          <p:cNvSpPr txBox="1"/>
          <p:nvPr/>
        </p:nvSpPr>
        <p:spPr>
          <a:xfrm>
            <a:off x="1631228" y="3949553"/>
            <a:ext cx="10231120" cy="6179820"/>
          </a:xfrm>
          <a:prstGeom prst="rect">
            <a:avLst/>
          </a:prstGeom>
        </p:spPr>
        <p:txBody>
          <a:bodyPr vert="horz" wrap="square" lIns="0" tIns="12065" rIns="0" bIns="0" rtlCol="0">
            <a:spAutoFit/>
          </a:bodyPr>
          <a:lstStyle/>
          <a:p>
            <a:pPr marL="12700" marR="5080">
              <a:lnSpc>
                <a:spcPct val="153000"/>
              </a:lnSpc>
              <a:spcBef>
                <a:spcPts val="95"/>
              </a:spcBef>
            </a:pPr>
            <a:r>
              <a:rPr sz="3300" spc="-60">
                <a:solidFill>
                  <a:srgbClr val="747678"/>
                </a:solidFill>
                <a:latin typeface="Calibri"/>
                <a:cs typeface="Calibri"/>
              </a:rPr>
              <a:t>Virtual </a:t>
            </a:r>
            <a:r>
              <a:rPr sz="3300" spc="-55">
                <a:solidFill>
                  <a:srgbClr val="747678"/>
                </a:solidFill>
                <a:latin typeface="Calibri"/>
                <a:cs typeface="Calibri"/>
              </a:rPr>
              <a:t>card </a:t>
            </a:r>
            <a:r>
              <a:rPr sz="3300" spc="-5">
                <a:solidFill>
                  <a:srgbClr val="747678"/>
                </a:solidFill>
                <a:latin typeface="Calibri"/>
                <a:cs typeface="Calibri"/>
              </a:rPr>
              <a:t>– </a:t>
            </a:r>
            <a:r>
              <a:rPr sz="3300" spc="-75">
                <a:solidFill>
                  <a:srgbClr val="747678"/>
                </a:solidFill>
                <a:latin typeface="Calibri"/>
                <a:cs typeface="Calibri"/>
              </a:rPr>
              <a:t>never </a:t>
            </a:r>
            <a:r>
              <a:rPr sz="3300" spc="-80">
                <a:solidFill>
                  <a:srgbClr val="747678"/>
                </a:solidFill>
                <a:latin typeface="Calibri"/>
                <a:cs typeface="Calibri"/>
              </a:rPr>
              <a:t>leave </a:t>
            </a:r>
            <a:r>
              <a:rPr sz="3300" spc="-60">
                <a:solidFill>
                  <a:srgbClr val="747678"/>
                </a:solidFill>
                <a:latin typeface="Calibri"/>
                <a:cs typeface="Calibri"/>
              </a:rPr>
              <a:t>home </a:t>
            </a:r>
            <a:r>
              <a:rPr sz="3300" spc="-70">
                <a:solidFill>
                  <a:srgbClr val="747678"/>
                </a:solidFill>
                <a:latin typeface="Calibri"/>
                <a:cs typeface="Calibri"/>
              </a:rPr>
              <a:t>without </a:t>
            </a:r>
            <a:r>
              <a:rPr sz="3300" spc="-40">
                <a:solidFill>
                  <a:srgbClr val="747678"/>
                </a:solidFill>
                <a:latin typeface="Calibri"/>
                <a:cs typeface="Calibri"/>
              </a:rPr>
              <a:t>it </a:t>
            </a:r>
            <a:r>
              <a:rPr sz="3300" spc="-75">
                <a:solidFill>
                  <a:srgbClr val="747678"/>
                </a:solidFill>
                <a:latin typeface="Calibri"/>
                <a:cs typeface="Calibri"/>
              </a:rPr>
              <a:t>always </a:t>
            </a:r>
            <a:r>
              <a:rPr sz="3300" spc="-40">
                <a:solidFill>
                  <a:srgbClr val="747678"/>
                </a:solidFill>
                <a:latin typeface="Calibri"/>
                <a:cs typeface="Calibri"/>
              </a:rPr>
              <a:t>on </a:t>
            </a:r>
            <a:r>
              <a:rPr sz="3300" spc="-70">
                <a:solidFill>
                  <a:srgbClr val="747678"/>
                </a:solidFill>
                <a:latin typeface="Calibri"/>
                <a:cs typeface="Calibri"/>
              </a:rPr>
              <a:t>hand </a:t>
            </a:r>
            <a:r>
              <a:rPr sz="3300" spc="-65">
                <a:solidFill>
                  <a:srgbClr val="747678"/>
                </a:solidFill>
                <a:latin typeface="Calibri"/>
                <a:cs typeface="Calibri"/>
              </a:rPr>
              <a:t> Access </a:t>
            </a:r>
            <a:r>
              <a:rPr sz="3300" spc="-55">
                <a:solidFill>
                  <a:srgbClr val="747678"/>
                </a:solidFill>
                <a:latin typeface="Calibri"/>
                <a:cs typeface="Calibri"/>
              </a:rPr>
              <a:t>to </a:t>
            </a:r>
            <a:r>
              <a:rPr sz="3300" spc="-75">
                <a:solidFill>
                  <a:srgbClr val="747678"/>
                </a:solidFill>
                <a:latin typeface="Calibri"/>
                <a:cs typeface="Calibri"/>
              </a:rPr>
              <a:t>information </a:t>
            </a:r>
            <a:r>
              <a:rPr sz="3300" spc="-65">
                <a:solidFill>
                  <a:srgbClr val="747678"/>
                </a:solidFill>
                <a:latin typeface="Calibri"/>
                <a:cs typeface="Calibri"/>
              </a:rPr>
              <a:t>such </a:t>
            </a:r>
            <a:r>
              <a:rPr sz="3300" spc="-50">
                <a:solidFill>
                  <a:srgbClr val="747678"/>
                </a:solidFill>
                <a:latin typeface="Calibri"/>
                <a:cs typeface="Calibri"/>
              </a:rPr>
              <a:t>as </a:t>
            </a:r>
            <a:r>
              <a:rPr sz="3300" spc="-80">
                <a:solidFill>
                  <a:srgbClr val="747678"/>
                </a:solidFill>
                <a:latin typeface="Calibri"/>
                <a:cs typeface="Calibri"/>
              </a:rPr>
              <a:t>number </a:t>
            </a:r>
            <a:r>
              <a:rPr sz="3300" spc="-50">
                <a:solidFill>
                  <a:srgbClr val="747678"/>
                </a:solidFill>
                <a:latin typeface="Calibri"/>
                <a:cs typeface="Calibri"/>
              </a:rPr>
              <a:t>of </a:t>
            </a:r>
            <a:r>
              <a:rPr sz="3300" spc="-65">
                <a:solidFill>
                  <a:srgbClr val="747678"/>
                </a:solidFill>
                <a:latin typeface="Calibri"/>
                <a:cs typeface="Calibri"/>
              </a:rPr>
              <a:t>points </a:t>
            </a:r>
            <a:r>
              <a:rPr sz="3300" spc="-75">
                <a:solidFill>
                  <a:srgbClr val="747678"/>
                </a:solidFill>
                <a:latin typeface="Calibri"/>
                <a:cs typeface="Calibri"/>
              </a:rPr>
              <a:t>earned </a:t>
            </a:r>
            <a:r>
              <a:rPr sz="3300" spc="-55">
                <a:solidFill>
                  <a:srgbClr val="747678"/>
                </a:solidFill>
                <a:latin typeface="Calibri"/>
                <a:cs typeface="Calibri"/>
              </a:rPr>
              <a:t>to </a:t>
            </a:r>
            <a:r>
              <a:rPr sz="3300" spc="-75">
                <a:solidFill>
                  <a:srgbClr val="747678"/>
                </a:solidFill>
                <a:latin typeface="Calibri"/>
                <a:cs typeface="Calibri"/>
              </a:rPr>
              <a:t>date </a:t>
            </a:r>
            <a:r>
              <a:rPr sz="3300" spc="-735">
                <a:solidFill>
                  <a:srgbClr val="747678"/>
                </a:solidFill>
                <a:latin typeface="Calibri"/>
                <a:cs typeface="Calibri"/>
              </a:rPr>
              <a:t> </a:t>
            </a:r>
            <a:r>
              <a:rPr sz="3300" spc="-55">
                <a:solidFill>
                  <a:srgbClr val="747678"/>
                </a:solidFill>
                <a:latin typeface="Calibri"/>
                <a:cs typeface="Calibri"/>
              </a:rPr>
              <a:t>Offers</a:t>
            </a:r>
            <a:r>
              <a:rPr sz="3300" spc="-75">
                <a:solidFill>
                  <a:srgbClr val="747678"/>
                </a:solidFill>
                <a:latin typeface="Calibri"/>
                <a:cs typeface="Calibri"/>
              </a:rPr>
              <a:t> </a:t>
            </a:r>
            <a:r>
              <a:rPr sz="3300" spc="-60">
                <a:solidFill>
                  <a:srgbClr val="747678"/>
                </a:solidFill>
                <a:latin typeface="Calibri"/>
                <a:cs typeface="Calibri"/>
              </a:rPr>
              <a:t>and</a:t>
            </a:r>
            <a:r>
              <a:rPr sz="3300" spc="-70">
                <a:solidFill>
                  <a:srgbClr val="747678"/>
                </a:solidFill>
                <a:latin typeface="Calibri"/>
                <a:cs typeface="Calibri"/>
              </a:rPr>
              <a:t> </a:t>
            </a:r>
            <a:r>
              <a:rPr sz="3300" spc="-75">
                <a:solidFill>
                  <a:srgbClr val="747678"/>
                </a:solidFill>
                <a:latin typeface="Calibri"/>
                <a:cs typeface="Calibri"/>
              </a:rPr>
              <a:t>deals</a:t>
            </a:r>
            <a:r>
              <a:rPr sz="3300" spc="-70">
                <a:solidFill>
                  <a:srgbClr val="747678"/>
                </a:solidFill>
                <a:latin typeface="Calibri"/>
                <a:cs typeface="Calibri"/>
              </a:rPr>
              <a:t> </a:t>
            </a:r>
            <a:r>
              <a:rPr sz="3300" spc="-50">
                <a:solidFill>
                  <a:srgbClr val="747678"/>
                </a:solidFill>
                <a:latin typeface="Calibri"/>
                <a:cs typeface="Calibri"/>
              </a:rPr>
              <a:t>in</a:t>
            </a:r>
            <a:r>
              <a:rPr sz="3300" spc="-75">
                <a:solidFill>
                  <a:srgbClr val="747678"/>
                </a:solidFill>
                <a:latin typeface="Calibri"/>
                <a:cs typeface="Calibri"/>
              </a:rPr>
              <a:t> </a:t>
            </a:r>
            <a:r>
              <a:rPr sz="3300" spc="-60">
                <a:solidFill>
                  <a:srgbClr val="747678"/>
                </a:solidFill>
                <a:latin typeface="Calibri"/>
                <a:cs typeface="Calibri"/>
              </a:rPr>
              <a:t>our</a:t>
            </a:r>
            <a:r>
              <a:rPr sz="3300" spc="-65">
                <a:solidFill>
                  <a:srgbClr val="747678"/>
                </a:solidFill>
                <a:latin typeface="Calibri"/>
                <a:cs typeface="Calibri"/>
              </a:rPr>
              <a:t> </a:t>
            </a:r>
            <a:r>
              <a:rPr sz="3300" spc="-75">
                <a:solidFill>
                  <a:srgbClr val="747678"/>
                </a:solidFill>
                <a:latin typeface="Calibri"/>
                <a:cs typeface="Calibri"/>
              </a:rPr>
              <a:t>businesses</a:t>
            </a:r>
            <a:endParaRPr sz="3300">
              <a:latin typeface="Calibri"/>
              <a:cs typeface="Calibri"/>
            </a:endParaRPr>
          </a:p>
          <a:p>
            <a:pPr marL="12700">
              <a:lnSpc>
                <a:spcPct val="100000"/>
              </a:lnSpc>
              <a:spcBef>
                <a:spcPts val="2100"/>
              </a:spcBef>
            </a:pPr>
            <a:r>
              <a:rPr sz="3300" spc="-95">
                <a:solidFill>
                  <a:srgbClr val="747678"/>
                </a:solidFill>
                <a:latin typeface="Calibri"/>
                <a:cs typeface="Calibri"/>
              </a:rPr>
              <a:t>Volunteering</a:t>
            </a:r>
            <a:r>
              <a:rPr sz="3300" spc="-80">
                <a:solidFill>
                  <a:srgbClr val="747678"/>
                </a:solidFill>
                <a:latin typeface="Calibri"/>
                <a:cs typeface="Calibri"/>
              </a:rPr>
              <a:t> </a:t>
            </a:r>
            <a:r>
              <a:rPr sz="3300" spc="-70">
                <a:solidFill>
                  <a:srgbClr val="747678"/>
                </a:solidFill>
                <a:latin typeface="Calibri"/>
                <a:cs typeface="Calibri"/>
              </a:rPr>
              <a:t>opportunities</a:t>
            </a:r>
            <a:endParaRPr sz="3300">
              <a:latin typeface="Calibri"/>
              <a:cs typeface="Calibri"/>
            </a:endParaRPr>
          </a:p>
          <a:p>
            <a:pPr marL="12700" marR="3294379">
              <a:lnSpc>
                <a:spcPts val="6060"/>
              </a:lnSpc>
              <a:spcBef>
                <a:spcPts val="550"/>
              </a:spcBef>
            </a:pPr>
            <a:r>
              <a:rPr sz="3300" spc="-75">
                <a:solidFill>
                  <a:srgbClr val="747678"/>
                </a:solidFill>
                <a:latin typeface="Calibri"/>
                <a:cs typeface="Calibri"/>
              </a:rPr>
              <a:t>Share</a:t>
            </a:r>
            <a:r>
              <a:rPr sz="3300" spc="-70">
                <a:solidFill>
                  <a:srgbClr val="747678"/>
                </a:solidFill>
                <a:latin typeface="Calibri"/>
                <a:cs typeface="Calibri"/>
              </a:rPr>
              <a:t> </a:t>
            </a:r>
            <a:r>
              <a:rPr sz="3300" spc="-75">
                <a:solidFill>
                  <a:srgbClr val="747678"/>
                </a:solidFill>
                <a:latin typeface="Calibri"/>
                <a:cs typeface="Calibri"/>
              </a:rPr>
              <a:t>instant</a:t>
            </a:r>
            <a:r>
              <a:rPr sz="3300" spc="-70">
                <a:solidFill>
                  <a:srgbClr val="747678"/>
                </a:solidFill>
                <a:latin typeface="Calibri"/>
                <a:cs typeface="Calibri"/>
              </a:rPr>
              <a:t> </a:t>
            </a:r>
            <a:r>
              <a:rPr sz="3300" spc="-75">
                <a:solidFill>
                  <a:srgbClr val="747678"/>
                </a:solidFill>
                <a:latin typeface="Calibri"/>
                <a:cs typeface="Calibri"/>
              </a:rPr>
              <a:t>feedback</a:t>
            </a:r>
            <a:r>
              <a:rPr sz="3300" spc="-60">
                <a:solidFill>
                  <a:srgbClr val="747678"/>
                </a:solidFill>
                <a:latin typeface="Calibri"/>
                <a:cs typeface="Calibri"/>
              </a:rPr>
              <a:t> </a:t>
            </a:r>
            <a:r>
              <a:rPr sz="3300" spc="-40">
                <a:solidFill>
                  <a:srgbClr val="747678"/>
                </a:solidFill>
                <a:latin typeface="Calibri"/>
                <a:cs typeface="Calibri"/>
              </a:rPr>
              <a:t>on</a:t>
            </a:r>
            <a:r>
              <a:rPr sz="3300" spc="-70">
                <a:solidFill>
                  <a:srgbClr val="747678"/>
                </a:solidFill>
                <a:latin typeface="Calibri"/>
                <a:cs typeface="Calibri"/>
              </a:rPr>
              <a:t> your</a:t>
            </a:r>
            <a:r>
              <a:rPr sz="3300" spc="-65">
                <a:solidFill>
                  <a:srgbClr val="747678"/>
                </a:solidFill>
                <a:latin typeface="Calibri"/>
                <a:cs typeface="Calibri"/>
              </a:rPr>
              <a:t> </a:t>
            </a:r>
            <a:r>
              <a:rPr sz="3300" spc="-75">
                <a:solidFill>
                  <a:srgbClr val="747678"/>
                </a:solidFill>
                <a:latin typeface="Calibri"/>
                <a:cs typeface="Calibri"/>
              </a:rPr>
              <a:t>recent</a:t>
            </a:r>
            <a:r>
              <a:rPr sz="3300" spc="-65">
                <a:solidFill>
                  <a:srgbClr val="747678"/>
                </a:solidFill>
                <a:latin typeface="Calibri"/>
                <a:cs typeface="Calibri"/>
              </a:rPr>
              <a:t> visit </a:t>
            </a:r>
            <a:r>
              <a:rPr sz="3300" spc="-730">
                <a:solidFill>
                  <a:srgbClr val="747678"/>
                </a:solidFill>
                <a:latin typeface="Calibri"/>
                <a:cs typeface="Calibri"/>
              </a:rPr>
              <a:t> </a:t>
            </a:r>
            <a:r>
              <a:rPr sz="3300" spc="-65">
                <a:solidFill>
                  <a:srgbClr val="747678"/>
                </a:solidFill>
                <a:latin typeface="Calibri"/>
                <a:cs typeface="Calibri"/>
              </a:rPr>
              <a:t>Community</a:t>
            </a:r>
            <a:r>
              <a:rPr sz="3300" spc="-75">
                <a:solidFill>
                  <a:srgbClr val="747678"/>
                </a:solidFill>
                <a:latin typeface="Calibri"/>
                <a:cs typeface="Calibri"/>
              </a:rPr>
              <a:t> </a:t>
            </a:r>
            <a:r>
              <a:rPr sz="3300" spc="-95">
                <a:solidFill>
                  <a:srgbClr val="747678"/>
                </a:solidFill>
                <a:latin typeface="Calibri"/>
                <a:cs typeface="Calibri"/>
              </a:rPr>
              <a:t>updates</a:t>
            </a:r>
            <a:endParaRPr sz="3300">
              <a:latin typeface="Calibri"/>
              <a:cs typeface="Calibri"/>
            </a:endParaRPr>
          </a:p>
          <a:p>
            <a:pPr marL="12700">
              <a:lnSpc>
                <a:spcPct val="100000"/>
              </a:lnSpc>
              <a:spcBef>
                <a:spcPts val="1540"/>
              </a:spcBef>
            </a:pPr>
            <a:r>
              <a:rPr sz="3300" spc="-75">
                <a:solidFill>
                  <a:srgbClr val="747678"/>
                </a:solidFill>
                <a:latin typeface="Calibri"/>
                <a:cs typeface="Calibri"/>
              </a:rPr>
              <a:t>Business</a:t>
            </a:r>
            <a:r>
              <a:rPr sz="3300" spc="-105">
                <a:solidFill>
                  <a:srgbClr val="747678"/>
                </a:solidFill>
                <a:latin typeface="Calibri"/>
                <a:cs typeface="Calibri"/>
              </a:rPr>
              <a:t> </a:t>
            </a:r>
            <a:r>
              <a:rPr sz="3300" spc="-80">
                <a:solidFill>
                  <a:srgbClr val="747678"/>
                </a:solidFill>
                <a:latin typeface="Calibri"/>
                <a:cs typeface="Calibri"/>
              </a:rPr>
              <a:t>updates</a:t>
            </a:r>
            <a:endParaRPr sz="3300">
              <a:latin typeface="Calibri"/>
              <a:cs typeface="Calibri"/>
            </a:endParaRPr>
          </a:p>
          <a:p>
            <a:pPr marL="12700">
              <a:lnSpc>
                <a:spcPct val="100000"/>
              </a:lnSpc>
              <a:spcBef>
                <a:spcPts val="2100"/>
              </a:spcBef>
            </a:pPr>
            <a:r>
              <a:rPr sz="3300" spc="-70">
                <a:solidFill>
                  <a:srgbClr val="747678"/>
                </a:solidFill>
                <a:latin typeface="Calibri"/>
                <a:cs typeface="Calibri"/>
              </a:rPr>
              <a:t>Customers</a:t>
            </a:r>
            <a:r>
              <a:rPr sz="3300" spc="-75">
                <a:solidFill>
                  <a:srgbClr val="747678"/>
                </a:solidFill>
                <a:latin typeface="Calibri"/>
                <a:cs typeface="Calibri"/>
              </a:rPr>
              <a:t> </a:t>
            </a:r>
            <a:r>
              <a:rPr sz="3300" spc="-50">
                <a:solidFill>
                  <a:srgbClr val="747678"/>
                </a:solidFill>
                <a:latin typeface="Calibri"/>
                <a:cs typeface="Calibri"/>
              </a:rPr>
              <a:t>can</a:t>
            </a:r>
            <a:r>
              <a:rPr sz="3300" spc="-75">
                <a:solidFill>
                  <a:srgbClr val="747678"/>
                </a:solidFill>
                <a:latin typeface="Calibri"/>
                <a:cs typeface="Calibri"/>
              </a:rPr>
              <a:t> </a:t>
            </a:r>
            <a:r>
              <a:rPr sz="3300" spc="-65">
                <a:solidFill>
                  <a:srgbClr val="747678"/>
                </a:solidFill>
                <a:latin typeface="Calibri"/>
                <a:cs typeface="Calibri"/>
              </a:rPr>
              <a:t>sign</a:t>
            </a:r>
            <a:r>
              <a:rPr sz="3300" spc="-75">
                <a:solidFill>
                  <a:srgbClr val="747678"/>
                </a:solidFill>
                <a:latin typeface="Calibri"/>
                <a:cs typeface="Calibri"/>
              </a:rPr>
              <a:t> </a:t>
            </a:r>
            <a:r>
              <a:rPr sz="3300" spc="-50">
                <a:solidFill>
                  <a:srgbClr val="747678"/>
                </a:solidFill>
                <a:latin typeface="Calibri"/>
                <a:cs typeface="Calibri"/>
              </a:rPr>
              <a:t>up</a:t>
            </a:r>
            <a:r>
              <a:rPr sz="3300" spc="-75">
                <a:solidFill>
                  <a:srgbClr val="747678"/>
                </a:solidFill>
                <a:latin typeface="Calibri"/>
                <a:cs typeface="Calibri"/>
              </a:rPr>
              <a:t> </a:t>
            </a:r>
            <a:r>
              <a:rPr sz="3300" spc="-60">
                <a:solidFill>
                  <a:srgbClr val="747678"/>
                </a:solidFill>
                <a:latin typeface="Calibri"/>
                <a:cs typeface="Calibri"/>
              </a:rPr>
              <a:t>via</a:t>
            </a:r>
            <a:r>
              <a:rPr sz="3300" spc="-75">
                <a:solidFill>
                  <a:srgbClr val="747678"/>
                </a:solidFill>
                <a:latin typeface="Calibri"/>
                <a:cs typeface="Calibri"/>
              </a:rPr>
              <a:t> </a:t>
            </a:r>
            <a:r>
              <a:rPr sz="3300" spc="-65">
                <a:solidFill>
                  <a:srgbClr val="747678"/>
                </a:solidFill>
                <a:latin typeface="Calibri"/>
                <a:cs typeface="Calibri"/>
              </a:rPr>
              <a:t>the</a:t>
            </a:r>
            <a:r>
              <a:rPr sz="3300" spc="-70">
                <a:solidFill>
                  <a:srgbClr val="747678"/>
                </a:solidFill>
                <a:latin typeface="Calibri"/>
                <a:cs typeface="Calibri"/>
              </a:rPr>
              <a:t> </a:t>
            </a:r>
            <a:r>
              <a:rPr sz="3300" spc="-60">
                <a:solidFill>
                  <a:srgbClr val="747678"/>
                </a:solidFill>
                <a:latin typeface="Calibri"/>
                <a:cs typeface="Calibri"/>
              </a:rPr>
              <a:t>app</a:t>
            </a:r>
            <a:endParaRPr sz="3300">
              <a:latin typeface="Calibri"/>
              <a:cs typeface="Calibri"/>
            </a:endParaRPr>
          </a:p>
        </p:txBody>
      </p:sp>
      <p:grpSp>
        <p:nvGrpSpPr>
          <p:cNvPr id="8" name="object 8"/>
          <p:cNvGrpSpPr/>
          <p:nvPr/>
        </p:nvGrpSpPr>
        <p:grpSpPr>
          <a:xfrm>
            <a:off x="837670" y="4961564"/>
            <a:ext cx="596900" cy="596900"/>
            <a:chOff x="837670" y="4961564"/>
            <a:chExt cx="596900" cy="596900"/>
          </a:xfrm>
        </p:grpSpPr>
        <p:sp>
          <p:nvSpPr>
            <p:cNvPr id="9" name="object 9"/>
            <p:cNvSpPr/>
            <p:nvPr/>
          </p:nvSpPr>
          <p:spPr>
            <a:xfrm>
              <a:off x="858612" y="4982505"/>
              <a:ext cx="554990" cy="554990"/>
            </a:xfrm>
            <a:custGeom>
              <a:avLst/>
              <a:gdLst/>
              <a:ahLst/>
              <a:cxnLst/>
              <a:rect l="l" t="t" r="r" b="b"/>
              <a:pathLst>
                <a:path w="554990" h="554989">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10" name="object 10"/>
            <p:cNvSpPr/>
            <p:nvPr/>
          </p:nvSpPr>
          <p:spPr>
            <a:xfrm>
              <a:off x="1007822" y="5168364"/>
              <a:ext cx="256540" cy="183515"/>
            </a:xfrm>
            <a:custGeom>
              <a:avLst/>
              <a:gdLst/>
              <a:ahLst/>
              <a:cxnLst/>
              <a:rect l="l" t="t" r="r" b="b"/>
              <a:pathLst>
                <a:path w="256540" h="183514">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11" name="object 11"/>
          <p:cNvGrpSpPr/>
          <p:nvPr/>
        </p:nvGrpSpPr>
        <p:grpSpPr>
          <a:xfrm>
            <a:off x="837670" y="5730835"/>
            <a:ext cx="596900" cy="596900"/>
            <a:chOff x="837670" y="5730835"/>
            <a:chExt cx="596900" cy="596900"/>
          </a:xfrm>
        </p:grpSpPr>
        <p:sp>
          <p:nvSpPr>
            <p:cNvPr id="12" name="object 12"/>
            <p:cNvSpPr/>
            <p:nvPr/>
          </p:nvSpPr>
          <p:spPr>
            <a:xfrm>
              <a:off x="858612" y="5751777"/>
              <a:ext cx="554990" cy="554990"/>
            </a:xfrm>
            <a:custGeom>
              <a:avLst/>
              <a:gdLst/>
              <a:ahLst/>
              <a:cxnLst/>
              <a:rect l="l" t="t" r="r" b="b"/>
              <a:pathLst>
                <a:path w="554990" h="554989">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13" name="object 13"/>
            <p:cNvSpPr/>
            <p:nvPr/>
          </p:nvSpPr>
          <p:spPr>
            <a:xfrm>
              <a:off x="1007822" y="5937635"/>
              <a:ext cx="256540" cy="183515"/>
            </a:xfrm>
            <a:custGeom>
              <a:avLst/>
              <a:gdLst/>
              <a:ahLst/>
              <a:cxnLst/>
              <a:rect l="l" t="t" r="r" b="b"/>
              <a:pathLst>
                <a:path w="256540" h="183514">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14" name="object 14"/>
          <p:cNvGrpSpPr/>
          <p:nvPr/>
        </p:nvGrpSpPr>
        <p:grpSpPr>
          <a:xfrm>
            <a:off x="837670" y="6500119"/>
            <a:ext cx="596900" cy="596900"/>
            <a:chOff x="837670" y="6500119"/>
            <a:chExt cx="596900" cy="596900"/>
          </a:xfrm>
        </p:grpSpPr>
        <p:sp>
          <p:nvSpPr>
            <p:cNvPr id="15" name="object 15"/>
            <p:cNvSpPr/>
            <p:nvPr/>
          </p:nvSpPr>
          <p:spPr>
            <a:xfrm>
              <a:off x="858612" y="6521061"/>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16" name="object 16"/>
            <p:cNvSpPr/>
            <p:nvPr/>
          </p:nvSpPr>
          <p:spPr>
            <a:xfrm>
              <a:off x="1007822" y="6706919"/>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17" name="object 17"/>
          <p:cNvGrpSpPr/>
          <p:nvPr/>
        </p:nvGrpSpPr>
        <p:grpSpPr>
          <a:xfrm>
            <a:off x="837670" y="7269391"/>
            <a:ext cx="596900" cy="596900"/>
            <a:chOff x="837670" y="7269391"/>
            <a:chExt cx="596900" cy="596900"/>
          </a:xfrm>
        </p:grpSpPr>
        <p:sp>
          <p:nvSpPr>
            <p:cNvPr id="18" name="object 18"/>
            <p:cNvSpPr/>
            <p:nvPr/>
          </p:nvSpPr>
          <p:spPr>
            <a:xfrm>
              <a:off x="858612" y="7290332"/>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19" name="object 19"/>
            <p:cNvSpPr/>
            <p:nvPr/>
          </p:nvSpPr>
          <p:spPr>
            <a:xfrm>
              <a:off x="1007822" y="7476191"/>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20" name="object 20"/>
          <p:cNvGrpSpPr/>
          <p:nvPr/>
        </p:nvGrpSpPr>
        <p:grpSpPr>
          <a:xfrm>
            <a:off x="837670" y="8038674"/>
            <a:ext cx="596900" cy="596900"/>
            <a:chOff x="837670" y="8038674"/>
            <a:chExt cx="596900" cy="596900"/>
          </a:xfrm>
        </p:grpSpPr>
        <p:sp>
          <p:nvSpPr>
            <p:cNvPr id="21" name="object 21"/>
            <p:cNvSpPr/>
            <p:nvPr/>
          </p:nvSpPr>
          <p:spPr>
            <a:xfrm>
              <a:off x="858612" y="8059616"/>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22" name="object 22"/>
            <p:cNvSpPr/>
            <p:nvPr/>
          </p:nvSpPr>
          <p:spPr>
            <a:xfrm>
              <a:off x="1007822" y="8245474"/>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23" name="object 23"/>
          <p:cNvGrpSpPr/>
          <p:nvPr/>
        </p:nvGrpSpPr>
        <p:grpSpPr>
          <a:xfrm>
            <a:off x="837670" y="8807956"/>
            <a:ext cx="596900" cy="596900"/>
            <a:chOff x="837670" y="8807956"/>
            <a:chExt cx="596900" cy="596900"/>
          </a:xfrm>
        </p:grpSpPr>
        <p:sp>
          <p:nvSpPr>
            <p:cNvPr id="24" name="object 24"/>
            <p:cNvSpPr/>
            <p:nvPr/>
          </p:nvSpPr>
          <p:spPr>
            <a:xfrm>
              <a:off x="858612" y="8828898"/>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25" name="object 25"/>
            <p:cNvSpPr/>
            <p:nvPr/>
          </p:nvSpPr>
          <p:spPr>
            <a:xfrm>
              <a:off x="1007822" y="9014756"/>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grpSp>
        <p:nvGrpSpPr>
          <p:cNvPr id="26" name="object 26"/>
          <p:cNvGrpSpPr/>
          <p:nvPr/>
        </p:nvGrpSpPr>
        <p:grpSpPr>
          <a:xfrm>
            <a:off x="837670" y="9577230"/>
            <a:ext cx="596900" cy="596900"/>
            <a:chOff x="837670" y="9577230"/>
            <a:chExt cx="596900" cy="596900"/>
          </a:xfrm>
        </p:grpSpPr>
        <p:sp>
          <p:nvSpPr>
            <p:cNvPr id="27" name="object 27"/>
            <p:cNvSpPr/>
            <p:nvPr/>
          </p:nvSpPr>
          <p:spPr>
            <a:xfrm>
              <a:off x="858612" y="9598171"/>
              <a:ext cx="554990" cy="554990"/>
            </a:xfrm>
            <a:custGeom>
              <a:avLst/>
              <a:gdLst/>
              <a:ahLst/>
              <a:cxnLst/>
              <a:rect l="l" t="t" r="r" b="b"/>
              <a:pathLst>
                <a:path w="554990" h="554990">
                  <a:moveTo>
                    <a:pt x="277478" y="554956"/>
                  </a:moveTo>
                  <a:lnTo>
                    <a:pt x="327356" y="550486"/>
                  </a:lnTo>
                  <a:lnTo>
                    <a:pt x="374301" y="537597"/>
                  </a:lnTo>
                  <a:lnTo>
                    <a:pt x="417529" y="517074"/>
                  </a:lnTo>
                  <a:lnTo>
                    <a:pt x="456256" y="489699"/>
                  </a:lnTo>
                  <a:lnTo>
                    <a:pt x="489699" y="456256"/>
                  </a:lnTo>
                  <a:lnTo>
                    <a:pt x="517074" y="417529"/>
                  </a:lnTo>
                  <a:lnTo>
                    <a:pt x="537597" y="374301"/>
                  </a:lnTo>
                  <a:lnTo>
                    <a:pt x="550486" y="327356"/>
                  </a:lnTo>
                  <a:lnTo>
                    <a:pt x="554956" y="277478"/>
                  </a:lnTo>
                  <a:lnTo>
                    <a:pt x="550486" y="227600"/>
                  </a:lnTo>
                  <a:lnTo>
                    <a:pt x="537597" y="180655"/>
                  </a:lnTo>
                  <a:lnTo>
                    <a:pt x="517074" y="137427"/>
                  </a:lnTo>
                  <a:lnTo>
                    <a:pt x="489699" y="98700"/>
                  </a:lnTo>
                  <a:lnTo>
                    <a:pt x="456256" y="65257"/>
                  </a:lnTo>
                  <a:lnTo>
                    <a:pt x="417529" y="37882"/>
                  </a:lnTo>
                  <a:lnTo>
                    <a:pt x="374301" y="17359"/>
                  </a:lnTo>
                  <a:lnTo>
                    <a:pt x="327356" y="4470"/>
                  </a:lnTo>
                  <a:lnTo>
                    <a:pt x="277478" y="0"/>
                  </a:lnTo>
                  <a:lnTo>
                    <a:pt x="227600" y="4470"/>
                  </a:lnTo>
                  <a:lnTo>
                    <a:pt x="180655" y="17359"/>
                  </a:lnTo>
                  <a:lnTo>
                    <a:pt x="137427" y="37882"/>
                  </a:lnTo>
                  <a:lnTo>
                    <a:pt x="98700" y="65257"/>
                  </a:lnTo>
                  <a:lnTo>
                    <a:pt x="65257" y="98700"/>
                  </a:lnTo>
                  <a:lnTo>
                    <a:pt x="37882" y="137427"/>
                  </a:lnTo>
                  <a:lnTo>
                    <a:pt x="17359" y="180655"/>
                  </a:lnTo>
                  <a:lnTo>
                    <a:pt x="4470" y="227600"/>
                  </a:lnTo>
                  <a:lnTo>
                    <a:pt x="0" y="277478"/>
                  </a:lnTo>
                  <a:lnTo>
                    <a:pt x="4470" y="327356"/>
                  </a:lnTo>
                  <a:lnTo>
                    <a:pt x="17359" y="374301"/>
                  </a:lnTo>
                  <a:lnTo>
                    <a:pt x="37882" y="417529"/>
                  </a:lnTo>
                  <a:lnTo>
                    <a:pt x="65257" y="456256"/>
                  </a:lnTo>
                  <a:lnTo>
                    <a:pt x="98700" y="489699"/>
                  </a:lnTo>
                  <a:lnTo>
                    <a:pt x="137427" y="517074"/>
                  </a:lnTo>
                  <a:lnTo>
                    <a:pt x="180655" y="537597"/>
                  </a:lnTo>
                  <a:lnTo>
                    <a:pt x="227600" y="550486"/>
                  </a:lnTo>
                  <a:lnTo>
                    <a:pt x="277478" y="554956"/>
                  </a:lnTo>
                  <a:close/>
                </a:path>
              </a:pathLst>
            </a:custGeom>
            <a:ln w="41883">
              <a:solidFill>
                <a:srgbClr val="FAB428"/>
              </a:solidFill>
            </a:ln>
          </p:spPr>
          <p:txBody>
            <a:bodyPr wrap="square" lIns="0" tIns="0" rIns="0" bIns="0" rtlCol="0"/>
            <a:lstStyle/>
            <a:p>
              <a:endParaRPr/>
            </a:p>
          </p:txBody>
        </p:sp>
        <p:sp>
          <p:nvSpPr>
            <p:cNvPr id="28" name="object 28"/>
            <p:cNvSpPr/>
            <p:nvPr/>
          </p:nvSpPr>
          <p:spPr>
            <a:xfrm>
              <a:off x="1007822" y="9784030"/>
              <a:ext cx="256540" cy="183515"/>
            </a:xfrm>
            <a:custGeom>
              <a:avLst/>
              <a:gdLst/>
              <a:ahLst/>
              <a:cxnLst/>
              <a:rect l="l" t="t" r="r" b="b"/>
              <a:pathLst>
                <a:path w="256540" h="183515">
                  <a:moveTo>
                    <a:pt x="0" y="109944"/>
                  </a:moveTo>
                  <a:lnTo>
                    <a:pt x="73296" y="183240"/>
                  </a:lnTo>
                  <a:lnTo>
                    <a:pt x="256536" y="0"/>
                  </a:lnTo>
                </a:path>
              </a:pathLst>
            </a:custGeom>
            <a:ln w="62825">
              <a:solidFill>
                <a:srgbClr val="747678"/>
              </a:solidFill>
            </a:ln>
          </p:spPr>
          <p:txBody>
            <a:bodyPr wrap="square" lIns="0" tIns="0" rIns="0" bIns="0" rtlCol="0"/>
            <a:lstStyle/>
            <a:p>
              <a:endParaRPr/>
            </a:p>
          </p:txBody>
        </p:sp>
      </p:grpSp>
      <p:sp>
        <p:nvSpPr>
          <p:cNvPr id="29" name="object 29"/>
          <p:cNvSpPr/>
          <p:nvPr/>
        </p:nvSpPr>
        <p:spPr>
          <a:xfrm>
            <a:off x="14743007" y="837670"/>
            <a:ext cx="4523740" cy="4523740"/>
          </a:xfrm>
          <a:custGeom>
            <a:avLst/>
            <a:gdLst/>
            <a:ahLst/>
            <a:cxnLst/>
            <a:rect l="l" t="t" r="r" b="b"/>
            <a:pathLst>
              <a:path w="4523740" h="4523740">
                <a:moveTo>
                  <a:pt x="2261711" y="0"/>
                </a:moveTo>
                <a:lnTo>
                  <a:pt x="2213166" y="510"/>
                </a:lnTo>
                <a:lnTo>
                  <a:pt x="2164870" y="2035"/>
                </a:lnTo>
                <a:lnTo>
                  <a:pt x="2116835" y="4565"/>
                </a:lnTo>
                <a:lnTo>
                  <a:pt x="2069069" y="8089"/>
                </a:lnTo>
                <a:lnTo>
                  <a:pt x="2021583" y="12596"/>
                </a:lnTo>
                <a:lnTo>
                  <a:pt x="1974388" y="18078"/>
                </a:lnTo>
                <a:lnTo>
                  <a:pt x="1927493" y="24522"/>
                </a:lnTo>
                <a:lnTo>
                  <a:pt x="1880909" y="31921"/>
                </a:lnTo>
                <a:lnTo>
                  <a:pt x="1834646" y="40262"/>
                </a:lnTo>
                <a:lnTo>
                  <a:pt x="1788713" y="49536"/>
                </a:lnTo>
                <a:lnTo>
                  <a:pt x="1743123" y="59733"/>
                </a:lnTo>
                <a:lnTo>
                  <a:pt x="1697884" y="70843"/>
                </a:lnTo>
                <a:lnTo>
                  <a:pt x="1653006" y="82855"/>
                </a:lnTo>
                <a:lnTo>
                  <a:pt x="1608501" y="95759"/>
                </a:lnTo>
                <a:lnTo>
                  <a:pt x="1564377" y="109545"/>
                </a:lnTo>
                <a:lnTo>
                  <a:pt x="1520646" y="124202"/>
                </a:lnTo>
                <a:lnTo>
                  <a:pt x="1477318" y="139721"/>
                </a:lnTo>
                <a:lnTo>
                  <a:pt x="1434402" y="156092"/>
                </a:lnTo>
                <a:lnTo>
                  <a:pt x="1391909" y="173304"/>
                </a:lnTo>
                <a:lnTo>
                  <a:pt x="1349849" y="191346"/>
                </a:lnTo>
                <a:lnTo>
                  <a:pt x="1308233" y="210210"/>
                </a:lnTo>
                <a:lnTo>
                  <a:pt x="1267070" y="229883"/>
                </a:lnTo>
                <a:lnTo>
                  <a:pt x="1226371" y="250358"/>
                </a:lnTo>
                <a:lnTo>
                  <a:pt x="1186145" y="271622"/>
                </a:lnTo>
                <a:lnTo>
                  <a:pt x="1146404" y="293666"/>
                </a:lnTo>
                <a:lnTo>
                  <a:pt x="1107157" y="316480"/>
                </a:lnTo>
                <a:lnTo>
                  <a:pt x="1068415" y="340054"/>
                </a:lnTo>
                <a:lnTo>
                  <a:pt x="1030188" y="364376"/>
                </a:lnTo>
                <a:lnTo>
                  <a:pt x="992485" y="389438"/>
                </a:lnTo>
                <a:lnTo>
                  <a:pt x="955318" y="415229"/>
                </a:lnTo>
                <a:lnTo>
                  <a:pt x="918695" y="441739"/>
                </a:lnTo>
                <a:lnTo>
                  <a:pt x="882629" y="468957"/>
                </a:lnTo>
                <a:lnTo>
                  <a:pt x="847128" y="496874"/>
                </a:lnTo>
                <a:lnTo>
                  <a:pt x="812203" y="525478"/>
                </a:lnTo>
                <a:lnTo>
                  <a:pt x="777864" y="554761"/>
                </a:lnTo>
                <a:lnTo>
                  <a:pt x="744122" y="584711"/>
                </a:lnTo>
                <a:lnTo>
                  <a:pt x="710986" y="615319"/>
                </a:lnTo>
                <a:lnTo>
                  <a:pt x="678467" y="646574"/>
                </a:lnTo>
                <a:lnTo>
                  <a:pt x="646574" y="678467"/>
                </a:lnTo>
                <a:lnTo>
                  <a:pt x="615319" y="710986"/>
                </a:lnTo>
                <a:lnTo>
                  <a:pt x="584711" y="744122"/>
                </a:lnTo>
                <a:lnTo>
                  <a:pt x="554761" y="777864"/>
                </a:lnTo>
                <a:lnTo>
                  <a:pt x="525478" y="812203"/>
                </a:lnTo>
                <a:lnTo>
                  <a:pt x="496874" y="847128"/>
                </a:lnTo>
                <a:lnTo>
                  <a:pt x="468957" y="882629"/>
                </a:lnTo>
                <a:lnTo>
                  <a:pt x="441739" y="918695"/>
                </a:lnTo>
                <a:lnTo>
                  <a:pt x="415229" y="955318"/>
                </a:lnTo>
                <a:lnTo>
                  <a:pt x="389438" y="992485"/>
                </a:lnTo>
                <a:lnTo>
                  <a:pt x="364376" y="1030188"/>
                </a:lnTo>
                <a:lnTo>
                  <a:pt x="340054" y="1068415"/>
                </a:lnTo>
                <a:lnTo>
                  <a:pt x="316480" y="1107157"/>
                </a:lnTo>
                <a:lnTo>
                  <a:pt x="293666" y="1146404"/>
                </a:lnTo>
                <a:lnTo>
                  <a:pt x="271622" y="1186145"/>
                </a:lnTo>
                <a:lnTo>
                  <a:pt x="250358" y="1226371"/>
                </a:lnTo>
                <a:lnTo>
                  <a:pt x="229883" y="1267070"/>
                </a:lnTo>
                <a:lnTo>
                  <a:pt x="210210" y="1308233"/>
                </a:lnTo>
                <a:lnTo>
                  <a:pt x="191346" y="1349849"/>
                </a:lnTo>
                <a:lnTo>
                  <a:pt x="173304" y="1391909"/>
                </a:lnTo>
                <a:lnTo>
                  <a:pt x="156092" y="1434402"/>
                </a:lnTo>
                <a:lnTo>
                  <a:pt x="139721" y="1477318"/>
                </a:lnTo>
                <a:lnTo>
                  <a:pt x="124202" y="1520646"/>
                </a:lnTo>
                <a:lnTo>
                  <a:pt x="109545" y="1564377"/>
                </a:lnTo>
                <a:lnTo>
                  <a:pt x="95759" y="1608501"/>
                </a:lnTo>
                <a:lnTo>
                  <a:pt x="82855" y="1653006"/>
                </a:lnTo>
                <a:lnTo>
                  <a:pt x="70843" y="1697884"/>
                </a:lnTo>
                <a:lnTo>
                  <a:pt x="59733" y="1743123"/>
                </a:lnTo>
                <a:lnTo>
                  <a:pt x="49536" y="1788713"/>
                </a:lnTo>
                <a:lnTo>
                  <a:pt x="40262" y="1834646"/>
                </a:lnTo>
                <a:lnTo>
                  <a:pt x="31921" y="1880909"/>
                </a:lnTo>
                <a:lnTo>
                  <a:pt x="24522" y="1927493"/>
                </a:lnTo>
                <a:lnTo>
                  <a:pt x="18078" y="1974388"/>
                </a:lnTo>
                <a:lnTo>
                  <a:pt x="12596" y="2021583"/>
                </a:lnTo>
                <a:lnTo>
                  <a:pt x="8089" y="2069069"/>
                </a:lnTo>
                <a:lnTo>
                  <a:pt x="4565" y="2116835"/>
                </a:lnTo>
                <a:lnTo>
                  <a:pt x="2035" y="2164870"/>
                </a:lnTo>
                <a:lnTo>
                  <a:pt x="510" y="2213166"/>
                </a:lnTo>
                <a:lnTo>
                  <a:pt x="0" y="2261711"/>
                </a:lnTo>
                <a:lnTo>
                  <a:pt x="510" y="2310256"/>
                </a:lnTo>
                <a:lnTo>
                  <a:pt x="2035" y="2358551"/>
                </a:lnTo>
                <a:lnTo>
                  <a:pt x="4565" y="2406587"/>
                </a:lnTo>
                <a:lnTo>
                  <a:pt x="8089" y="2454353"/>
                </a:lnTo>
                <a:lnTo>
                  <a:pt x="12596" y="2501838"/>
                </a:lnTo>
                <a:lnTo>
                  <a:pt x="18078" y="2549034"/>
                </a:lnTo>
                <a:lnTo>
                  <a:pt x="24522" y="2595929"/>
                </a:lnTo>
                <a:lnTo>
                  <a:pt x="31921" y="2642513"/>
                </a:lnTo>
                <a:lnTo>
                  <a:pt x="40262" y="2688776"/>
                </a:lnTo>
                <a:lnTo>
                  <a:pt x="49536" y="2734708"/>
                </a:lnTo>
                <a:lnTo>
                  <a:pt x="59733" y="2780299"/>
                </a:lnTo>
                <a:lnTo>
                  <a:pt x="70843" y="2825538"/>
                </a:lnTo>
                <a:lnTo>
                  <a:pt x="82855" y="2870415"/>
                </a:lnTo>
                <a:lnTo>
                  <a:pt x="95759" y="2914921"/>
                </a:lnTo>
                <a:lnTo>
                  <a:pt x="109545" y="2959044"/>
                </a:lnTo>
                <a:lnTo>
                  <a:pt x="124202" y="3002775"/>
                </a:lnTo>
                <a:lnTo>
                  <a:pt x="139721" y="3046104"/>
                </a:lnTo>
                <a:lnTo>
                  <a:pt x="156092" y="3089020"/>
                </a:lnTo>
                <a:lnTo>
                  <a:pt x="173304" y="3131513"/>
                </a:lnTo>
                <a:lnTo>
                  <a:pt x="191346" y="3173572"/>
                </a:lnTo>
                <a:lnTo>
                  <a:pt x="210210" y="3215189"/>
                </a:lnTo>
                <a:lnTo>
                  <a:pt x="229883" y="3256352"/>
                </a:lnTo>
                <a:lnTo>
                  <a:pt x="250358" y="3297051"/>
                </a:lnTo>
                <a:lnTo>
                  <a:pt x="271622" y="3337276"/>
                </a:lnTo>
                <a:lnTo>
                  <a:pt x="293666" y="3377017"/>
                </a:lnTo>
                <a:lnTo>
                  <a:pt x="316480" y="3416264"/>
                </a:lnTo>
                <a:lnTo>
                  <a:pt x="340054" y="3455006"/>
                </a:lnTo>
                <a:lnTo>
                  <a:pt x="364376" y="3493234"/>
                </a:lnTo>
                <a:lnTo>
                  <a:pt x="389438" y="3530936"/>
                </a:lnTo>
                <a:lnTo>
                  <a:pt x="415229" y="3568104"/>
                </a:lnTo>
                <a:lnTo>
                  <a:pt x="441739" y="3604726"/>
                </a:lnTo>
                <a:lnTo>
                  <a:pt x="468957" y="3640793"/>
                </a:lnTo>
                <a:lnTo>
                  <a:pt x="496874" y="3676294"/>
                </a:lnTo>
                <a:lnTo>
                  <a:pt x="525478" y="3711218"/>
                </a:lnTo>
                <a:lnTo>
                  <a:pt x="554761" y="3745557"/>
                </a:lnTo>
                <a:lnTo>
                  <a:pt x="584711" y="3779300"/>
                </a:lnTo>
                <a:lnTo>
                  <a:pt x="615319" y="3812436"/>
                </a:lnTo>
                <a:lnTo>
                  <a:pt x="646574" y="3844955"/>
                </a:lnTo>
                <a:lnTo>
                  <a:pt x="678467" y="3876847"/>
                </a:lnTo>
                <a:lnTo>
                  <a:pt x="710986" y="3908102"/>
                </a:lnTo>
                <a:lnTo>
                  <a:pt x="744122" y="3938710"/>
                </a:lnTo>
                <a:lnTo>
                  <a:pt x="777864" y="3968661"/>
                </a:lnTo>
                <a:lnTo>
                  <a:pt x="812203" y="3997943"/>
                </a:lnTo>
                <a:lnTo>
                  <a:pt x="847128" y="4026548"/>
                </a:lnTo>
                <a:lnTo>
                  <a:pt x="882629" y="4054464"/>
                </a:lnTo>
                <a:lnTo>
                  <a:pt x="918695" y="4081682"/>
                </a:lnTo>
                <a:lnTo>
                  <a:pt x="955318" y="4108192"/>
                </a:lnTo>
                <a:lnTo>
                  <a:pt x="992485" y="4133983"/>
                </a:lnTo>
                <a:lnTo>
                  <a:pt x="1030188" y="4159045"/>
                </a:lnTo>
                <a:lnTo>
                  <a:pt x="1068415" y="4183368"/>
                </a:lnTo>
                <a:lnTo>
                  <a:pt x="1107157" y="4206941"/>
                </a:lnTo>
                <a:lnTo>
                  <a:pt x="1146404" y="4229755"/>
                </a:lnTo>
                <a:lnTo>
                  <a:pt x="1186145" y="4251800"/>
                </a:lnTo>
                <a:lnTo>
                  <a:pt x="1226371" y="4273064"/>
                </a:lnTo>
                <a:lnTo>
                  <a:pt x="1267070" y="4293538"/>
                </a:lnTo>
                <a:lnTo>
                  <a:pt x="1308233" y="4313212"/>
                </a:lnTo>
                <a:lnTo>
                  <a:pt x="1349849" y="4332075"/>
                </a:lnTo>
                <a:lnTo>
                  <a:pt x="1391909" y="4350118"/>
                </a:lnTo>
                <a:lnTo>
                  <a:pt x="1434402" y="4367330"/>
                </a:lnTo>
                <a:lnTo>
                  <a:pt x="1477318" y="4383700"/>
                </a:lnTo>
                <a:lnTo>
                  <a:pt x="1520646" y="4399219"/>
                </a:lnTo>
                <a:lnTo>
                  <a:pt x="1564377" y="4413877"/>
                </a:lnTo>
                <a:lnTo>
                  <a:pt x="1608501" y="4427663"/>
                </a:lnTo>
                <a:lnTo>
                  <a:pt x="1653006" y="4440567"/>
                </a:lnTo>
                <a:lnTo>
                  <a:pt x="1697884" y="4452579"/>
                </a:lnTo>
                <a:lnTo>
                  <a:pt x="1743123" y="4463688"/>
                </a:lnTo>
                <a:lnTo>
                  <a:pt x="1788713" y="4473885"/>
                </a:lnTo>
                <a:lnTo>
                  <a:pt x="1834646" y="4483160"/>
                </a:lnTo>
                <a:lnTo>
                  <a:pt x="1880909" y="4491501"/>
                </a:lnTo>
                <a:lnTo>
                  <a:pt x="1927493" y="4498899"/>
                </a:lnTo>
                <a:lnTo>
                  <a:pt x="1974388" y="4505344"/>
                </a:lnTo>
                <a:lnTo>
                  <a:pt x="2021583" y="4510825"/>
                </a:lnTo>
                <a:lnTo>
                  <a:pt x="2069069" y="4515333"/>
                </a:lnTo>
                <a:lnTo>
                  <a:pt x="2116835" y="4518857"/>
                </a:lnTo>
                <a:lnTo>
                  <a:pt x="2164870" y="4521386"/>
                </a:lnTo>
                <a:lnTo>
                  <a:pt x="2213166" y="4522911"/>
                </a:lnTo>
                <a:lnTo>
                  <a:pt x="2261711" y="4523422"/>
                </a:lnTo>
                <a:lnTo>
                  <a:pt x="2310256" y="4522911"/>
                </a:lnTo>
                <a:lnTo>
                  <a:pt x="2358551" y="4521386"/>
                </a:lnTo>
                <a:lnTo>
                  <a:pt x="2406587" y="4518857"/>
                </a:lnTo>
                <a:lnTo>
                  <a:pt x="2454353" y="4515333"/>
                </a:lnTo>
                <a:lnTo>
                  <a:pt x="2501838" y="4510825"/>
                </a:lnTo>
                <a:lnTo>
                  <a:pt x="2549034" y="4505344"/>
                </a:lnTo>
                <a:lnTo>
                  <a:pt x="2595929" y="4498899"/>
                </a:lnTo>
                <a:lnTo>
                  <a:pt x="2642513" y="4491501"/>
                </a:lnTo>
                <a:lnTo>
                  <a:pt x="2688776" y="4483160"/>
                </a:lnTo>
                <a:lnTo>
                  <a:pt x="2734708" y="4473885"/>
                </a:lnTo>
                <a:lnTo>
                  <a:pt x="2780299" y="4463688"/>
                </a:lnTo>
                <a:lnTo>
                  <a:pt x="2825538" y="4452579"/>
                </a:lnTo>
                <a:lnTo>
                  <a:pt x="2870415" y="4440567"/>
                </a:lnTo>
                <a:lnTo>
                  <a:pt x="2914921" y="4427663"/>
                </a:lnTo>
                <a:lnTo>
                  <a:pt x="2959044" y="4413877"/>
                </a:lnTo>
                <a:lnTo>
                  <a:pt x="3002775" y="4399219"/>
                </a:lnTo>
                <a:lnTo>
                  <a:pt x="3046104" y="4383700"/>
                </a:lnTo>
                <a:lnTo>
                  <a:pt x="3089020" y="4367330"/>
                </a:lnTo>
                <a:lnTo>
                  <a:pt x="3131513" y="4350118"/>
                </a:lnTo>
                <a:lnTo>
                  <a:pt x="3173572" y="4332075"/>
                </a:lnTo>
                <a:lnTo>
                  <a:pt x="3215189" y="4313212"/>
                </a:lnTo>
                <a:lnTo>
                  <a:pt x="3256352" y="4293538"/>
                </a:lnTo>
                <a:lnTo>
                  <a:pt x="3297051" y="4273064"/>
                </a:lnTo>
                <a:lnTo>
                  <a:pt x="3337276" y="4251800"/>
                </a:lnTo>
                <a:lnTo>
                  <a:pt x="3377017" y="4229755"/>
                </a:lnTo>
                <a:lnTo>
                  <a:pt x="3416264" y="4206941"/>
                </a:lnTo>
                <a:lnTo>
                  <a:pt x="3455006" y="4183368"/>
                </a:lnTo>
                <a:lnTo>
                  <a:pt x="3493234" y="4159045"/>
                </a:lnTo>
                <a:lnTo>
                  <a:pt x="3530936" y="4133983"/>
                </a:lnTo>
                <a:lnTo>
                  <a:pt x="3568104" y="4108192"/>
                </a:lnTo>
                <a:lnTo>
                  <a:pt x="3604726" y="4081682"/>
                </a:lnTo>
                <a:lnTo>
                  <a:pt x="3640793" y="4054464"/>
                </a:lnTo>
                <a:lnTo>
                  <a:pt x="3676294" y="4026548"/>
                </a:lnTo>
                <a:lnTo>
                  <a:pt x="3711218" y="3997943"/>
                </a:lnTo>
                <a:lnTo>
                  <a:pt x="3745557" y="3968661"/>
                </a:lnTo>
                <a:lnTo>
                  <a:pt x="3779300" y="3938710"/>
                </a:lnTo>
                <a:lnTo>
                  <a:pt x="3812436" y="3908102"/>
                </a:lnTo>
                <a:lnTo>
                  <a:pt x="3844955" y="3876847"/>
                </a:lnTo>
                <a:lnTo>
                  <a:pt x="3876847" y="3844955"/>
                </a:lnTo>
                <a:lnTo>
                  <a:pt x="3908102" y="3812436"/>
                </a:lnTo>
                <a:lnTo>
                  <a:pt x="3938710" y="3779300"/>
                </a:lnTo>
                <a:lnTo>
                  <a:pt x="3968661" y="3745557"/>
                </a:lnTo>
                <a:lnTo>
                  <a:pt x="3997943" y="3711218"/>
                </a:lnTo>
                <a:lnTo>
                  <a:pt x="4026548" y="3676294"/>
                </a:lnTo>
                <a:lnTo>
                  <a:pt x="4054464" y="3640793"/>
                </a:lnTo>
                <a:lnTo>
                  <a:pt x="4081682" y="3604726"/>
                </a:lnTo>
                <a:lnTo>
                  <a:pt x="4108192" y="3568104"/>
                </a:lnTo>
                <a:lnTo>
                  <a:pt x="4133983" y="3530936"/>
                </a:lnTo>
                <a:lnTo>
                  <a:pt x="4159045" y="3493234"/>
                </a:lnTo>
                <a:lnTo>
                  <a:pt x="4183368" y="3455006"/>
                </a:lnTo>
                <a:lnTo>
                  <a:pt x="4206941" y="3416264"/>
                </a:lnTo>
                <a:lnTo>
                  <a:pt x="4229755" y="3377017"/>
                </a:lnTo>
                <a:lnTo>
                  <a:pt x="4251800" y="3337276"/>
                </a:lnTo>
                <a:lnTo>
                  <a:pt x="4273064" y="3297051"/>
                </a:lnTo>
                <a:lnTo>
                  <a:pt x="4293538" y="3256352"/>
                </a:lnTo>
                <a:lnTo>
                  <a:pt x="4313212" y="3215189"/>
                </a:lnTo>
                <a:lnTo>
                  <a:pt x="4332075" y="3173572"/>
                </a:lnTo>
                <a:lnTo>
                  <a:pt x="4350118" y="3131513"/>
                </a:lnTo>
                <a:lnTo>
                  <a:pt x="4367330" y="3089020"/>
                </a:lnTo>
                <a:lnTo>
                  <a:pt x="4383700" y="3046104"/>
                </a:lnTo>
                <a:lnTo>
                  <a:pt x="4399219" y="3002775"/>
                </a:lnTo>
                <a:lnTo>
                  <a:pt x="4413877" y="2959044"/>
                </a:lnTo>
                <a:lnTo>
                  <a:pt x="4427663" y="2914921"/>
                </a:lnTo>
                <a:lnTo>
                  <a:pt x="4440567" y="2870415"/>
                </a:lnTo>
                <a:lnTo>
                  <a:pt x="4452579" y="2825538"/>
                </a:lnTo>
                <a:lnTo>
                  <a:pt x="4463688" y="2780299"/>
                </a:lnTo>
                <a:lnTo>
                  <a:pt x="4473885" y="2734708"/>
                </a:lnTo>
                <a:lnTo>
                  <a:pt x="4483160" y="2688776"/>
                </a:lnTo>
                <a:lnTo>
                  <a:pt x="4491501" y="2642513"/>
                </a:lnTo>
                <a:lnTo>
                  <a:pt x="4498899" y="2595929"/>
                </a:lnTo>
                <a:lnTo>
                  <a:pt x="4505344" y="2549034"/>
                </a:lnTo>
                <a:lnTo>
                  <a:pt x="4510825" y="2501838"/>
                </a:lnTo>
                <a:lnTo>
                  <a:pt x="4515333" y="2454353"/>
                </a:lnTo>
                <a:lnTo>
                  <a:pt x="4518857" y="2406587"/>
                </a:lnTo>
                <a:lnTo>
                  <a:pt x="4521386" y="2358551"/>
                </a:lnTo>
                <a:lnTo>
                  <a:pt x="4522911" y="2310256"/>
                </a:lnTo>
                <a:lnTo>
                  <a:pt x="4523422" y="2261711"/>
                </a:lnTo>
                <a:lnTo>
                  <a:pt x="4522911" y="2213166"/>
                </a:lnTo>
                <a:lnTo>
                  <a:pt x="4521386" y="2164870"/>
                </a:lnTo>
                <a:lnTo>
                  <a:pt x="4518857" y="2116835"/>
                </a:lnTo>
                <a:lnTo>
                  <a:pt x="4515333" y="2069069"/>
                </a:lnTo>
                <a:lnTo>
                  <a:pt x="4510825" y="2021583"/>
                </a:lnTo>
                <a:lnTo>
                  <a:pt x="4505344" y="1974388"/>
                </a:lnTo>
                <a:lnTo>
                  <a:pt x="4498899" y="1927493"/>
                </a:lnTo>
                <a:lnTo>
                  <a:pt x="4491501" y="1880909"/>
                </a:lnTo>
                <a:lnTo>
                  <a:pt x="4483160" y="1834646"/>
                </a:lnTo>
                <a:lnTo>
                  <a:pt x="4473885" y="1788713"/>
                </a:lnTo>
                <a:lnTo>
                  <a:pt x="4463688" y="1743123"/>
                </a:lnTo>
                <a:lnTo>
                  <a:pt x="4452579" y="1697884"/>
                </a:lnTo>
                <a:lnTo>
                  <a:pt x="4440567" y="1653006"/>
                </a:lnTo>
                <a:lnTo>
                  <a:pt x="4427663" y="1608501"/>
                </a:lnTo>
                <a:lnTo>
                  <a:pt x="4413877" y="1564377"/>
                </a:lnTo>
                <a:lnTo>
                  <a:pt x="4399219" y="1520646"/>
                </a:lnTo>
                <a:lnTo>
                  <a:pt x="4383700" y="1477318"/>
                </a:lnTo>
                <a:lnTo>
                  <a:pt x="4367330" y="1434402"/>
                </a:lnTo>
                <a:lnTo>
                  <a:pt x="4350118" y="1391909"/>
                </a:lnTo>
                <a:lnTo>
                  <a:pt x="4332075" y="1349849"/>
                </a:lnTo>
                <a:lnTo>
                  <a:pt x="4313212" y="1308233"/>
                </a:lnTo>
                <a:lnTo>
                  <a:pt x="4293538" y="1267070"/>
                </a:lnTo>
                <a:lnTo>
                  <a:pt x="4273064" y="1226371"/>
                </a:lnTo>
                <a:lnTo>
                  <a:pt x="4251800" y="1186145"/>
                </a:lnTo>
                <a:lnTo>
                  <a:pt x="4229755" y="1146404"/>
                </a:lnTo>
                <a:lnTo>
                  <a:pt x="4206941" y="1107157"/>
                </a:lnTo>
                <a:lnTo>
                  <a:pt x="4183368" y="1068415"/>
                </a:lnTo>
                <a:lnTo>
                  <a:pt x="4159045" y="1030188"/>
                </a:lnTo>
                <a:lnTo>
                  <a:pt x="4133983" y="992485"/>
                </a:lnTo>
                <a:lnTo>
                  <a:pt x="4108192" y="955318"/>
                </a:lnTo>
                <a:lnTo>
                  <a:pt x="4081682" y="918695"/>
                </a:lnTo>
                <a:lnTo>
                  <a:pt x="4054464" y="882629"/>
                </a:lnTo>
                <a:lnTo>
                  <a:pt x="4026548" y="847128"/>
                </a:lnTo>
                <a:lnTo>
                  <a:pt x="3997943" y="812203"/>
                </a:lnTo>
                <a:lnTo>
                  <a:pt x="3968661" y="777864"/>
                </a:lnTo>
                <a:lnTo>
                  <a:pt x="3938710" y="744122"/>
                </a:lnTo>
                <a:lnTo>
                  <a:pt x="3908102" y="710986"/>
                </a:lnTo>
                <a:lnTo>
                  <a:pt x="3876847" y="678467"/>
                </a:lnTo>
                <a:lnTo>
                  <a:pt x="3844955" y="646574"/>
                </a:lnTo>
                <a:lnTo>
                  <a:pt x="3812436" y="615319"/>
                </a:lnTo>
                <a:lnTo>
                  <a:pt x="3779300" y="584711"/>
                </a:lnTo>
                <a:lnTo>
                  <a:pt x="3745557" y="554761"/>
                </a:lnTo>
                <a:lnTo>
                  <a:pt x="3711218" y="525478"/>
                </a:lnTo>
                <a:lnTo>
                  <a:pt x="3676294" y="496874"/>
                </a:lnTo>
                <a:lnTo>
                  <a:pt x="3640793" y="468957"/>
                </a:lnTo>
                <a:lnTo>
                  <a:pt x="3604726" y="441739"/>
                </a:lnTo>
                <a:lnTo>
                  <a:pt x="3568104" y="415229"/>
                </a:lnTo>
                <a:lnTo>
                  <a:pt x="3530936" y="389438"/>
                </a:lnTo>
                <a:lnTo>
                  <a:pt x="3493234" y="364376"/>
                </a:lnTo>
                <a:lnTo>
                  <a:pt x="3455006" y="340054"/>
                </a:lnTo>
                <a:lnTo>
                  <a:pt x="3416264" y="316480"/>
                </a:lnTo>
                <a:lnTo>
                  <a:pt x="3377017" y="293666"/>
                </a:lnTo>
                <a:lnTo>
                  <a:pt x="3337276" y="271622"/>
                </a:lnTo>
                <a:lnTo>
                  <a:pt x="3297051" y="250358"/>
                </a:lnTo>
                <a:lnTo>
                  <a:pt x="3256352" y="229883"/>
                </a:lnTo>
                <a:lnTo>
                  <a:pt x="3215189" y="210210"/>
                </a:lnTo>
                <a:lnTo>
                  <a:pt x="3173572" y="191346"/>
                </a:lnTo>
                <a:lnTo>
                  <a:pt x="3131513" y="173304"/>
                </a:lnTo>
                <a:lnTo>
                  <a:pt x="3089020" y="156092"/>
                </a:lnTo>
                <a:lnTo>
                  <a:pt x="3046104" y="139721"/>
                </a:lnTo>
                <a:lnTo>
                  <a:pt x="3002775" y="124202"/>
                </a:lnTo>
                <a:lnTo>
                  <a:pt x="2959044" y="109545"/>
                </a:lnTo>
                <a:lnTo>
                  <a:pt x="2914921" y="95759"/>
                </a:lnTo>
                <a:lnTo>
                  <a:pt x="2870415" y="82855"/>
                </a:lnTo>
                <a:lnTo>
                  <a:pt x="2825538" y="70843"/>
                </a:lnTo>
                <a:lnTo>
                  <a:pt x="2780299" y="59733"/>
                </a:lnTo>
                <a:lnTo>
                  <a:pt x="2734708" y="49536"/>
                </a:lnTo>
                <a:lnTo>
                  <a:pt x="2688776" y="40262"/>
                </a:lnTo>
                <a:lnTo>
                  <a:pt x="2642513" y="31921"/>
                </a:lnTo>
                <a:lnTo>
                  <a:pt x="2595929" y="24522"/>
                </a:lnTo>
                <a:lnTo>
                  <a:pt x="2549034" y="18078"/>
                </a:lnTo>
                <a:lnTo>
                  <a:pt x="2501838" y="12596"/>
                </a:lnTo>
                <a:lnTo>
                  <a:pt x="2454353" y="8089"/>
                </a:lnTo>
                <a:lnTo>
                  <a:pt x="2406587" y="4565"/>
                </a:lnTo>
                <a:lnTo>
                  <a:pt x="2358551" y="2035"/>
                </a:lnTo>
                <a:lnTo>
                  <a:pt x="2310256" y="510"/>
                </a:lnTo>
                <a:lnTo>
                  <a:pt x="2261711" y="0"/>
                </a:lnTo>
                <a:close/>
              </a:path>
            </a:pathLst>
          </a:custGeom>
          <a:solidFill>
            <a:srgbClr val="FFFFFF"/>
          </a:solidFill>
        </p:spPr>
        <p:txBody>
          <a:bodyPr wrap="square" lIns="0" tIns="0" rIns="0" bIns="0" rtlCol="0"/>
          <a:lstStyle/>
          <a:p>
            <a:endParaRPr/>
          </a:p>
        </p:txBody>
      </p:sp>
      <p:sp>
        <p:nvSpPr>
          <p:cNvPr id="30" name="object 30"/>
          <p:cNvSpPr txBox="1"/>
          <p:nvPr/>
        </p:nvSpPr>
        <p:spPr>
          <a:xfrm>
            <a:off x="15306924" y="1601125"/>
            <a:ext cx="3385820" cy="2978785"/>
          </a:xfrm>
          <a:prstGeom prst="rect">
            <a:avLst/>
          </a:prstGeom>
        </p:spPr>
        <p:txBody>
          <a:bodyPr vert="horz" wrap="square" lIns="0" tIns="43815" rIns="0" bIns="0" rtlCol="0">
            <a:spAutoFit/>
          </a:bodyPr>
          <a:lstStyle/>
          <a:p>
            <a:pPr marL="492759" marR="485140" algn="ctr">
              <a:lnSpc>
                <a:spcPts val="3300"/>
              </a:lnSpc>
              <a:spcBef>
                <a:spcPts val="345"/>
              </a:spcBef>
            </a:pPr>
            <a:r>
              <a:rPr sz="2850" spc="-30">
                <a:solidFill>
                  <a:srgbClr val="FAB428"/>
                </a:solidFill>
                <a:latin typeface="Calibri"/>
                <a:cs typeface="Calibri"/>
              </a:rPr>
              <a:t>If</a:t>
            </a:r>
            <a:r>
              <a:rPr sz="2850" spc="-90">
                <a:solidFill>
                  <a:srgbClr val="FAB428"/>
                </a:solidFill>
                <a:latin typeface="Calibri"/>
                <a:cs typeface="Calibri"/>
              </a:rPr>
              <a:t> </a:t>
            </a:r>
            <a:r>
              <a:rPr sz="2850" spc="-35">
                <a:solidFill>
                  <a:srgbClr val="FAB428"/>
                </a:solidFill>
                <a:latin typeface="Calibri"/>
                <a:cs typeface="Calibri"/>
              </a:rPr>
              <a:t>members</a:t>
            </a:r>
            <a:r>
              <a:rPr sz="2850" spc="-80">
                <a:solidFill>
                  <a:srgbClr val="FAB428"/>
                </a:solidFill>
                <a:latin typeface="Calibri"/>
                <a:cs typeface="Calibri"/>
              </a:rPr>
              <a:t> </a:t>
            </a:r>
            <a:r>
              <a:rPr sz="2850" spc="-50">
                <a:solidFill>
                  <a:srgbClr val="FAB428"/>
                </a:solidFill>
                <a:latin typeface="Calibri"/>
                <a:cs typeface="Calibri"/>
              </a:rPr>
              <a:t>have </a:t>
            </a:r>
            <a:r>
              <a:rPr sz="2850" spc="-625">
                <a:solidFill>
                  <a:srgbClr val="FAB428"/>
                </a:solidFill>
                <a:latin typeface="Calibri"/>
                <a:cs typeface="Calibri"/>
              </a:rPr>
              <a:t> </a:t>
            </a:r>
            <a:r>
              <a:rPr sz="2850" spc="-35">
                <a:solidFill>
                  <a:srgbClr val="FAB428"/>
                </a:solidFill>
                <a:latin typeface="Calibri"/>
                <a:cs typeface="Calibri"/>
              </a:rPr>
              <a:t>the</a:t>
            </a:r>
            <a:r>
              <a:rPr sz="2850" spc="-65">
                <a:solidFill>
                  <a:srgbClr val="FAB428"/>
                </a:solidFill>
                <a:latin typeface="Calibri"/>
                <a:cs typeface="Calibri"/>
              </a:rPr>
              <a:t> </a:t>
            </a:r>
            <a:r>
              <a:rPr sz="2850" spc="-75">
                <a:solidFill>
                  <a:srgbClr val="FAB428"/>
                </a:solidFill>
                <a:latin typeface="Calibri"/>
                <a:cs typeface="Calibri"/>
              </a:rPr>
              <a:t>Your</a:t>
            </a:r>
            <a:r>
              <a:rPr sz="2850" spc="-60">
                <a:solidFill>
                  <a:srgbClr val="FAB428"/>
                </a:solidFill>
                <a:latin typeface="Calibri"/>
                <a:cs typeface="Calibri"/>
              </a:rPr>
              <a:t> </a:t>
            </a:r>
            <a:r>
              <a:rPr sz="2850" spc="-5">
                <a:solidFill>
                  <a:srgbClr val="FAB428"/>
                </a:solidFill>
                <a:latin typeface="Calibri"/>
                <a:cs typeface="Calibri"/>
              </a:rPr>
              <a:t>Co-op</a:t>
            </a:r>
            <a:endParaRPr sz="2850">
              <a:latin typeface="Calibri"/>
              <a:cs typeface="Calibri"/>
            </a:endParaRPr>
          </a:p>
          <a:p>
            <a:pPr algn="ctr">
              <a:lnSpc>
                <a:spcPts val="3145"/>
              </a:lnSpc>
            </a:pPr>
            <a:r>
              <a:rPr sz="2850" spc="-50">
                <a:solidFill>
                  <a:srgbClr val="FAB428"/>
                </a:solidFill>
                <a:latin typeface="Calibri"/>
                <a:cs typeface="Calibri"/>
              </a:rPr>
              <a:t>rewards</a:t>
            </a:r>
            <a:r>
              <a:rPr sz="2850" spc="-65">
                <a:solidFill>
                  <a:srgbClr val="FAB428"/>
                </a:solidFill>
                <a:latin typeface="Calibri"/>
                <a:cs typeface="Calibri"/>
              </a:rPr>
              <a:t> </a:t>
            </a:r>
            <a:r>
              <a:rPr sz="2850" spc="-55">
                <a:solidFill>
                  <a:srgbClr val="FAB428"/>
                </a:solidFill>
                <a:latin typeface="Calibri"/>
                <a:cs typeface="Calibri"/>
              </a:rPr>
              <a:t>app, </a:t>
            </a:r>
            <a:r>
              <a:rPr sz="2850" spc="-45">
                <a:solidFill>
                  <a:srgbClr val="FAB428"/>
                </a:solidFill>
                <a:latin typeface="Calibri"/>
                <a:cs typeface="Calibri"/>
              </a:rPr>
              <a:t>they</a:t>
            </a:r>
            <a:r>
              <a:rPr sz="2850" spc="-55">
                <a:solidFill>
                  <a:srgbClr val="FAB428"/>
                </a:solidFill>
                <a:latin typeface="Calibri"/>
                <a:cs typeface="Calibri"/>
              </a:rPr>
              <a:t> </a:t>
            </a:r>
            <a:r>
              <a:rPr sz="2850" spc="-45">
                <a:solidFill>
                  <a:srgbClr val="FAB428"/>
                </a:solidFill>
                <a:latin typeface="Calibri"/>
                <a:cs typeface="Calibri"/>
              </a:rPr>
              <a:t>will</a:t>
            </a:r>
            <a:endParaRPr sz="2850">
              <a:latin typeface="Calibri"/>
              <a:cs typeface="Calibri"/>
            </a:endParaRPr>
          </a:p>
          <a:p>
            <a:pPr marL="12700" marR="5080" algn="ctr">
              <a:lnSpc>
                <a:spcPts val="3300"/>
              </a:lnSpc>
              <a:spcBef>
                <a:spcPts val="150"/>
              </a:spcBef>
            </a:pPr>
            <a:r>
              <a:rPr sz="2850" spc="-25">
                <a:solidFill>
                  <a:srgbClr val="FAB428"/>
                </a:solidFill>
                <a:latin typeface="Calibri"/>
                <a:cs typeface="Calibri"/>
              </a:rPr>
              <a:t>see</a:t>
            </a:r>
            <a:r>
              <a:rPr sz="2850" spc="-65">
                <a:solidFill>
                  <a:srgbClr val="FAB428"/>
                </a:solidFill>
                <a:latin typeface="Calibri"/>
                <a:cs typeface="Calibri"/>
              </a:rPr>
              <a:t> </a:t>
            </a:r>
            <a:r>
              <a:rPr sz="2850" spc="-50">
                <a:solidFill>
                  <a:srgbClr val="FAB428"/>
                </a:solidFill>
                <a:latin typeface="Calibri"/>
                <a:cs typeface="Calibri"/>
              </a:rPr>
              <a:t>changes</a:t>
            </a:r>
            <a:r>
              <a:rPr sz="2850" spc="-70">
                <a:solidFill>
                  <a:srgbClr val="FAB428"/>
                </a:solidFill>
                <a:latin typeface="Calibri"/>
                <a:cs typeface="Calibri"/>
              </a:rPr>
              <a:t> </a:t>
            </a:r>
            <a:r>
              <a:rPr sz="2850" spc="-25">
                <a:solidFill>
                  <a:srgbClr val="FAB428"/>
                </a:solidFill>
                <a:latin typeface="Calibri"/>
                <a:cs typeface="Calibri"/>
              </a:rPr>
              <a:t>to</a:t>
            </a:r>
            <a:r>
              <a:rPr sz="2850" spc="-65">
                <a:solidFill>
                  <a:srgbClr val="FAB428"/>
                </a:solidFill>
                <a:latin typeface="Calibri"/>
                <a:cs typeface="Calibri"/>
              </a:rPr>
              <a:t> </a:t>
            </a:r>
            <a:r>
              <a:rPr sz="2850" spc="-35">
                <a:solidFill>
                  <a:srgbClr val="FAB428"/>
                </a:solidFill>
                <a:latin typeface="Calibri"/>
                <a:cs typeface="Calibri"/>
              </a:rPr>
              <a:t>the</a:t>
            </a:r>
            <a:r>
              <a:rPr sz="2850" spc="-65">
                <a:solidFill>
                  <a:srgbClr val="FAB428"/>
                </a:solidFill>
                <a:latin typeface="Calibri"/>
                <a:cs typeface="Calibri"/>
              </a:rPr>
              <a:t> </a:t>
            </a:r>
            <a:r>
              <a:rPr sz="2850" spc="-55">
                <a:solidFill>
                  <a:srgbClr val="FAB428"/>
                </a:solidFill>
                <a:latin typeface="Calibri"/>
                <a:cs typeface="Calibri"/>
              </a:rPr>
              <a:t>app, </a:t>
            </a:r>
            <a:r>
              <a:rPr sz="2850" spc="-630">
                <a:solidFill>
                  <a:srgbClr val="FAB428"/>
                </a:solidFill>
                <a:latin typeface="Calibri"/>
                <a:cs typeface="Calibri"/>
              </a:rPr>
              <a:t> </a:t>
            </a:r>
            <a:r>
              <a:rPr sz="2850" spc="-50">
                <a:solidFill>
                  <a:srgbClr val="FAB428"/>
                </a:solidFill>
                <a:latin typeface="Calibri"/>
                <a:cs typeface="Calibri"/>
              </a:rPr>
              <a:t>it’s</a:t>
            </a:r>
            <a:r>
              <a:rPr sz="2850" spc="80">
                <a:solidFill>
                  <a:srgbClr val="FAB428"/>
                </a:solidFill>
                <a:latin typeface="Calibri"/>
                <a:cs typeface="Calibri"/>
              </a:rPr>
              <a:t> </a:t>
            </a:r>
            <a:r>
              <a:rPr sz="2850" spc="-40">
                <a:solidFill>
                  <a:srgbClr val="FAB428"/>
                </a:solidFill>
                <a:latin typeface="Calibri"/>
                <a:cs typeface="Calibri"/>
              </a:rPr>
              <a:t>being</a:t>
            </a:r>
            <a:r>
              <a:rPr sz="2850" spc="85">
                <a:solidFill>
                  <a:srgbClr val="FAB428"/>
                </a:solidFill>
                <a:latin typeface="Calibri"/>
                <a:cs typeface="Calibri"/>
              </a:rPr>
              <a:t> </a:t>
            </a:r>
            <a:r>
              <a:rPr sz="2850" spc="-55">
                <a:solidFill>
                  <a:srgbClr val="FAB428"/>
                </a:solidFill>
                <a:latin typeface="Calibri"/>
                <a:cs typeface="Calibri"/>
              </a:rPr>
              <a:t>redesigned! </a:t>
            </a:r>
            <a:r>
              <a:rPr sz="2850" spc="-50">
                <a:solidFill>
                  <a:srgbClr val="FAB428"/>
                </a:solidFill>
                <a:latin typeface="Calibri"/>
                <a:cs typeface="Calibri"/>
              </a:rPr>
              <a:t> </a:t>
            </a:r>
            <a:r>
              <a:rPr sz="2850" spc="-30">
                <a:solidFill>
                  <a:srgbClr val="FAB428"/>
                </a:solidFill>
                <a:latin typeface="Calibri"/>
                <a:cs typeface="Calibri"/>
              </a:rPr>
              <a:t>to </a:t>
            </a:r>
            <a:r>
              <a:rPr sz="2850" spc="-50">
                <a:solidFill>
                  <a:srgbClr val="FAB428"/>
                </a:solidFill>
                <a:latin typeface="Calibri"/>
                <a:cs typeface="Calibri"/>
              </a:rPr>
              <a:t>enhance </a:t>
            </a:r>
            <a:r>
              <a:rPr sz="2850" spc="-35">
                <a:solidFill>
                  <a:srgbClr val="FAB428"/>
                </a:solidFill>
                <a:latin typeface="Calibri"/>
                <a:cs typeface="Calibri"/>
              </a:rPr>
              <a:t>the </a:t>
            </a:r>
            <a:r>
              <a:rPr sz="2850" spc="-30">
                <a:solidFill>
                  <a:srgbClr val="FAB428"/>
                </a:solidFill>
                <a:latin typeface="Calibri"/>
                <a:cs typeface="Calibri"/>
              </a:rPr>
              <a:t> </a:t>
            </a:r>
            <a:r>
              <a:rPr sz="2850" spc="-45">
                <a:solidFill>
                  <a:srgbClr val="FAB428"/>
                </a:solidFill>
                <a:latin typeface="Calibri"/>
                <a:cs typeface="Calibri"/>
              </a:rPr>
              <a:t>experience</a:t>
            </a:r>
            <a:endParaRPr sz="2850">
              <a:latin typeface="Calibri"/>
              <a:cs typeface="Calibri"/>
            </a:endParaRPr>
          </a:p>
        </p:txBody>
      </p:sp>
      <p:sp>
        <p:nvSpPr>
          <p:cNvPr id="34" name="object 34"/>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AB428"/>
          </a:solidFill>
        </p:spPr>
        <p:txBody>
          <a:bodyPr wrap="square" lIns="0" tIns="0" rIns="0" bIns="0" rtlCol="0"/>
          <a:lstStyle/>
          <a:p>
            <a:endParaRPr/>
          </a:p>
        </p:txBody>
      </p:sp>
      <p:sp>
        <p:nvSpPr>
          <p:cNvPr id="35" name="object 35"/>
          <p:cNvSpPr txBox="1"/>
          <p:nvPr/>
        </p:nvSpPr>
        <p:spPr>
          <a:xfrm>
            <a:off x="19069118" y="10458185"/>
            <a:ext cx="248285" cy="339725"/>
          </a:xfrm>
          <a:prstGeom prst="rect">
            <a:avLst/>
          </a:prstGeom>
        </p:spPr>
        <p:txBody>
          <a:bodyPr vert="horz" wrap="square" lIns="0" tIns="0" rIns="0" bIns="0" rtlCol="0">
            <a:spAutoFit/>
          </a:bodyPr>
          <a:lstStyle/>
          <a:p>
            <a:pPr marL="38100">
              <a:lnSpc>
                <a:spcPts val="2445"/>
              </a:lnSpc>
            </a:pPr>
            <a:fld id="{81D60167-4931-47E6-BA6A-407CBD079E47}" type="slidenum">
              <a:rPr sz="2450" b="1" spc="10" dirty="0">
                <a:solidFill>
                  <a:srgbClr val="FFFFFF"/>
                </a:solidFill>
                <a:latin typeface="Calibri"/>
                <a:cs typeface="Calibri"/>
              </a:rPr>
              <a:t>7</a:t>
            </a:fld>
            <a:endParaRPr sz="2450">
              <a:latin typeface="Calibri"/>
              <a:cs typeface="Calibri"/>
            </a:endParaRPr>
          </a:p>
        </p:txBody>
      </p:sp>
      <p:grpSp>
        <p:nvGrpSpPr>
          <p:cNvPr id="37" name="Group 36">
            <a:extLst>
              <a:ext uri="{FF2B5EF4-FFF2-40B4-BE49-F238E27FC236}">
                <a16:creationId xmlns:a16="http://schemas.microsoft.com/office/drawing/2014/main" id="{2FD8D3FD-D879-4074-8985-3F3616472ECC}"/>
              </a:ext>
            </a:extLst>
          </p:cNvPr>
          <p:cNvGrpSpPr/>
          <p:nvPr/>
        </p:nvGrpSpPr>
        <p:grpSpPr>
          <a:xfrm>
            <a:off x="11610431" y="3782419"/>
            <a:ext cx="4643120" cy="7013575"/>
            <a:chOff x="11610431" y="3782419"/>
            <a:chExt cx="4643120" cy="7013575"/>
          </a:xfrm>
        </p:grpSpPr>
        <p:grpSp>
          <p:nvGrpSpPr>
            <p:cNvPr id="31" name="object 31"/>
            <p:cNvGrpSpPr/>
            <p:nvPr/>
          </p:nvGrpSpPr>
          <p:grpSpPr>
            <a:xfrm>
              <a:off x="11610431" y="3782419"/>
              <a:ext cx="4643120" cy="7013575"/>
              <a:chOff x="11610431" y="3782419"/>
              <a:chExt cx="4643120" cy="7013575"/>
            </a:xfrm>
          </p:grpSpPr>
          <p:pic>
            <p:nvPicPr>
              <p:cNvPr id="32" name="object 32"/>
              <p:cNvPicPr/>
              <p:nvPr/>
            </p:nvPicPr>
            <p:blipFill>
              <a:blip r:embed="rId3" cstate="print"/>
              <a:stretch>
                <a:fillRect/>
              </a:stretch>
            </p:blipFill>
            <p:spPr>
              <a:xfrm>
                <a:off x="11610431" y="9716981"/>
                <a:ext cx="4643115" cy="1078846"/>
              </a:xfrm>
              <a:prstGeom prst="rect">
                <a:avLst/>
              </a:prstGeom>
            </p:spPr>
          </p:pic>
          <p:pic>
            <p:nvPicPr>
              <p:cNvPr id="33" name="object 33"/>
              <p:cNvPicPr/>
              <p:nvPr/>
            </p:nvPicPr>
            <p:blipFill>
              <a:blip r:embed="rId4" cstate="print"/>
              <a:stretch>
                <a:fillRect/>
              </a:stretch>
            </p:blipFill>
            <p:spPr>
              <a:xfrm>
                <a:off x="12254917" y="3782419"/>
                <a:ext cx="3354135" cy="6703306"/>
              </a:xfrm>
              <a:prstGeom prst="rect">
                <a:avLst/>
              </a:prstGeom>
            </p:spPr>
          </p:pic>
        </p:grpSp>
        <p:pic>
          <p:nvPicPr>
            <p:cNvPr id="36" name="Picture 35">
              <a:extLst>
                <a:ext uri="{FF2B5EF4-FFF2-40B4-BE49-F238E27FC236}">
                  <a16:creationId xmlns:a16="http://schemas.microsoft.com/office/drawing/2014/main" id="{75CEB381-3494-4E64-9353-88D24C8AA12F}"/>
                </a:ext>
              </a:extLst>
            </p:cNvPr>
            <p:cNvPicPr>
              <a:picLocks noChangeAspect="1"/>
            </p:cNvPicPr>
            <p:nvPr/>
          </p:nvPicPr>
          <p:blipFill rotWithShape="1">
            <a:blip r:embed="rId5"/>
            <a:srcRect l="63348" t="61779" r="27577" b="5390"/>
            <a:stretch/>
          </p:blipFill>
          <p:spPr>
            <a:xfrm>
              <a:off x="14644471" y="5947941"/>
              <a:ext cx="525575" cy="3602570"/>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9" cy="11308556"/>
          </a:xfrm>
          <a:prstGeom prst="rect">
            <a:avLst/>
          </a:prstGeom>
        </p:spPr>
      </p:pic>
      <p:sp>
        <p:nvSpPr>
          <p:cNvPr id="3" name="object 3"/>
          <p:cNvSpPr txBox="1">
            <a:spLocks noGrp="1"/>
          </p:cNvSpPr>
          <p:nvPr>
            <p:ph type="title"/>
          </p:nvPr>
        </p:nvSpPr>
        <p:spPr>
          <a:xfrm>
            <a:off x="1919013" y="4565694"/>
            <a:ext cx="16265525" cy="2101215"/>
          </a:xfrm>
          <a:prstGeom prst="rect">
            <a:avLst/>
          </a:prstGeom>
        </p:spPr>
        <p:txBody>
          <a:bodyPr vert="horz" wrap="square" lIns="0" tIns="109220" rIns="0" bIns="0" rtlCol="0">
            <a:spAutoFit/>
          </a:bodyPr>
          <a:lstStyle/>
          <a:p>
            <a:pPr marL="12700" marR="5080" indent="1372235">
              <a:lnSpc>
                <a:spcPts val="7840"/>
              </a:lnSpc>
              <a:spcBef>
                <a:spcPts val="860"/>
              </a:spcBef>
            </a:pPr>
            <a:r>
              <a:rPr sz="7100" spc="-165"/>
              <a:t>“Can</a:t>
            </a:r>
            <a:r>
              <a:rPr sz="7100" spc="-105"/>
              <a:t> </a:t>
            </a:r>
            <a:r>
              <a:rPr sz="7100" spc="-5"/>
              <a:t>I</a:t>
            </a:r>
            <a:r>
              <a:rPr sz="7100" spc="-105"/>
              <a:t> </a:t>
            </a:r>
            <a:r>
              <a:rPr sz="7100" spc="-145"/>
              <a:t>scan</a:t>
            </a:r>
            <a:r>
              <a:rPr sz="7100" spc="-105"/>
              <a:t> </a:t>
            </a:r>
            <a:r>
              <a:rPr sz="7100" spc="-180"/>
              <a:t>your</a:t>
            </a:r>
            <a:r>
              <a:rPr sz="7100" spc="-114"/>
              <a:t> </a:t>
            </a:r>
            <a:r>
              <a:rPr sz="7100" spc="-185"/>
              <a:t>membership</a:t>
            </a:r>
            <a:r>
              <a:rPr sz="7100" spc="-105"/>
              <a:t> </a:t>
            </a:r>
            <a:r>
              <a:rPr sz="7100" spc="-190"/>
              <a:t>card?</a:t>
            </a:r>
            <a:r>
              <a:rPr sz="7100" spc="-114"/>
              <a:t> </a:t>
            </a:r>
            <a:r>
              <a:rPr sz="7100" spc="-105"/>
              <a:t>or </a:t>
            </a:r>
            <a:r>
              <a:rPr sz="7100" spc="-100"/>
              <a:t> </a:t>
            </a:r>
            <a:r>
              <a:rPr sz="7100" spc="-120"/>
              <a:t>Can</a:t>
            </a:r>
            <a:r>
              <a:rPr sz="7100" spc="-140"/>
              <a:t> </a:t>
            </a:r>
            <a:r>
              <a:rPr sz="7100" spc="-5"/>
              <a:t>I</a:t>
            </a:r>
            <a:r>
              <a:rPr sz="7100" spc="-140"/>
              <a:t> </a:t>
            </a:r>
            <a:r>
              <a:rPr sz="7100" spc="-180"/>
              <a:t>take</a:t>
            </a:r>
            <a:r>
              <a:rPr sz="7100" spc="-155"/>
              <a:t> </a:t>
            </a:r>
            <a:r>
              <a:rPr sz="7100" spc="-180"/>
              <a:t>your</a:t>
            </a:r>
            <a:r>
              <a:rPr sz="7100" spc="-155"/>
              <a:t> </a:t>
            </a:r>
            <a:r>
              <a:rPr sz="7100" spc="-185"/>
              <a:t>membership</a:t>
            </a:r>
            <a:r>
              <a:rPr sz="7100" spc="-135"/>
              <a:t> </a:t>
            </a:r>
            <a:r>
              <a:rPr sz="7100" spc="-185"/>
              <a:t>number</a:t>
            </a:r>
            <a:r>
              <a:rPr sz="7100" spc="-155"/>
              <a:t> </a:t>
            </a:r>
            <a:r>
              <a:rPr sz="7100" spc="-210"/>
              <a:t>please?”</a:t>
            </a:r>
            <a:endParaRPr sz="7100"/>
          </a:p>
        </p:txBody>
      </p:sp>
      <p:sp>
        <p:nvSpPr>
          <p:cNvPr id="4" name="object 4"/>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4820099" y="2848080"/>
              <a:ext cx="10447020" cy="2565400"/>
            </a:xfrm>
            <a:custGeom>
              <a:avLst/>
              <a:gdLst/>
              <a:ahLst/>
              <a:cxnLst/>
              <a:rect l="l" t="t" r="r" b="b"/>
              <a:pathLst>
                <a:path w="10447019" h="2565400">
                  <a:moveTo>
                    <a:pt x="10154622"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273532"/>
                  </a:lnTo>
                  <a:lnTo>
                    <a:pt x="3819" y="2320870"/>
                  </a:lnTo>
                  <a:lnTo>
                    <a:pt x="14877" y="2365776"/>
                  </a:lnTo>
                  <a:lnTo>
                    <a:pt x="32573" y="2407648"/>
                  </a:lnTo>
                  <a:lnTo>
                    <a:pt x="56306" y="2445887"/>
                  </a:lnTo>
                  <a:lnTo>
                    <a:pt x="85475" y="2479891"/>
                  </a:lnTo>
                  <a:lnTo>
                    <a:pt x="119479" y="2509060"/>
                  </a:lnTo>
                  <a:lnTo>
                    <a:pt x="157718" y="2532793"/>
                  </a:lnTo>
                  <a:lnTo>
                    <a:pt x="199590" y="2550489"/>
                  </a:lnTo>
                  <a:lnTo>
                    <a:pt x="244496" y="2561547"/>
                  </a:lnTo>
                  <a:lnTo>
                    <a:pt x="291834" y="2565366"/>
                  </a:lnTo>
                  <a:lnTo>
                    <a:pt x="10154622" y="2565366"/>
                  </a:lnTo>
                  <a:lnTo>
                    <a:pt x="10201957" y="2561547"/>
                  </a:lnTo>
                  <a:lnTo>
                    <a:pt x="10246861" y="2550489"/>
                  </a:lnTo>
                  <a:lnTo>
                    <a:pt x="10288733" y="2532793"/>
                  </a:lnTo>
                  <a:lnTo>
                    <a:pt x="10326972" y="2509060"/>
                  </a:lnTo>
                  <a:lnTo>
                    <a:pt x="10360977" y="2479891"/>
                  </a:lnTo>
                  <a:lnTo>
                    <a:pt x="10390147" y="2445887"/>
                  </a:lnTo>
                  <a:lnTo>
                    <a:pt x="10413881" y="2407648"/>
                  </a:lnTo>
                  <a:lnTo>
                    <a:pt x="10431578" y="2365776"/>
                  </a:lnTo>
                  <a:lnTo>
                    <a:pt x="10442636" y="2320870"/>
                  </a:lnTo>
                  <a:lnTo>
                    <a:pt x="10446456" y="2273532"/>
                  </a:lnTo>
                  <a:lnTo>
                    <a:pt x="10446456" y="291834"/>
                  </a:lnTo>
                  <a:lnTo>
                    <a:pt x="10442636" y="244498"/>
                  </a:lnTo>
                  <a:lnTo>
                    <a:pt x="10431578" y="199594"/>
                  </a:lnTo>
                  <a:lnTo>
                    <a:pt x="10413881" y="157722"/>
                  </a:lnTo>
                  <a:lnTo>
                    <a:pt x="10390147" y="119483"/>
                  </a:lnTo>
                  <a:lnTo>
                    <a:pt x="10360977" y="85479"/>
                  </a:lnTo>
                  <a:lnTo>
                    <a:pt x="10326972" y="56309"/>
                  </a:lnTo>
                  <a:lnTo>
                    <a:pt x="10288733" y="32575"/>
                  </a:lnTo>
                  <a:lnTo>
                    <a:pt x="10246861" y="14878"/>
                  </a:lnTo>
                  <a:lnTo>
                    <a:pt x="10201957" y="3819"/>
                  </a:lnTo>
                  <a:lnTo>
                    <a:pt x="10154622" y="0"/>
                  </a:lnTo>
                  <a:close/>
                </a:path>
              </a:pathLst>
            </a:custGeom>
            <a:solidFill>
              <a:srgbClr val="FFFFFF"/>
            </a:solidFill>
          </p:spPr>
          <p:txBody>
            <a:bodyPr wrap="square" lIns="0" tIns="0" rIns="0" bIns="0" rtlCol="0"/>
            <a:lstStyle/>
            <a:p>
              <a:endParaRPr/>
            </a:p>
          </p:txBody>
        </p:sp>
      </p:grpSp>
      <p:sp>
        <p:nvSpPr>
          <p:cNvPr id="5" name="object 5"/>
          <p:cNvSpPr txBox="1"/>
          <p:nvPr/>
        </p:nvSpPr>
        <p:spPr>
          <a:xfrm>
            <a:off x="5379011" y="3558835"/>
            <a:ext cx="9328785" cy="1104265"/>
          </a:xfrm>
          <a:prstGeom prst="rect">
            <a:avLst/>
          </a:prstGeom>
        </p:spPr>
        <p:txBody>
          <a:bodyPr vert="horz" wrap="square" lIns="0" tIns="38735" rIns="0" bIns="0" rtlCol="0">
            <a:spAutoFit/>
          </a:bodyPr>
          <a:lstStyle/>
          <a:p>
            <a:pPr marL="12700" marR="5080" algn="ctr">
              <a:lnSpc>
                <a:spcPct val="100099"/>
              </a:lnSpc>
              <a:spcBef>
                <a:spcPts val="305"/>
              </a:spcBef>
            </a:pPr>
            <a:r>
              <a:rPr sz="2300" spc="-15">
                <a:solidFill>
                  <a:srgbClr val="747678"/>
                </a:solidFill>
                <a:latin typeface="Calibri"/>
                <a:cs typeface="Calibri"/>
              </a:rPr>
              <a:t>“Did</a:t>
            </a:r>
            <a:r>
              <a:rPr sz="2300">
                <a:solidFill>
                  <a:srgbClr val="747678"/>
                </a:solidFill>
                <a:latin typeface="Calibri"/>
                <a:cs typeface="Calibri"/>
              </a:rPr>
              <a:t> </a:t>
            </a:r>
            <a:r>
              <a:rPr sz="2300" spc="-20">
                <a:solidFill>
                  <a:srgbClr val="747678"/>
                </a:solidFill>
                <a:latin typeface="Calibri"/>
                <a:cs typeface="Calibri"/>
              </a:rPr>
              <a:t>you</a:t>
            </a:r>
            <a:r>
              <a:rPr sz="2300" spc="5">
                <a:solidFill>
                  <a:srgbClr val="747678"/>
                </a:solidFill>
                <a:latin typeface="Calibri"/>
                <a:cs typeface="Calibri"/>
              </a:rPr>
              <a:t> </a:t>
            </a:r>
            <a:r>
              <a:rPr sz="2300" spc="-40">
                <a:solidFill>
                  <a:srgbClr val="747678"/>
                </a:solidFill>
                <a:latin typeface="Calibri"/>
                <a:cs typeface="Calibri"/>
              </a:rPr>
              <a:t>know,</a:t>
            </a:r>
            <a:r>
              <a:rPr sz="2300" spc="5">
                <a:solidFill>
                  <a:srgbClr val="747678"/>
                </a:solidFill>
                <a:latin typeface="Calibri"/>
                <a:cs typeface="Calibri"/>
              </a:rPr>
              <a:t> </a:t>
            </a:r>
            <a:r>
              <a:rPr sz="2300" spc="-20">
                <a:solidFill>
                  <a:srgbClr val="747678"/>
                </a:solidFill>
                <a:latin typeface="Calibri"/>
                <a:cs typeface="Calibri"/>
              </a:rPr>
              <a:t>we</a:t>
            </a:r>
            <a:r>
              <a:rPr sz="2300">
                <a:solidFill>
                  <a:srgbClr val="747678"/>
                </a:solidFill>
                <a:latin typeface="Calibri"/>
                <a:cs typeface="Calibri"/>
              </a:rPr>
              <a:t> </a:t>
            </a:r>
            <a:r>
              <a:rPr sz="2300" spc="-20">
                <a:solidFill>
                  <a:srgbClr val="747678"/>
                </a:solidFill>
                <a:latin typeface="Calibri"/>
                <a:cs typeface="Calibri"/>
              </a:rPr>
              <a:t>are</a:t>
            </a:r>
            <a:r>
              <a:rPr sz="2300" spc="5">
                <a:solidFill>
                  <a:srgbClr val="747678"/>
                </a:solidFill>
                <a:latin typeface="Calibri"/>
                <a:cs typeface="Calibri"/>
              </a:rPr>
              <a:t> </a:t>
            </a:r>
            <a:r>
              <a:rPr sz="2300">
                <a:solidFill>
                  <a:srgbClr val="747678"/>
                </a:solidFill>
                <a:latin typeface="Calibri"/>
                <a:cs typeface="Calibri"/>
              </a:rPr>
              <a:t>a</a:t>
            </a:r>
            <a:r>
              <a:rPr sz="2300" spc="5">
                <a:solidFill>
                  <a:srgbClr val="747678"/>
                </a:solidFill>
                <a:latin typeface="Calibri"/>
                <a:cs typeface="Calibri"/>
              </a:rPr>
              <a:t> </a:t>
            </a:r>
            <a:r>
              <a:rPr sz="2300" spc="-20">
                <a:solidFill>
                  <a:srgbClr val="747678"/>
                </a:solidFill>
                <a:latin typeface="Calibri"/>
                <a:cs typeface="Calibri"/>
              </a:rPr>
              <a:t>family</a:t>
            </a:r>
            <a:r>
              <a:rPr sz="2300" spc="5">
                <a:solidFill>
                  <a:srgbClr val="747678"/>
                </a:solidFill>
                <a:latin typeface="Calibri"/>
                <a:cs typeface="Calibri"/>
              </a:rPr>
              <a:t> </a:t>
            </a:r>
            <a:r>
              <a:rPr sz="2300" spc="-15">
                <a:solidFill>
                  <a:srgbClr val="747678"/>
                </a:solidFill>
                <a:latin typeface="Calibri"/>
                <a:cs typeface="Calibri"/>
              </a:rPr>
              <a:t>of</a:t>
            </a:r>
            <a:r>
              <a:rPr sz="2300">
                <a:solidFill>
                  <a:srgbClr val="747678"/>
                </a:solidFill>
                <a:latin typeface="Calibri"/>
                <a:cs typeface="Calibri"/>
              </a:rPr>
              <a:t> </a:t>
            </a:r>
            <a:r>
              <a:rPr sz="2300" spc="-25">
                <a:solidFill>
                  <a:srgbClr val="747678"/>
                </a:solidFill>
                <a:latin typeface="Calibri"/>
                <a:cs typeface="Calibri"/>
              </a:rPr>
              <a:t>businesses</a:t>
            </a:r>
            <a:r>
              <a:rPr sz="2300" spc="5">
                <a:solidFill>
                  <a:srgbClr val="747678"/>
                </a:solidFill>
                <a:latin typeface="Calibri"/>
                <a:cs typeface="Calibri"/>
              </a:rPr>
              <a:t> </a:t>
            </a:r>
            <a:r>
              <a:rPr sz="2300" spc="-20">
                <a:solidFill>
                  <a:srgbClr val="747678"/>
                </a:solidFill>
                <a:latin typeface="Calibri"/>
                <a:cs typeface="Calibri"/>
              </a:rPr>
              <a:t>where</a:t>
            </a:r>
            <a:r>
              <a:rPr sz="2300" spc="5">
                <a:solidFill>
                  <a:srgbClr val="747678"/>
                </a:solidFill>
                <a:latin typeface="Calibri"/>
                <a:cs typeface="Calibri"/>
              </a:rPr>
              <a:t> </a:t>
            </a:r>
            <a:r>
              <a:rPr sz="2300" spc="-20">
                <a:solidFill>
                  <a:srgbClr val="747678"/>
                </a:solidFill>
                <a:latin typeface="Calibri"/>
                <a:cs typeface="Calibri"/>
              </a:rPr>
              <a:t>you</a:t>
            </a:r>
            <a:r>
              <a:rPr sz="2300" spc="5">
                <a:solidFill>
                  <a:srgbClr val="747678"/>
                </a:solidFill>
                <a:latin typeface="Calibri"/>
                <a:cs typeface="Calibri"/>
              </a:rPr>
              <a:t> </a:t>
            </a:r>
            <a:r>
              <a:rPr sz="2300" spc="-10">
                <a:solidFill>
                  <a:srgbClr val="747678"/>
                </a:solidFill>
                <a:latin typeface="Calibri"/>
                <a:cs typeface="Calibri"/>
              </a:rPr>
              <a:t>can</a:t>
            </a:r>
            <a:r>
              <a:rPr sz="2300">
                <a:solidFill>
                  <a:srgbClr val="747678"/>
                </a:solidFill>
                <a:latin typeface="Calibri"/>
                <a:cs typeface="Calibri"/>
              </a:rPr>
              <a:t> </a:t>
            </a:r>
            <a:r>
              <a:rPr sz="2300" spc="-20">
                <a:solidFill>
                  <a:srgbClr val="747678"/>
                </a:solidFill>
                <a:latin typeface="Calibri"/>
                <a:cs typeface="Calibri"/>
              </a:rPr>
              <a:t>also</a:t>
            </a:r>
            <a:r>
              <a:rPr sz="2300" spc="5">
                <a:solidFill>
                  <a:srgbClr val="747678"/>
                </a:solidFill>
                <a:latin typeface="Calibri"/>
                <a:cs typeface="Calibri"/>
              </a:rPr>
              <a:t> </a:t>
            </a:r>
            <a:r>
              <a:rPr sz="2300" spc="-25">
                <a:solidFill>
                  <a:srgbClr val="747678"/>
                </a:solidFill>
                <a:latin typeface="Calibri"/>
                <a:cs typeface="Calibri"/>
              </a:rPr>
              <a:t>earn</a:t>
            </a:r>
            <a:r>
              <a:rPr sz="2300" spc="5">
                <a:solidFill>
                  <a:srgbClr val="747678"/>
                </a:solidFill>
                <a:latin typeface="Calibri"/>
                <a:cs typeface="Calibri"/>
              </a:rPr>
              <a:t> </a:t>
            </a:r>
            <a:r>
              <a:rPr sz="2300" spc="-25">
                <a:solidFill>
                  <a:srgbClr val="747678"/>
                </a:solidFill>
                <a:latin typeface="Calibri"/>
                <a:cs typeface="Calibri"/>
              </a:rPr>
              <a:t>points?” </a:t>
            </a:r>
            <a:r>
              <a:rPr sz="2300" spc="-20">
                <a:solidFill>
                  <a:srgbClr val="747678"/>
                </a:solidFill>
                <a:latin typeface="Calibri"/>
                <a:cs typeface="Calibri"/>
              </a:rPr>
              <a:t> </a:t>
            </a:r>
            <a:r>
              <a:rPr sz="2300" spc="-10">
                <a:solidFill>
                  <a:srgbClr val="747678"/>
                </a:solidFill>
                <a:latin typeface="Calibri"/>
                <a:cs typeface="Calibri"/>
              </a:rPr>
              <a:t>“Do</a:t>
            </a:r>
            <a:r>
              <a:rPr sz="2300">
                <a:solidFill>
                  <a:srgbClr val="747678"/>
                </a:solidFill>
                <a:latin typeface="Calibri"/>
                <a:cs typeface="Calibri"/>
              </a:rPr>
              <a:t> </a:t>
            </a:r>
            <a:r>
              <a:rPr sz="2300" spc="-20">
                <a:solidFill>
                  <a:srgbClr val="747678"/>
                </a:solidFill>
                <a:latin typeface="Calibri"/>
                <a:cs typeface="Calibri"/>
              </a:rPr>
              <a:t>you</a:t>
            </a:r>
            <a:r>
              <a:rPr sz="2300" spc="5">
                <a:solidFill>
                  <a:srgbClr val="747678"/>
                </a:solidFill>
                <a:latin typeface="Calibri"/>
                <a:cs typeface="Calibri"/>
              </a:rPr>
              <a:t> </a:t>
            </a:r>
            <a:r>
              <a:rPr sz="2300" spc="-30">
                <a:solidFill>
                  <a:srgbClr val="747678"/>
                </a:solidFill>
                <a:latin typeface="Calibri"/>
                <a:cs typeface="Calibri"/>
              </a:rPr>
              <a:t>have</a:t>
            </a:r>
            <a:r>
              <a:rPr sz="2300" spc="5">
                <a:solidFill>
                  <a:srgbClr val="747678"/>
                </a:solidFill>
                <a:latin typeface="Calibri"/>
                <a:cs typeface="Calibri"/>
              </a:rPr>
              <a:t> </a:t>
            </a:r>
            <a:r>
              <a:rPr sz="2300" spc="-20">
                <a:solidFill>
                  <a:srgbClr val="747678"/>
                </a:solidFill>
                <a:latin typeface="Calibri"/>
                <a:cs typeface="Calibri"/>
              </a:rPr>
              <a:t>the</a:t>
            </a:r>
            <a:r>
              <a:rPr sz="2300" spc="5">
                <a:solidFill>
                  <a:srgbClr val="747678"/>
                </a:solidFill>
                <a:latin typeface="Calibri"/>
                <a:cs typeface="Calibri"/>
              </a:rPr>
              <a:t> </a:t>
            </a:r>
            <a:r>
              <a:rPr sz="2300" spc="-50">
                <a:solidFill>
                  <a:srgbClr val="747678"/>
                </a:solidFill>
                <a:latin typeface="Calibri"/>
                <a:cs typeface="Calibri"/>
              </a:rPr>
              <a:t>Your</a:t>
            </a:r>
            <a:r>
              <a:rPr sz="2300" spc="5">
                <a:solidFill>
                  <a:srgbClr val="747678"/>
                </a:solidFill>
                <a:latin typeface="Calibri"/>
                <a:cs typeface="Calibri"/>
              </a:rPr>
              <a:t> </a:t>
            </a:r>
            <a:r>
              <a:rPr sz="2300" spc="10">
                <a:solidFill>
                  <a:srgbClr val="747678"/>
                </a:solidFill>
                <a:latin typeface="Calibri"/>
                <a:cs typeface="Calibri"/>
              </a:rPr>
              <a:t>Co-op</a:t>
            </a:r>
            <a:r>
              <a:rPr sz="2300" spc="5">
                <a:solidFill>
                  <a:srgbClr val="747678"/>
                </a:solidFill>
                <a:latin typeface="Calibri"/>
                <a:cs typeface="Calibri"/>
              </a:rPr>
              <a:t> </a:t>
            </a:r>
            <a:r>
              <a:rPr sz="2300" spc="-15">
                <a:solidFill>
                  <a:srgbClr val="747678"/>
                </a:solidFill>
                <a:latin typeface="Calibri"/>
                <a:cs typeface="Calibri"/>
              </a:rPr>
              <a:t>members</a:t>
            </a:r>
            <a:r>
              <a:rPr sz="2300" spc="5">
                <a:solidFill>
                  <a:srgbClr val="747678"/>
                </a:solidFill>
                <a:latin typeface="Calibri"/>
                <a:cs typeface="Calibri"/>
              </a:rPr>
              <a:t> </a:t>
            </a:r>
            <a:r>
              <a:rPr sz="2300" spc="-50">
                <a:solidFill>
                  <a:srgbClr val="747678"/>
                </a:solidFill>
                <a:latin typeface="Calibri"/>
                <a:cs typeface="Calibri"/>
              </a:rPr>
              <a:t>app?</a:t>
            </a:r>
            <a:r>
              <a:rPr sz="2300" spc="5">
                <a:solidFill>
                  <a:srgbClr val="747678"/>
                </a:solidFill>
                <a:latin typeface="Calibri"/>
                <a:cs typeface="Calibri"/>
              </a:rPr>
              <a:t> </a:t>
            </a:r>
            <a:r>
              <a:rPr sz="2300" spc="-5">
                <a:solidFill>
                  <a:srgbClr val="747678"/>
                </a:solidFill>
                <a:latin typeface="Calibri"/>
                <a:cs typeface="Calibri"/>
              </a:rPr>
              <a:t>its</a:t>
            </a:r>
            <a:r>
              <a:rPr sz="2300" spc="5">
                <a:solidFill>
                  <a:srgbClr val="747678"/>
                </a:solidFill>
                <a:latin typeface="Calibri"/>
                <a:cs typeface="Calibri"/>
              </a:rPr>
              <a:t> </a:t>
            </a:r>
            <a:r>
              <a:rPr sz="2300" spc="-20">
                <a:solidFill>
                  <a:srgbClr val="747678"/>
                </a:solidFill>
                <a:latin typeface="Calibri"/>
                <a:cs typeface="Calibri"/>
              </a:rPr>
              <a:t>easy</a:t>
            </a:r>
            <a:r>
              <a:rPr sz="2300" spc="5">
                <a:solidFill>
                  <a:srgbClr val="747678"/>
                </a:solidFill>
                <a:latin typeface="Calibri"/>
                <a:cs typeface="Calibri"/>
              </a:rPr>
              <a:t> </a:t>
            </a:r>
            <a:r>
              <a:rPr sz="2300" spc="-20">
                <a:solidFill>
                  <a:srgbClr val="747678"/>
                </a:solidFill>
                <a:latin typeface="Calibri"/>
                <a:cs typeface="Calibri"/>
              </a:rPr>
              <a:t>to</a:t>
            </a:r>
            <a:r>
              <a:rPr sz="2300" spc="5">
                <a:solidFill>
                  <a:srgbClr val="747678"/>
                </a:solidFill>
                <a:latin typeface="Calibri"/>
                <a:cs typeface="Calibri"/>
              </a:rPr>
              <a:t> </a:t>
            </a:r>
            <a:r>
              <a:rPr sz="2300" spc="-25">
                <a:solidFill>
                  <a:srgbClr val="747678"/>
                </a:solidFill>
                <a:latin typeface="Calibri"/>
                <a:cs typeface="Calibri"/>
              </a:rPr>
              <a:t>download</a:t>
            </a:r>
            <a:r>
              <a:rPr sz="2300">
                <a:solidFill>
                  <a:srgbClr val="747678"/>
                </a:solidFill>
                <a:latin typeface="Calibri"/>
                <a:cs typeface="Calibri"/>
              </a:rPr>
              <a:t> </a:t>
            </a:r>
            <a:r>
              <a:rPr sz="2300" spc="-20">
                <a:solidFill>
                  <a:srgbClr val="747678"/>
                </a:solidFill>
                <a:latin typeface="Calibri"/>
                <a:cs typeface="Calibri"/>
              </a:rPr>
              <a:t>which</a:t>
            </a:r>
            <a:r>
              <a:rPr sz="2300" spc="5">
                <a:solidFill>
                  <a:srgbClr val="747678"/>
                </a:solidFill>
                <a:latin typeface="Calibri"/>
                <a:cs typeface="Calibri"/>
              </a:rPr>
              <a:t> </a:t>
            </a:r>
            <a:r>
              <a:rPr sz="2300" spc="-25">
                <a:solidFill>
                  <a:srgbClr val="747678"/>
                </a:solidFill>
                <a:latin typeface="Calibri"/>
                <a:cs typeface="Calibri"/>
              </a:rPr>
              <a:t>means </a:t>
            </a:r>
            <a:r>
              <a:rPr sz="2300" spc="-505">
                <a:solidFill>
                  <a:srgbClr val="747678"/>
                </a:solidFill>
                <a:latin typeface="Calibri"/>
                <a:cs typeface="Calibri"/>
              </a:rPr>
              <a:t> </a:t>
            </a:r>
            <a:r>
              <a:rPr sz="2300" spc="-20">
                <a:solidFill>
                  <a:srgbClr val="747678"/>
                </a:solidFill>
                <a:latin typeface="Calibri"/>
                <a:cs typeface="Calibri"/>
              </a:rPr>
              <a:t>with</a:t>
            </a:r>
            <a:r>
              <a:rPr sz="2300">
                <a:solidFill>
                  <a:srgbClr val="747678"/>
                </a:solidFill>
                <a:latin typeface="Calibri"/>
                <a:cs typeface="Calibri"/>
              </a:rPr>
              <a:t> </a:t>
            </a:r>
            <a:r>
              <a:rPr sz="2300" spc="-25">
                <a:solidFill>
                  <a:srgbClr val="747678"/>
                </a:solidFill>
                <a:latin typeface="Calibri"/>
                <a:cs typeface="Calibri"/>
              </a:rPr>
              <a:t>your</a:t>
            </a:r>
            <a:r>
              <a:rPr sz="2300">
                <a:solidFill>
                  <a:srgbClr val="747678"/>
                </a:solidFill>
                <a:latin typeface="Calibri"/>
                <a:cs typeface="Calibri"/>
              </a:rPr>
              <a:t> </a:t>
            </a:r>
            <a:r>
              <a:rPr sz="2300" spc="-15">
                <a:solidFill>
                  <a:srgbClr val="747678"/>
                </a:solidFill>
                <a:latin typeface="Calibri"/>
                <a:cs typeface="Calibri"/>
              </a:rPr>
              <a:t>virtual</a:t>
            </a:r>
            <a:r>
              <a:rPr sz="2300">
                <a:solidFill>
                  <a:srgbClr val="747678"/>
                </a:solidFill>
                <a:latin typeface="Calibri"/>
                <a:cs typeface="Calibri"/>
              </a:rPr>
              <a:t> </a:t>
            </a:r>
            <a:r>
              <a:rPr sz="2300" spc="-15">
                <a:solidFill>
                  <a:srgbClr val="747678"/>
                </a:solidFill>
                <a:latin typeface="Calibri"/>
                <a:cs typeface="Calibri"/>
              </a:rPr>
              <a:t>card</a:t>
            </a:r>
            <a:r>
              <a:rPr sz="2300">
                <a:solidFill>
                  <a:srgbClr val="747678"/>
                </a:solidFill>
                <a:latin typeface="Calibri"/>
                <a:cs typeface="Calibri"/>
              </a:rPr>
              <a:t> </a:t>
            </a:r>
            <a:r>
              <a:rPr sz="2300" spc="-15">
                <a:solidFill>
                  <a:srgbClr val="747678"/>
                </a:solidFill>
                <a:latin typeface="Calibri"/>
                <a:cs typeface="Calibri"/>
              </a:rPr>
              <a:t>to</a:t>
            </a:r>
            <a:r>
              <a:rPr sz="2300">
                <a:solidFill>
                  <a:srgbClr val="747678"/>
                </a:solidFill>
                <a:latin typeface="Calibri"/>
                <a:cs typeface="Calibri"/>
              </a:rPr>
              <a:t> </a:t>
            </a:r>
            <a:r>
              <a:rPr sz="2300" spc="-25">
                <a:solidFill>
                  <a:srgbClr val="747678"/>
                </a:solidFill>
                <a:latin typeface="Calibri"/>
                <a:cs typeface="Calibri"/>
              </a:rPr>
              <a:t>hand</a:t>
            </a:r>
            <a:r>
              <a:rPr sz="2300" spc="5">
                <a:solidFill>
                  <a:srgbClr val="747678"/>
                </a:solidFill>
                <a:latin typeface="Calibri"/>
                <a:cs typeface="Calibri"/>
              </a:rPr>
              <a:t> </a:t>
            </a:r>
            <a:r>
              <a:rPr sz="2300" spc="-20">
                <a:solidFill>
                  <a:srgbClr val="747678"/>
                </a:solidFill>
                <a:latin typeface="Calibri"/>
                <a:cs typeface="Calibri"/>
              </a:rPr>
              <a:t>you</a:t>
            </a:r>
            <a:r>
              <a:rPr sz="2300">
                <a:solidFill>
                  <a:srgbClr val="747678"/>
                </a:solidFill>
                <a:latin typeface="Calibri"/>
                <a:cs typeface="Calibri"/>
              </a:rPr>
              <a:t> </a:t>
            </a:r>
            <a:r>
              <a:rPr sz="2300" spc="-25">
                <a:solidFill>
                  <a:srgbClr val="747678"/>
                </a:solidFill>
                <a:latin typeface="Calibri"/>
                <a:cs typeface="Calibri"/>
              </a:rPr>
              <a:t>never</a:t>
            </a:r>
            <a:r>
              <a:rPr sz="2300">
                <a:solidFill>
                  <a:srgbClr val="747678"/>
                </a:solidFill>
                <a:latin typeface="Calibri"/>
                <a:cs typeface="Calibri"/>
              </a:rPr>
              <a:t> </a:t>
            </a:r>
            <a:r>
              <a:rPr sz="2300" spc="-20">
                <a:solidFill>
                  <a:srgbClr val="747678"/>
                </a:solidFill>
                <a:latin typeface="Calibri"/>
                <a:cs typeface="Calibri"/>
              </a:rPr>
              <a:t>miss</a:t>
            </a:r>
            <a:r>
              <a:rPr sz="2300" spc="5">
                <a:solidFill>
                  <a:srgbClr val="747678"/>
                </a:solidFill>
                <a:latin typeface="Calibri"/>
                <a:cs typeface="Calibri"/>
              </a:rPr>
              <a:t> </a:t>
            </a:r>
            <a:r>
              <a:rPr sz="2300" spc="-10">
                <a:solidFill>
                  <a:srgbClr val="747678"/>
                </a:solidFill>
                <a:latin typeface="Calibri"/>
                <a:cs typeface="Calibri"/>
              </a:rPr>
              <a:t>out</a:t>
            </a:r>
            <a:r>
              <a:rPr sz="2300">
                <a:solidFill>
                  <a:srgbClr val="747678"/>
                </a:solidFill>
                <a:latin typeface="Calibri"/>
                <a:cs typeface="Calibri"/>
              </a:rPr>
              <a:t> </a:t>
            </a:r>
            <a:r>
              <a:rPr sz="2300" spc="-10">
                <a:solidFill>
                  <a:srgbClr val="747678"/>
                </a:solidFill>
                <a:latin typeface="Calibri"/>
                <a:cs typeface="Calibri"/>
              </a:rPr>
              <a:t>on</a:t>
            </a:r>
            <a:r>
              <a:rPr sz="2300">
                <a:solidFill>
                  <a:srgbClr val="747678"/>
                </a:solidFill>
                <a:latin typeface="Calibri"/>
                <a:cs typeface="Calibri"/>
              </a:rPr>
              <a:t> </a:t>
            </a:r>
            <a:r>
              <a:rPr sz="2300" spc="-25">
                <a:solidFill>
                  <a:srgbClr val="747678"/>
                </a:solidFill>
                <a:latin typeface="Calibri"/>
                <a:cs typeface="Calibri"/>
              </a:rPr>
              <a:t>earning</a:t>
            </a:r>
            <a:r>
              <a:rPr sz="2300" spc="5">
                <a:solidFill>
                  <a:srgbClr val="747678"/>
                </a:solidFill>
                <a:latin typeface="Calibri"/>
                <a:cs typeface="Calibri"/>
              </a:rPr>
              <a:t> </a:t>
            </a:r>
            <a:r>
              <a:rPr sz="2300" spc="-15">
                <a:solidFill>
                  <a:srgbClr val="747678"/>
                </a:solidFill>
                <a:latin typeface="Calibri"/>
                <a:cs typeface="Calibri"/>
              </a:rPr>
              <a:t>points”</a:t>
            </a:r>
            <a:endParaRPr sz="2300">
              <a:latin typeface="Calibri"/>
              <a:cs typeface="Calibri"/>
            </a:endParaRPr>
          </a:p>
        </p:txBody>
      </p:sp>
      <p:sp>
        <p:nvSpPr>
          <p:cNvPr id="6" name="object 6"/>
          <p:cNvSpPr/>
          <p:nvPr/>
        </p:nvSpPr>
        <p:spPr>
          <a:xfrm>
            <a:off x="837671" y="7161176"/>
            <a:ext cx="5934075" cy="3078480"/>
          </a:xfrm>
          <a:custGeom>
            <a:avLst/>
            <a:gdLst/>
            <a:ahLst/>
            <a:cxnLst/>
            <a:rect l="l" t="t" r="r" b="b"/>
            <a:pathLst>
              <a:path w="5934075" h="3078479">
                <a:moveTo>
                  <a:pt x="5641660"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786606"/>
                </a:lnTo>
                <a:lnTo>
                  <a:pt x="3819" y="2833943"/>
                </a:lnTo>
                <a:lnTo>
                  <a:pt x="14877" y="2878849"/>
                </a:lnTo>
                <a:lnTo>
                  <a:pt x="32573" y="2920722"/>
                </a:lnTo>
                <a:lnTo>
                  <a:pt x="56306" y="2958960"/>
                </a:lnTo>
                <a:lnTo>
                  <a:pt x="85475" y="2992965"/>
                </a:lnTo>
                <a:lnTo>
                  <a:pt x="119479" y="3022134"/>
                </a:lnTo>
                <a:lnTo>
                  <a:pt x="157718" y="3045866"/>
                </a:lnTo>
                <a:lnTo>
                  <a:pt x="199590" y="3063562"/>
                </a:lnTo>
                <a:lnTo>
                  <a:pt x="244496" y="3074620"/>
                </a:lnTo>
                <a:lnTo>
                  <a:pt x="291834" y="3078440"/>
                </a:lnTo>
                <a:lnTo>
                  <a:pt x="5641660" y="3078440"/>
                </a:lnTo>
                <a:lnTo>
                  <a:pt x="5688998" y="3074620"/>
                </a:lnTo>
                <a:lnTo>
                  <a:pt x="5733904" y="3063562"/>
                </a:lnTo>
                <a:lnTo>
                  <a:pt x="5775778" y="3045866"/>
                </a:lnTo>
                <a:lnTo>
                  <a:pt x="5814018" y="3022134"/>
                </a:lnTo>
                <a:lnTo>
                  <a:pt x="5848024" y="2992965"/>
                </a:lnTo>
                <a:lnTo>
                  <a:pt x="5877195" y="2958960"/>
                </a:lnTo>
                <a:lnTo>
                  <a:pt x="5900929" y="2920722"/>
                </a:lnTo>
                <a:lnTo>
                  <a:pt x="5918626" y="2878849"/>
                </a:lnTo>
                <a:lnTo>
                  <a:pt x="5929685" y="2833943"/>
                </a:lnTo>
                <a:lnTo>
                  <a:pt x="5933505" y="2786606"/>
                </a:lnTo>
                <a:lnTo>
                  <a:pt x="5933505" y="291834"/>
                </a:lnTo>
                <a:lnTo>
                  <a:pt x="5929685" y="244498"/>
                </a:lnTo>
                <a:lnTo>
                  <a:pt x="5918626" y="199594"/>
                </a:lnTo>
                <a:lnTo>
                  <a:pt x="5900929" y="157722"/>
                </a:lnTo>
                <a:lnTo>
                  <a:pt x="5877195" y="119483"/>
                </a:lnTo>
                <a:lnTo>
                  <a:pt x="5848024" y="85479"/>
                </a:lnTo>
                <a:lnTo>
                  <a:pt x="5814018" y="56309"/>
                </a:lnTo>
                <a:lnTo>
                  <a:pt x="5775778" y="32575"/>
                </a:lnTo>
                <a:lnTo>
                  <a:pt x="5733904" y="14878"/>
                </a:lnTo>
                <a:lnTo>
                  <a:pt x="5688998" y="3819"/>
                </a:lnTo>
                <a:lnTo>
                  <a:pt x="5641660" y="0"/>
                </a:lnTo>
                <a:close/>
              </a:path>
            </a:pathLst>
          </a:custGeom>
          <a:solidFill>
            <a:srgbClr val="FFFFFF"/>
          </a:solidFill>
        </p:spPr>
        <p:txBody>
          <a:bodyPr wrap="square" lIns="0" tIns="0" rIns="0" bIns="0" rtlCol="0"/>
          <a:lstStyle/>
          <a:p>
            <a:endParaRPr/>
          </a:p>
        </p:txBody>
      </p:sp>
      <p:sp>
        <p:nvSpPr>
          <p:cNvPr id="7" name="object 7"/>
          <p:cNvSpPr txBox="1"/>
          <p:nvPr/>
        </p:nvSpPr>
        <p:spPr>
          <a:xfrm>
            <a:off x="1295986" y="7504486"/>
            <a:ext cx="5017135" cy="2377440"/>
          </a:xfrm>
          <a:prstGeom prst="rect">
            <a:avLst/>
          </a:prstGeom>
        </p:spPr>
        <p:txBody>
          <a:bodyPr vert="horz" wrap="square" lIns="0" tIns="45720" rIns="0" bIns="0" rtlCol="0">
            <a:spAutoFit/>
          </a:bodyPr>
          <a:lstStyle/>
          <a:p>
            <a:pPr marL="12700" marR="5080" indent="255904">
              <a:lnSpc>
                <a:spcPts val="2560"/>
              </a:lnSpc>
              <a:spcBef>
                <a:spcPts val="360"/>
              </a:spcBef>
            </a:pPr>
            <a:r>
              <a:rPr sz="2300" spc="-15">
                <a:solidFill>
                  <a:srgbClr val="747678"/>
                </a:solidFill>
                <a:latin typeface="Calibri"/>
                <a:cs typeface="Calibri"/>
              </a:rPr>
              <a:t>“Did</a:t>
            </a:r>
            <a:r>
              <a:rPr sz="2300" spc="-5">
                <a:solidFill>
                  <a:srgbClr val="747678"/>
                </a:solidFill>
                <a:latin typeface="Calibri"/>
                <a:cs typeface="Calibri"/>
              </a:rPr>
              <a:t> </a:t>
            </a:r>
            <a:r>
              <a:rPr sz="2300" spc="-20">
                <a:solidFill>
                  <a:srgbClr val="747678"/>
                </a:solidFill>
                <a:latin typeface="Calibri"/>
                <a:cs typeface="Calibri"/>
              </a:rPr>
              <a:t>you</a:t>
            </a:r>
            <a:r>
              <a:rPr sz="2300">
                <a:solidFill>
                  <a:srgbClr val="747678"/>
                </a:solidFill>
                <a:latin typeface="Calibri"/>
                <a:cs typeface="Calibri"/>
              </a:rPr>
              <a:t> </a:t>
            </a:r>
            <a:r>
              <a:rPr sz="2300" spc="-20">
                <a:solidFill>
                  <a:srgbClr val="747678"/>
                </a:solidFill>
                <a:latin typeface="Calibri"/>
                <a:cs typeface="Calibri"/>
              </a:rPr>
              <a:t>know</a:t>
            </a:r>
            <a:r>
              <a:rPr sz="2300" spc="-5">
                <a:solidFill>
                  <a:srgbClr val="747678"/>
                </a:solidFill>
                <a:latin typeface="Calibri"/>
                <a:cs typeface="Calibri"/>
              </a:rPr>
              <a:t> </a:t>
            </a:r>
            <a:r>
              <a:rPr sz="2300" spc="-25">
                <a:solidFill>
                  <a:srgbClr val="747678"/>
                </a:solidFill>
                <a:latin typeface="Calibri"/>
                <a:cs typeface="Calibri"/>
              </a:rPr>
              <a:t>that</a:t>
            </a:r>
            <a:r>
              <a:rPr sz="2300">
                <a:solidFill>
                  <a:srgbClr val="747678"/>
                </a:solidFill>
                <a:latin typeface="Calibri"/>
                <a:cs typeface="Calibri"/>
              </a:rPr>
              <a:t> </a:t>
            </a:r>
            <a:r>
              <a:rPr sz="2300" spc="-20">
                <a:solidFill>
                  <a:srgbClr val="747678"/>
                </a:solidFill>
                <a:latin typeface="Calibri"/>
                <a:cs typeface="Calibri"/>
              </a:rPr>
              <a:t>you</a:t>
            </a:r>
            <a:r>
              <a:rPr sz="2300" spc="-5">
                <a:solidFill>
                  <a:srgbClr val="747678"/>
                </a:solidFill>
                <a:latin typeface="Calibri"/>
                <a:cs typeface="Calibri"/>
              </a:rPr>
              <a:t> </a:t>
            </a:r>
            <a:r>
              <a:rPr sz="2300" spc="-10">
                <a:solidFill>
                  <a:srgbClr val="747678"/>
                </a:solidFill>
                <a:latin typeface="Calibri"/>
                <a:cs typeface="Calibri"/>
              </a:rPr>
              <a:t>can</a:t>
            </a:r>
            <a:r>
              <a:rPr sz="2300">
                <a:solidFill>
                  <a:srgbClr val="747678"/>
                </a:solidFill>
                <a:latin typeface="Calibri"/>
                <a:cs typeface="Calibri"/>
              </a:rPr>
              <a:t> </a:t>
            </a:r>
            <a:r>
              <a:rPr sz="2300" spc="-25">
                <a:solidFill>
                  <a:srgbClr val="747678"/>
                </a:solidFill>
                <a:latin typeface="Calibri"/>
                <a:cs typeface="Calibri"/>
              </a:rPr>
              <a:t>download </a:t>
            </a:r>
            <a:r>
              <a:rPr sz="2300" spc="-20">
                <a:solidFill>
                  <a:srgbClr val="747678"/>
                </a:solidFill>
                <a:latin typeface="Calibri"/>
                <a:cs typeface="Calibri"/>
              </a:rPr>
              <a:t> the</a:t>
            </a:r>
            <a:r>
              <a:rPr sz="2300" spc="-5">
                <a:solidFill>
                  <a:srgbClr val="747678"/>
                </a:solidFill>
                <a:latin typeface="Calibri"/>
                <a:cs typeface="Calibri"/>
              </a:rPr>
              <a:t> </a:t>
            </a:r>
            <a:r>
              <a:rPr sz="2300" spc="-50">
                <a:solidFill>
                  <a:srgbClr val="747678"/>
                </a:solidFill>
                <a:latin typeface="Calibri"/>
                <a:cs typeface="Calibri"/>
              </a:rPr>
              <a:t>Your</a:t>
            </a:r>
            <a:r>
              <a:rPr sz="2300">
                <a:solidFill>
                  <a:srgbClr val="747678"/>
                </a:solidFill>
                <a:latin typeface="Calibri"/>
                <a:cs typeface="Calibri"/>
              </a:rPr>
              <a:t> </a:t>
            </a:r>
            <a:r>
              <a:rPr sz="2300" spc="10">
                <a:solidFill>
                  <a:srgbClr val="747678"/>
                </a:solidFill>
                <a:latin typeface="Calibri"/>
                <a:cs typeface="Calibri"/>
              </a:rPr>
              <a:t>Co-op</a:t>
            </a:r>
            <a:r>
              <a:rPr sz="2300" spc="-5">
                <a:solidFill>
                  <a:srgbClr val="747678"/>
                </a:solidFill>
                <a:latin typeface="Calibri"/>
                <a:cs typeface="Calibri"/>
              </a:rPr>
              <a:t> </a:t>
            </a:r>
            <a:r>
              <a:rPr sz="2300" spc="-15">
                <a:solidFill>
                  <a:srgbClr val="747678"/>
                </a:solidFill>
                <a:latin typeface="Calibri"/>
                <a:cs typeface="Calibri"/>
              </a:rPr>
              <a:t>members</a:t>
            </a:r>
            <a:r>
              <a:rPr sz="2300">
                <a:solidFill>
                  <a:srgbClr val="747678"/>
                </a:solidFill>
                <a:latin typeface="Calibri"/>
                <a:cs typeface="Calibri"/>
              </a:rPr>
              <a:t> </a:t>
            </a:r>
            <a:r>
              <a:rPr sz="2300" spc="-20">
                <a:solidFill>
                  <a:srgbClr val="747678"/>
                </a:solidFill>
                <a:latin typeface="Calibri"/>
                <a:cs typeface="Calibri"/>
              </a:rPr>
              <a:t>app</a:t>
            </a:r>
            <a:r>
              <a:rPr sz="2300">
                <a:solidFill>
                  <a:srgbClr val="747678"/>
                </a:solidFill>
                <a:latin typeface="Calibri"/>
                <a:cs typeface="Calibri"/>
              </a:rPr>
              <a:t> </a:t>
            </a:r>
            <a:r>
              <a:rPr sz="2300" spc="-20">
                <a:solidFill>
                  <a:srgbClr val="747678"/>
                </a:solidFill>
                <a:latin typeface="Calibri"/>
                <a:cs typeface="Calibri"/>
              </a:rPr>
              <a:t>and</a:t>
            </a:r>
            <a:r>
              <a:rPr sz="2300" spc="-5">
                <a:solidFill>
                  <a:srgbClr val="747678"/>
                </a:solidFill>
                <a:latin typeface="Calibri"/>
                <a:cs typeface="Calibri"/>
              </a:rPr>
              <a:t> </a:t>
            </a:r>
            <a:r>
              <a:rPr sz="2300" spc="-30">
                <a:solidFill>
                  <a:srgbClr val="747678"/>
                </a:solidFill>
                <a:latin typeface="Calibri"/>
                <a:cs typeface="Calibri"/>
              </a:rPr>
              <a:t>have </a:t>
            </a:r>
            <a:r>
              <a:rPr sz="2300" spc="-25">
                <a:solidFill>
                  <a:srgbClr val="747678"/>
                </a:solidFill>
                <a:latin typeface="Calibri"/>
                <a:cs typeface="Calibri"/>
              </a:rPr>
              <a:t> </a:t>
            </a:r>
            <a:r>
              <a:rPr sz="2300" spc="-15">
                <a:solidFill>
                  <a:srgbClr val="747678"/>
                </a:solidFill>
                <a:latin typeface="Calibri"/>
                <a:cs typeface="Calibri"/>
              </a:rPr>
              <a:t>access</a:t>
            </a:r>
            <a:r>
              <a:rPr sz="2300">
                <a:solidFill>
                  <a:srgbClr val="747678"/>
                </a:solidFill>
                <a:latin typeface="Calibri"/>
                <a:cs typeface="Calibri"/>
              </a:rPr>
              <a:t> </a:t>
            </a:r>
            <a:r>
              <a:rPr sz="2300" spc="-20">
                <a:solidFill>
                  <a:srgbClr val="747678"/>
                </a:solidFill>
                <a:latin typeface="Calibri"/>
                <a:cs typeface="Calibri"/>
              </a:rPr>
              <a:t>to</a:t>
            </a:r>
            <a:r>
              <a:rPr sz="2300">
                <a:solidFill>
                  <a:srgbClr val="747678"/>
                </a:solidFill>
                <a:latin typeface="Calibri"/>
                <a:cs typeface="Calibri"/>
              </a:rPr>
              <a:t> </a:t>
            </a:r>
            <a:r>
              <a:rPr sz="2300" spc="-25">
                <a:solidFill>
                  <a:srgbClr val="747678"/>
                </a:solidFill>
                <a:latin typeface="Calibri"/>
                <a:cs typeface="Calibri"/>
              </a:rPr>
              <a:t>your</a:t>
            </a:r>
            <a:r>
              <a:rPr sz="2300">
                <a:solidFill>
                  <a:srgbClr val="747678"/>
                </a:solidFill>
                <a:latin typeface="Calibri"/>
                <a:cs typeface="Calibri"/>
              </a:rPr>
              <a:t> </a:t>
            </a:r>
            <a:r>
              <a:rPr sz="2300" spc="-20">
                <a:solidFill>
                  <a:srgbClr val="747678"/>
                </a:solidFill>
                <a:latin typeface="Calibri"/>
                <a:cs typeface="Calibri"/>
              </a:rPr>
              <a:t>digital</a:t>
            </a:r>
            <a:r>
              <a:rPr sz="2300" spc="-5">
                <a:solidFill>
                  <a:srgbClr val="747678"/>
                </a:solidFill>
                <a:latin typeface="Calibri"/>
                <a:cs typeface="Calibri"/>
              </a:rPr>
              <a:t> </a:t>
            </a:r>
            <a:r>
              <a:rPr sz="2300" spc="-15">
                <a:solidFill>
                  <a:srgbClr val="747678"/>
                </a:solidFill>
                <a:latin typeface="Calibri"/>
                <a:cs typeface="Calibri"/>
              </a:rPr>
              <a:t>card</a:t>
            </a:r>
            <a:r>
              <a:rPr sz="2300">
                <a:solidFill>
                  <a:srgbClr val="747678"/>
                </a:solidFill>
                <a:latin typeface="Calibri"/>
                <a:cs typeface="Calibri"/>
              </a:rPr>
              <a:t> </a:t>
            </a:r>
            <a:r>
              <a:rPr sz="2300" spc="-20">
                <a:solidFill>
                  <a:srgbClr val="747678"/>
                </a:solidFill>
                <a:latin typeface="Calibri"/>
                <a:cs typeface="Calibri"/>
              </a:rPr>
              <a:t>view</a:t>
            </a:r>
            <a:r>
              <a:rPr sz="2300">
                <a:solidFill>
                  <a:srgbClr val="747678"/>
                </a:solidFill>
                <a:latin typeface="Calibri"/>
                <a:cs typeface="Calibri"/>
              </a:rPr>
              <a:t> </a:t>
            </a:r>
            <a:r>
              <a:rPr sz="2300" spc="-20">
                <a:solidFill>
                  <a:srgbClr val="747678"/>
                </a:solidFill>
                <a:latin typeface="Calibri"/>
                <a:cs typeface="Calibri"/>
              </a:rPr>
              <a:t>our</a:t>
            </a:r>
            <a:r>
              <a:rPr sz="2300">
                <a:solidFill>
                  <a:srgbClr val="747678"/>
                </a:solidFill>
                <a:latin typeface="Calibri"/>
                <a:cs typeface="Calibri"/>
              </a:rPr>
              <a:t> </a:t>
            </a:r>
            <a:r>
              <a:rPr sz="2300" spc="-25">
                <a:solidFill>
                  <a:srgbClr val="747678"/>
                </a:solidFill>
                <a:latin typeface="Calibri"/>
                <a:cs typeface="Calibri"/>
              </a:rPr>
              <a:t>latest </a:t>
            </a:r>
            <a:r>
              <a:rPr sz="2300" spc="-20">
                <a:solidFill>
                  <a:srgbClr val="747678"/>
                </a:solidFill>
                <a:latin typeface="Calibri"/>
                <a:cs typeface="Calibri"/>
              </a:rPr>
              <a:t> </a:t>
            </a:r>
            <a:r>
              <a:rPr sz="2300" spc="-25">
                <a:solidFill>
                  <a:srgbClr val="747678"/>
                </a:solidFill>
                <a:latin typeface="Calibri"/>
                <a:cs typeface="Calibri"/>
              </a:rPr>
              <a:t>offers,</a:t>
            </a:r>
            <a:r>
              <a:rPr sz="2300" spc="-5">
                <a:solidFill>
                  <a:srgbClr val="747678"/>
                </a:solidFill>
                <a:latin typeface="Calibri"/>
                <a:cs typeface="Calibri"/>
              </a:rPr>
              <a:t> </a:t>
            </a:r>
            <a:r>
              <a:rPr sz="2300" spc="-20">
                <a:solidFill>
                  <a:srgbClr val="747678"/>
                </a:solidFill>
                <a:latin typeface="Calibri"/>
                <a:cs typeface="Calibri"/>
              </a:rPr>
              <a:t>business</a:t>
            </a:r>
            <a:r>
              <a:rPr sz="2300" spc="-5">
                <a:solidFill>
                  <a:srgbClr val="747678"/>
                </a:solidFill>
                <a:latin typeface="Calibri"/>
                <a:cs typeface="Calibri"/>
              </a:rPr>
              <a:t> </a:t>
            </a:r>
            <a:r>
              <a:rPr sz="2300" spc="-25">
                <a:solidFill>
                  <a:srgbClr val="747678"/>
                </a:solidFill>
                <a:latin typeface="Calibri"/>
                <a:cs typeface="Calibri"/>
              </a:rPr>
              <a:t>updates,</a:t>
            </a:r>
            <a:r>
              <a:rPr sz="2300" spc="-5">
                <a:solidFill>
                  <a:srgbClr val="747678"/>
                </a:solidFill>
                <a:latin typeface="Calibri"/>
                <a:cs typeface="Calibri"/>
              </a:rPr>
              <a:t> </a:t>
            </a:r>
            <a:r>
              <a:rPr sz="2300" spc="-20">
                <a:solidFill>
                  <a:srgbClr val="747678"/>
                </a:solidFill>
                <a:latin typeface="Calibri"/>
                <a:cs typeface="Calibri"/>
              </a:rPr>
              <a:t>feedback</a:t>
            </a:r>
            <a:r>
              <a:rPr sz="2300" spc="-5">
                <a:solidFill>
                  <a:srgbClr val="747678"/>
                </a:solidFill>
                <a:latin typeface="Calibri"/>
                <a:cs typeface="Calibri"/>
              </a:rPr>
              <a:t> </a:t>
            </a:r>
            <a:r>
              <a:rPr sz="2300" spc="-10">
                <a:solidFill>
                  <a:srgbClr val="747678"/>
                </a:solidFill>
                <a:latin typeface="Calibri"/>
                <a:cs typeface="Calibri"/>
              </a:rPr>
              <a:t>on</a:t>
            </a:r>
            <a:r>
              <a:rPr sz="2300" spc="-5">
                <a:solidFill>
                  <a:srgbClr val="747678"/>
                </a:solidFill>
                <a:latin typeface="Calibri"/>
                <a:cs typeface="Calibri"/>
              </a:rPr>
              <a:t> </a:t>
            </a:r>
            <a:r>
              <a:rPr sz="2300" spc="-25">
                <a:solidFill>
                  <a:srgbClr val="747678"/>
                </a:solidFill>
                <a:latin typeface="Calibri"/>
                <a:cs typeface="Calibri"/>
              </a:rPr>
              <a:t>your </a:t>
            </a:r>
            <a:r>
              <a:rPr sz="2300" spc="-505">
                <a:solidFill>
                  <a:srgbClr val="747678"/>
                </a:solidFill>
                <a:latin typeface="Calibri"/>
                <a:cs typeface="Calibri"/>
              </a:rPr>
              <a:t> </a:t>
            </a:r>
            <a:r>
              <a:rPr sz="2300" spc="-20">
                <a:solidFill>
                  <a:srgbClr val="747678"/>
                </a:solidFill>
                <a:latin typeface="Calibri"/>
                <a:cs typeface="Calibri"/>
              </a:rPr>
              <a:t>experience</a:t>
            </a:r>
            <a:r>
              <a:rPr sz="2300" spc="-5">
                <a:solidFill>
                  <a:srgbClr val="747678"/>
                </a:solidFill>
                <a:latin typeface="Calibri"/>
                <a:cs typeface="Calibri"/>
              </a:rPr>
              <a:t> </a:t>
            </a:r>
            <a:r>
              <a:rPr sz="2300" spc="-15">
                <a:solidFill>
                  <a:srgbClr val="747678"/>
                </a:solidFill>
                <a:latin typeface="Calibri"/>
                <a:cs typeface="Calibri"/>
              </a:rPr>
              <a:t>for</a:t>
            </a:r>
            <a:r>
              <a:rPr sz="2300" spc="-5">
                <a:solidFill>
                  <a:srgbClr val="747678"/>
                </a:solidFill>
                <a:latin typeface="Calibri"/>
                <a:cs typeface="Calibri"/>
              </a:rPr>
              <a:t> </a:t>
            </a:r>
            <a:r>
              <a:rPr sz="2300" spc="-25">
                <a:solidFill>
                  <a:srgbClr val="747678"/>
                </a:solidFill>
                <a:latin typeface="Calibri"/>
                <a:cs typeface="Calibri"/>
              </a:rPr>
              <a:t>your</a:t>
            </a:r>
            <a:r>
              <a:rPr sz="2300">
                <a:solidFill>
                  <a:srgbClr val="747678"/>
                </a:solidFill>
                <a:latin typeface="Calibri"/>
                <a:cs typeface="Calibri"/>
              </a:rPr>
              <a:t> </a:t>
            </a:r>
            <a:r>
              <a:rPr sz="2300" spc="-20">
                <a:solidFill>
                  <a:srgbClr val="747678"/>
                </a:solidFill>
                <a:latin typeface="Calibri"/>
                <a:cs typeface="Calibri"/>
              </a:rPr>
              <a:t>recent</a:t>
            </a:r>
            <a:r>
              <a:rPr sz="2300" spc="-5">
                <a:solidFill>
                  <a:srgbClr val="747678"/>
                </a:solidFill>
                <a:latin typeface="Calibri"/>
                <a:cs typeface="Calibri"/>
              </a:rPr>
              <a:t> </a:t>
            </a:r>
            <a:r>
              <a:rPr sz="2300" spc="-20">
                <a:solidFill>
                  <a:srgbClr val="747678"/>
                </a:solidFill>
                <a:latin typeface="Calibri"/>
                <a:cs typeface="Calibri"/>
              </a:rPr>
              <a:t>visit</a:t>
            </a:r>
            <a:r>
              <a:rPr sz="2300">
                <a:solidFill>
                  <a:srgbClr val="747678"/>
                </a:solidFill>
                <a:latin typeface="Calibri"/>
                <a:cs typeface="Calibri"/>
              </a:rPr>
              <a:t> ,</a:t>
            </a:r>
            <a:r>
              <a:rPr sz="2300" spc="-5">
                <a:solidFill>
                  <a:srgbClr val="747678"/>
                </a:solidFill>
                <a:latin typeface="Calibri"/>
                <a:cs typeface="Calibri"/>
              </a:rPr>
              <a:t> </a:t>
            </a:r>
            <a:r>
              <a:rPr sz="2300" spc="-20">
                <a:solidFill>
                  <a:srgbClr val="747678"/>
                </a:solidFill>
                <a:latin typeface="Calibri"/>
                <a:cs typeface="Calibri"/>
              </a:rPr>
              <a:t>and</a:t>
            </a:r>
            <a:r>
              <a:rPr sz="2300">
                <a:solidFill>
                  <a:srgbClr val="747678"/>
                </a:solidFill>
                <a:latin typeface="Calibri"/>
                <a:cs typeface="Calibri"/>
              </a:rPr>
              <a:t> </a:t>
            </a:r>
            <a:r>
              <a:rPr sz="2300" spc="-10">
                <a:solidFill>
                  <a:srgbClr val="747678"/>
                </a:solidFill>
                <a:latin typeface="Calibri"/>
                <a:cs typeface="Calibri"/>
              </a:rPr>
              <a:t>book </a:t>
            </a:r>
            <a:r>
              <a:rPr sz="2300" spc="-505">
                <a:solidFill>
                  <a:srgbClr val="747678"/>
                </a:solidFill>
                <a:latin typeface="Calibri"/>
                <a:cs typeface="Calibri"/>
              </a:rPr>
              <a:t> </a:t>
            </a:r>
            <a:r>
              <a:rPr sz="2300" spc="-10">
                <a:solidFill>
                  <a:srgbClr val="747678"/>
                </a:solidFill>
                <a:latin typeface="Calibri"/>
                <a:cs typeface="Calibri"/>
              </a:rPr>
              <a:t>on</a:t>
            </a:r>
            <a:r>
              <a:rPr sz="2300" spc="-5">
                <a:solidFill>
                  <a:srgbClr val="747678"/>
                </a:solidFill>
                <a:latin typeface="Calibri"/>
                <a:cs typeface="Calibri"/>
              </a:rPr>
              <a:t> </a:t>
            </a:r>
            <a:r>
              <a:rPr sz="2300" spc="-20">
                <a:solidFill>
                  <a:srgbClr val="747678"/>
                </a:solidFill>
                <a:latin typeface="Calibri"/>
                <a:cs typeface="Calibri"/>
              </a:rPr>
              <a:t>to</a:t>
            </a:r>
            <a:r>
              <a:rPr sz="2300" spc="-5">
                <a:solidFill>
                  <a:srgbClr val="747678"/>
                </a:solidFill>
                <a:latin typeface="Calibri"/>
                <a:cs typeface="Calibri"/>
              </a:rPr>
              <a:t> </a:t>
            </a:r>
            <a:r>
              <a:rPr sz="2300" spc="-20">
                <a:solidFill>
                  <a:srgbClr val="747678"/>
                </a:solidFill>
                <a:latin typeface="Calibri"/>
                <a:cs typeface="Calibri"/>
              </a:rPr>
              <a:t>the</a:t>
            </a:r>
            <a:r>
              <a:rPr sz="2300" spc="-5">
                <a:solidFill>
                  <a:srgbClr val="747678"/>
                </a:solidFill>
                <a:latin typeface="Calibri"/>
                <a:cs typeface="Calibri"/>
              </a:rPr>
              <a:t> </a:t>
            </a:r>
            <a:r>
              <a:rPr sz="2300">
                <a:solidFill>
                  <a:srgbClr val="747678"/>
                </a:solidFill>
                <a:latin typeface="Calibri"/>
                <a:cs typeface="Calibri"/>
              </a:rPr>
              <a:t>next</a:t>
            </a:r>
            <a:r>
              <a:rPr sz="2300" spc="-5">
                <a:solidFill>
                  <a:srgbClr val="747678"/>
                </a:solidFill>
                <a:latin typeface="Calibri"/>
                <a:cs typeface="Calibri"/>
              </a:rPr>
              <a:t> </a:t>
            </a:r>
            <a:r>
              <a:rPr sz="2300" spc="-45">
                <a:solidFill>
                  <a:srgbClr val="747678"/>
                </a:solidFill>
                <a:latin typeface="Calibri"/>
                <a:cs typeface="Calibri"/>
              </a:rPr>
              <a:t>Your</a:t>
            </a:r>
            <a:r>
              <a:rPr sz="2300" spc="-5">
                <a:solidFill>
                  <a:srgbClr val="747678"/>
                </a:solidFill>
                <a:latin typeface="Calibri"/>
                <a:cs typeface="Calibri"/>
              </a:rPr>
              <a:t> </a:t>
            </a:r>
            <a:r>
              <a:rPr sz="2300" spc="10">
                <a:solidFill>
                  <a:srgbClr val="747678"/>
                </a:solidFill>
                <a:latin typeface="Calibri"/>
                <a:cs typeface="Calibri"/>
              </a:rPr>
              <a:t>Co-op</a:t>
            </a:r>
            <a:r>
              <a:rPr sz="2300" spc="-5">
                <a:solidFill>
                  <a:srgbClr val="747678"/>
                </a:solidFill>
                <a:latin typeface="Calibri"/>
                <a:cs typeface="Calibri"/>
              </a:rPr>
              <a:t> </a:t>
            </a:r>
            <a:r>
              <a:rPr sz="2300" spc="-25">
                <a:solidFill>
                  <a:srgbClr val="747678"/>
                </a:solidFill>
                <a:latin typeface="Calibri"/>
                <a:cs typeface="Calibri"/>
              </a:rPr>
              <a:t>conversations?”</a:t>
            </a:r>
            <a:endParaRPr sz="2300">
              <a:latin typeface="Calibri"/>
              <a:cs typeface="Calibri"/>
            </a:endParaRPr>
          </a:p>
          <a:p>
            <a:pPr marL="803910">
              <a:lnSpc>
                <a:spcPct val="100000"/>
              </a:lnSpc>
              <a:spcBef>
                <a:spcPts val="135"/>
              </a:spcBef>
            </a:pPr>
            <a:r>
              <a:rPr sz="2300" spc="-50">
                <a:solidFill>
                  <a:srgbClr val="747678"/>
                </a:solidFill>
                <a:latin typeface="Calibri"/>
                <a:cs typeface="Calibri"/>
              </a:rPr>
              <a:t>“All</a:t>
            </a:r>
            <a:r>
              <a:rPr sz="2300" spc="-15">
                <a:solidFill>
                  <a:srgbClr val="747678"/>
                </a:solidFill>
                <a:latin typeface="Calibri"/>
                <a:cs typeface="Calibri"/>
              </a:rPr>
              <a:t> </a:t>
            </a:r>
            <a:r>
              <a:rPr sz="2300" spc="-20">
                <a:solidFill>
                  <a:srgbClr val="747678"/>
                </a:solidFill>
                <a:latin typeface="Calibri"/>
                <a:cs typeface="Calibri"/>
              </a:rPr>
              <a:t>the</a:t>
            </a:r>
            <a:r>
              <a:rPr sz="2300" spc="-10">
                <a:solidFill>
                  <a:srgbClr val="747678"/>
                </a:solidFill>
                <a:latin typeface="Calibri"/>
                <a:cs typeface="Calibri"/>
              </a:rPr>
              <a:t> </a:t>
            </a:r>
            <a:r>
              <a:rPr sz="2300" spc="-25">
                <a:solidFill>
                  <a:srgbClr val="747678"/>
                </a:solidFill>
                <a:latin typeface="Calibri"/>
                <a:cs typeface="Calibri"/>
              </a:rPr>
              <a:t>information</a:t>
            </a:r>
            <a:r>
              <a:rPr sz="2300" spc="-5">
                <a:solidFill>
                  <a:srgbClr val="747678"/>
                </a:solidFill>
                <a:latin typeface="Calibri"/>
                <a:cs typeface="Calibri"/>
              </a:rPr>
              <a:t> </a:t>
            </a:r>
            <a:r>
              <a:rPr sz="2300" spc="-15">
                <a:solidFill>
                  <a:srgbClr val="747678"/>
                </a:solidFill>
                <a:latin typeface="Calibri"/>
                <a:cs typeface="Calibri"/>
              </a:rPr>
              <a:t>to</a:t>
            </a:r>
            <a:r>
              <a:rPr sz="2300" spc="-10">
                <a:solidFill>
                  <a:srgbClr val="747678"/>
                </a:solidFill>
                <a:latin typeface="Calibri"/>
                <a:cs typeface="Calibri"/>
              </a:rPr>
              <a:t> hand”</a:t>
            </a:r>
            <a:endParaRPr sz="2300">
              <a:latin typeface="Calibri"/>
              <a:cs typeface="Calibri"/>
            </a:endParaRPr>
          </a:p>
        </p:txBody>
      </p:sp>
      <p:sp>
        <p:nvSpPr>
          <p:cNvPr id="8" name="object 8"/>
          <p:cNvSpPr/>
          <p:nvPr/>
        </p:nvSpPr>
        <p:spPr>
          <a:xfrm>
            <a:off x="13332930" y="7161176"/>
            <a:ext cx="5934075" cy="3078480"/>
          </a:xfrm>
          <a:custGeom>
            <a:avLst/>
            <a:gdLst/>
            <a:ahLst/>
            <a:cxnLst/>
            <a:rect l="l" t="t" r="r" b="b"/>
            <a:pathLst>
              <a:path w="5934075" h="3078479">
                <a:moveTo>
                  <a:pt x="5641660"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786606"/>
                </a:lnTo>
                <a:lnTo>
                  <a:pt x="3819" y="2833943"/>
                </a:lnTo>
                <a:lnTo>
                  <a:pt x="14877" y="2878849"/>
                </a:lnTo>
                <a:lnTo>
                  <a:pt x="32573" y="2920722"/>
                </a:lnTo>
                <a:lnTo>
                  <a:pt x="56306" y="2958960"/>
                </a:lnTo>
                <a:lnTo>
                  <a:pt x="85475" y="2992965"/>
                </a:lnTo>
                <a:lnTo>
                  <a:pt x="119479" y="3022134"/>
                </a:lnTo>
                <a:lnTo>
                  <a:pt x="157718" y="3045866"/>
                </a:lnTo>
                <a:lnTo>
                  <a:pt x="199590" y="3063562"/>
                </a:lnTo>
                <a:lnTo>
                  <a:pt x="244496" y="3074620"/>
                </a:lnTo>
                <a:lnTo>
                  <a:pt x="291834" y="3078440"/>
                </a:lnTo>
                <a:lnTo>
                  <a:pt x="5641660" y="3078440"/>
                </a:lnTo>
                <a:lnTo>
                  <a:pt x="5688998" y="3074620"/>
                </a:lnTo>
                <a:lnTo>
                  <a:pt x="5733904" y="3063562"/>
                </a:lnTo>
                <a:lnTo>
                  <a:pt x="5775778" y="3045866"/>
                </a:lnTo>
                <a:lnTo>
                  <a:pt x="5814018" y="3022134"/>
                </a:lnTo>
                <a:lnTo>
                  <a:pt x="5848024" y="2992965"/>
                </a:lnTo>
                <a:lnTo>
                  <a:pt x="5877195" y="2958960"/>
                </a:lnTo>
                <a:lnTo>
                  <a:pt x="5900929" y="2920722"/>
                </a:lnTo>
                <a:lnTo>
                  <a:pt x="5918626" y="2878849"/>
                </a:lnTo>
                <a:lnTo>
                  <a:pt x="5929685" y="2833943"/>
                </a:lnTo>
                <a:lnTo>
                  <a:pt x="5933505" y="2786606"/>
                </a:lnTo>
                <a:lnTo>
                  <a:pt x="5933505" y="291834"/>
                </a:lnTo>
                <a:lnTo>
                  <a:pt x="5929685" y="244498"/>
                </a:lnTo>
                <a:lnTo>
                  <a:pt x="5918626" y="199594"/>
                </a:lnTo>
                <a:lnTo>
                  <a:pt x="5900929" y="157722"/>
                </a:lnTo>
                <a:lnTo>
                  <a:pt x="5877195" y="119483"/>
                </a:lnTo>
                <a:lnTo>
                  <a:pt x="5848024" y="85479"/>
                </a:lnTo>
                <a:lnTo>
                  <a:pt x="5814018" y="56309"/>
                </a:lnTo>
                <a:lnTo>
                  <a:pt x="5775778" y="32575"/>
                </a:lnTo>
                <a:lnTo>
                  <a:pt x="5733904" y="14878"/>
                </a:lnTo>
                <a:lnTo>
                  <a:pt x="5688998" y="3819"/>
                </a:lnTo>
                <a:lnTo>
                  <a:pt x="5641660" y="0"/>
                </a:lnTo>
                <a:close/>
              </a:path>
            </a:pathLst>
          </a:custGeom>
          <a:solidFill>
            <a:srgbClr val="FFFFFF"/>
          </a:solidFill>
        </p:spPr>
        <p:txBody>
          <a:bodyPr wrap="square" lIns="0" tIns="0" rIns="0" bIns="0" rtlCol="0"/>
          <a:lstStyle/>
          <a:p>
            <a:endParaRPr/>
          </a:p>
        </p:txBody>
      </p:sp>
      <p:sp>
        <p:nvSpPr>
          <p:cNvPr id="9" name="object 9"/>
          <p:cNvSpPr txBox="1"/>
          <p:nvPr/>
        </p:nvSpPr>
        <p:spPr>
          <a:xfrm>
            <a:off x="13877675" y="7530662"/>
            <a:ext cx="4843145" cy="2324735"/>
          </a:xfrm>
          <a:prstGeom prst="rect">
            <a:avLst/>
          </a:prstGeom>
        </p:spPr>
        <p:txBody>
          <a:bodyPr vert="horz" wrap="square" lIns="0" tIns="45720" rIns="0" bIns="0" rtlCol="0">
            <a:spAutoFit/>
          </a:bodyPr>
          <a:lstStyle/>
          <a:p>
            <a:pPr marL="12700" marR="5080" indent="635" algn="ctr">
              <a:lnSpc>
                <a:spcPts val="2560"/>
              </a:lnSpc>
              <a:spcBef>
                <a:spcPts val="360"/>
              </a:spcBef>
            </a:pPr>
            <a:r>
              <a:rPr sz="2300" spc="-20">
                <a:solidFill>
                  <a:srgbClr val="747678"/>
                </a:solidFill>
                <a:latin typeface="Calibri"/>
                <a:cs typeface="Calibri"/>
              </a:rPr>
              <a:t>“Don’t</a:t>
            </a:r>
            <a:r>
              <a:rPr sz="2300" spc="-5">
                <a:solidFill>
                  <a:srgbClr val="747678"/>
                </a:solidFill>
                <a:latin typeface="Calibri"/>
                <a:cs typeface="Calibri"/>
              </a:rPr>
              <a:t> </a:t>
            </a:r>
            <a:r>
              <a:rPr sz="2300" spc="-20">
                <a:solidFill>
                  <a:srgbClr val="747678"/>
                </a:solidFill>
                <a:latin typeface="Calibri"/>
                <a:cs typeface="Calibri"/>
              </a:rPr>
              <a:t>forget</a:t>
            </a:r>
            <a:r>
              <a:rPr sz="2300" spc="-5">
                <a:solidFill>
                  <a:srgbClr val="747678"/>
                </a:solidFill>
                <a:latin typeface="Calibri"/>
                <a:cs typeface="Calibri"/>
              </a:rPr>
              <a:t> </a:t>
            </a:r>
            <a:r>
              <a:rPr sz="2300" spc="-20">
                <a:solidFill>
                  <a:srgbClr val="747678"/>
                </a:solidFill>
                <a:latin typeface="Calibri"/>
                <a:cs typeface="Calibri"/>
              </a:rPr>
              <a:t>you</a:t>
            </a:r>
            <a:r>
              <a:rPr sz="2300">
                <a:solidFill>
                  <a:srgbClr val="747678"/>
                </a:solidFill>
                <a:latin typeface="Calibri"/>
                <a:cs typeface="Calibri"/>
              </a:rPr>
              <a:t> </a:t>
            </a:r>
            <a:r>
              <a:rPr sz="2300" spc="-20">
                <a:solidFill>
                  <a:srgbClr val="747678"/>
                </a:solidFill>
                <a:latin typeface="Calibri"/>
                <a:cs typeface="Calibri"/>
              </a:rPr>
              <a:t>also</a:t>
            </a:r>
            <a:r>
              <a:rPr sz="2300" spc="-5">
                <a:solidFill>
                  <a:srgbClr val="747678"/>
                </a:solidFill>
                <a:latin typeface="Calibri"/>
                <a:cs typeface="Calibri"/>
              </a:rPr>
              <a:t> </a:t>
            </a:r>
            <a:r>
              <a:rPr sz="2300" spc="-20">
                <a:solidFill>
                  <a:srgbClr val="747678"/>
                </a:solidFill>
                <a:latin typeface="Calibri"/>
                <a:cs typeface="Calibri"/>
              </a:rPr>
              <a:t>get</a:t>
            </a:r>
            <a:r>
              <a:rPr sz="2300">
                <a:solidFill>
                  <a:srgbClr val="747678"/>
                </a:solidFill>
                <a:latin typeface="Calibri"/>
                <a:cs typeface="Calibri"/>
              </a:rPr>
              <a:t> </a:t>
            </a:r>
            <a:r>
              <a:rPr sz="2300" spc="-20">
                <a:solidFill>
                  <a:srgbClr val="747678"/>
                </a:solidFill>
                <a:latin typeface="Calibri"/>
                <a:cs typeface="Calibri"/>
              </a:rPr>
              <a:t>member </a:t>
            </a:r>
            <a:r>
              <a:rPr sz="2300" spc="-15">
                <a:solidFill>
                  <a:srgbClr val="747678"/>
                </a:solidFill>
                <a:latin typeface="Calibri"/>
                <a:cs typeface="Calibri"/>
              </a:rPr>
              <a:t> benefits</a:t>
            </a:r>
            <a:r>
              <a:rPr sz="2300" spc="-5">
                <a:solidFill>
                  <a:srgbClr val="747678"/>
                </a:solidFill>
                <a:latin typeface="Calibri"/>
                <a:cs typeface="Calibri"/>
              </a:rPr>
              <a:t> </a:t>
            </a:r>
            <a:r>
              <a:rPr sz="2300" spc="-15">
                <a:solidFill>
                  <a:srgbClr val="747678"/>
                </a:solidFill>
                <a:latin typeface="Calibri"/>
                <a:cs typeface="Calibri"/>
              </a:rPr>
              <a:t>as</a:t>
            </a:r>
            <a:r>
              <a:rPr sz="2300">
                <a:solidFill>
                  <a:srgbClr val="747678"/>
                </a:solidFill>
                <a:latin typeface="Calibri"/>
                <a:cs typeface="Calibri"/>
              </a:rPr>
              <a:t> </a:t>
            </a:r>
            <a:r>
              <a:rPr sz="2300" spc="-25">
                <a:solidFill>
                  <a:srgbClr val="747678"/>
                </a:solidFill>
                <a:latin typeface="Calibri"/>
                <a:cs typeface="Calibri"/>
              </a:rPr>
              <a:t>well</a:t>
            </a:r>
            <a:r>
              <a:rPr sz="2300" spc="-5">
                <a:solidFill>
                  <a:srgbClr val="747678"/>
                </a:solidFill>
                <a:latin typeface="Calibri"/>
                <a:cs typeface="Calibri"/>
              </a:rPr>
              <a:t> </a:t>
            </a:r>
            <a:r>
              <a:rPr sz="2300" spc="-15">
                <a:solidFill>
                  <a:srgbClr val="747678"/>
                </a:solidFill>
                <a:latin typeface="Calibri"/>
                <a:cs typeface="Calibri"/>
              </a:rPr>
              <a:t>as</a:t>
            </a:r>
            <a:r>
              <a:rPr sz="2300" spc="-5">
                <a:solidFill>
                  <a:srgbClr val="747678"/>
                </a:solidFill>
                <a:latin typeface="Calibri"/>
                <a:cs typeface="Calibri"/>
              </a:rPr>
              <a:t> </a:t>
            </a:r>
            <a:r>
              <a:rPr sz="2300" spc="-25">
                <a:solidFill>
                  <a:srgbClr val="747678"/>
                </a:solidFill>
                <a:latin typeface="Calibri"/>
                <a:cs typeface="Calibri"/>
              </a:rPr>
              <a:t>other</a:t>
            </a:r>
            <a:r>
              <a:rPr sz="2300">
                <a:solidFill>
                  <a:srgbClr val="747678"/>
                </a:solidFill>
                <a:latin typeface="Calibri"/>
                <a:cs typeface="Calibri"/>
              </a:rPr>
              <a:t> </a:t>
            </a:r>
            <a:r>
              <a:rPr sz="2300" spc="-25">
                <a:solidFill>
                  <a:srgbClr val="747678"/>
                </a:solidFill>
                <a:latin typeface="Calibri"/>
                <a:cs typeface="Calibri"/>
              </a:rPr>
              <a:t>deals</a:t>
            </a:r>
            <a:r>
              <a:rPr sz="2300">
                <a:solidFill>
                  <a:srgbClr val="747678"/>
                </a:solidFill>
                <a:latin typeface="Calibri"/>
                <a:cs typeface="Calibri"/>
              </a:rPr>
              <a:t> </a:t>
            </a:r>
            <a:r>
              <a:rPr sz="2300" spc="-15">
                <a:solidFill>
                  <a:srgbClr val="747678"/>
                </a:solidFill>
                <a:latin typeface="Calibri"/>
                <a:cs typeface="Calibri"/>
              </a:rPr>
              <a:t>such</a:t>
            </a:r>
            <a:r>
              <a:rPr sz="2300" spc="-5">
                <a:solidFill>
                  <a:srgbClr val="747678"/>
                </a:solidFill>
                <a:latin typeface="Calibri"/>
                <a:cs typeface="Calibri"/>
              </a:rPr>
              <a:t> </a:t>
            </a:r>
            <a:r>
              <a:rPr sz="2300" spc="-15">
                <a:solidFill>
                  <a:srgbClr val="747678"/>
                </a:solidFill>
                <a:latin typeface="Calibri"/>
                <a:cs typeface="Calibri"/>
              </a:rPr>
              <a:t>as </a:t>
            </a:r>
            <a:r>
              <a:rPr sz="2300" spc="-10">
                <a:solidFill>
                  <a:srgbClr val="747678"/>
                </a:solidFill>
                <a:latin typeface="Calibri"/>
                <a:cs typeface="Calibri"/>
              </a:rPr>
              <a:t> </a:t>
            </a:r>
            <a:r>
              <a:rPr sz="2300" spc="-20">
                <a:solidFill>
                  <a:srgbClr val="747678"/>
                </a:solidFill>
                <a:latin typeface="Calibri"/>
                <a:cs typeface="Calibri"/>
              </a:rPr>
              <a:t>member</a:t>
            </a:r>
            <a:r>
              <a:rPr sz="2300" spc="-5">
                <a:solidFill>
                  <a:srgbClr val="747678"/>
                </a:solidFill>
                <a:latin typeface="Calibri"/>
                <a:cs typeface="Calibri"/>
              </a:rPr>
              <a:t> </a:t>
            </a:r>
            <a:r>
              <a:rPr sz="2300" spc="-15">
                <a:solidFill>
                  <a:srgbClr val="747678"/>
                </a:solidFill>
                <a:latin typeface="Calibri"/>
                <a:cs typeface="Calibri"/>
              </a:rPr>
              <a:t>currency</a:t>
            </a:r>
            <a:r>
              <a:rPr sz="2300" spc="-5">
                <a:solidFill>
                  <a:srgbClr val="747678"/>
                </a:solidFill>
                <a:latin typeface="Calibri"/>
                <a:cs typeface="Calibri"/>
              </a:rPr>
              <a:t> </a:t>
            </a:r>
            <a:r>
              <a:rPr sz="2300" spc="-20">
                <a:solidFill>
                  <a:srgbClr val="747678"/>
                </a:solidFill>
                <a:latin typeface="Calibri"/>
                <a:cs typeface="Calibri"/>
              </a:rPr>
              <a:t>rates</a:t>
            </a:r>
            <a:r>
              <a:rPr sz="2300">
                <a:solidFill>
                  <a:srgbClr val="747678"/>
                </a:solidFill>
                <a:latin typeface="Calibri"/>
                <a:cs typeface="Calibri"/>
              </a:rPr>
              <a:t> </a:t>
            </a:r>
            <a:r>
              <a:rPr sz="2300" spc="-20">
                <a:solidFill>
                  <a:srgbClr val="747678"/>
                </a:solidFill>
                <a:latin typeface="Calibri"/>
                <a:cs typeface="Calibri"/>
              </a:rPr>
              <a:t>with</a:t>
            </a:r>
            <a:r>
              <a:rPr sz="2300" spc="-5">
                <a:solidFill>
                  <a:srgbClr val="747678"/>
                </a:solidFill>
                <a:latin typeface="Calibri"/>
                <a:cs typeface="Calibri"/>
              </a:rPr>
              <a:t> </a:t>
            </a:r>
            <a:r>
              <a:rPr sz="2300" spc="-20">
                <a:solidFill>
                  <a:srgbClr val="747678"/>
                </a:solidFill>
                <a:latin typeface="Calibri"/>
                <a:cs typeface="Calibri"/>
              </a:rPr>
              <a:t>our</a:t>
            </a:r>
            <a:r>
              <a:rPr sz="2300">
                <a:solidFill>
                  <a:srgbClr val="747678"/>
                </a:solidFill>
                <a:latin typeface="Calibri"/>
                <a:cs typeface="Calibri"/>
              </a:rPr>
              <a:t> </a:t>
            </a:r>
            <a:r>
              <a:rPr sz="2300" spc="-50">
                <a:solidFill>
                  <a:srgbClr val="747678"/>
                </a:solidFill>
                <a:latin typeface="Calibri"/>
                <a:cs typeface="Calibri"/>
              </a:rPr>
              <a:t>Travel, </a:t>
            </a:r>
            <a:r>
              <a:rPr sz="2300" spc="-45">
                <a:solidFill>
                  <a:srgbClr val="747678"/>
                </a:solidFill>
                <a:latin typeface="Calibri"/>
                <a:cs typeface="Calibri"/>
              </a:rPr>
              <a:t> </a:t>
            </a:r>
            <a:r>
              <a:rPr sz="2300" spc="-25">
                <a:solidFill>
                  <a:srgbClr val="747678"/>
                </a:solidFill>
                <a:latin typeface="Calibri"/>
                <a:cs typeface="Calibri"/>
              </a:rPr>
              <a:t>download</a:t>
            </a:r>
            <a:r>
              <a:rPr sz="2300" spc="-5">
                <a:solidFill>
                  <a:srgbClr val="747678"/>
                </a:solidFill>
                <a:latin typeface="Calibri"/>
                <a:cs typeface="Calibri"/>
              </a:rPr>
              <a:t> </a:t>
            </a:r>
            <a:r>
              <a:rPr sz="2300" spc="-20">
                <a:solidFill>
                  <a:srgbClr val="747678"/>
                </a:solidFill>
                <a:latin typeface="Calibri"/>
                <a:cs typeface="Calibri"/>
              </a:rPr>
              <a:t>the</a:t>
            </a:r>
            <a:r>
              <a:rPr sz="2300">
                <a:solidFill>
                  <a:srgbClr val="747678"/>
                </a:solidFill>
                <a:latin typeface="Calibri"/>
                <a:cs typeface="Calibri"/>
              </a:rPr>
              <a:t> </a:t>
            </a:r>
            <a:r>
              <a:rPr sz="2300" spc="-50">
                <a:solidFill>
                  <a:srgbClr val="747678"/>
                </a:solidFill>
                <a:latin typeface="Calibri"/>
                <a:cs typeface="Calibri"/>
              </a:rPr>
              <a:t>Your</a:t>
            </a:r>
            <a:r>
              <a:rPr sz="2300" spc="-5">
                <a:solidFill>
                  <a:srgbClr val="747678"/>
                </a:solidFill>
                <a:latin typeface="Calibri"/>
                <a:cs typeface="Calibri"/>
              </a:rPr>
              <a:t> </a:t>
            </a:r>
            <a:r>
              <a:rPr sz="2300" spc="10">
                <a:solidFill>
                  <a:srgbClr val="747678"/>
                </a:solidFill>
                <a:latin typeface="Calibri"/>
                <a:cs typeface="Calibri"/>
              </a:rPr>
              <a:t>Co-op</a:t>
            </a:r>
            <a:r>
              <a:rPr sz="2300">
                <a:solidFill>
                  <a:srgbClr val="747678"/>
                </a:solidFill>
                <a:latin typeface="Calibri"/>
                <a:cs typeface="Calibri"/>
              </a:rPr>
              <a:t> </a:t>
            </a:r>
            <a:r>
              <a:rPr sz="2300" spc="-15">
                <a:solidFill>
                  <a:srgbClr val="747678"/>
                </a:solidFill>
                <a:latin typeface="Calibri"/>
                <a:cs typeface="Calibri"/>
              </a:rPr>
              <a:t>members</a:t>
            </a:r>
            <a:r>
              <a:rPr sz="2300" spc="-5">
                <a:solidFill>
                  <a:srgbClr val="747678"/>
                </a:solidFill>
                <a:latin typeface="Calibri"/>
                <a:cs typeface="Calibri"/>
              </a:rPr>
              <a:t> </a:t>
            </a:r>
            <a:r>
              <a:rPr sz="2300" spc="-20">
                <a:solidFill>
                  <a:srgbClr val="747678"/>
                </a:solidFill>
                <a:latin typeface="Calibri"/>
                <a:cs typeface="Calibri"/>
              </a:rPr>
              <a:t>app </a:t>
            </a:r>
            <a:r>
              <a:rPr sz="2300" spc="-15">
                <a:solidFill>
                  <a:srgbClr val="747678"/>
                </a:solidFill>
                <a:latin typeface="Calibri"/>
                <a:cs typeface="Calibri"/>
              </a:rPr>
              <a:t> </a:t>
            </a:r>
            <a:r>
              <a:rPr sz="2300" spc="-20">
                <a:solidFill>
                  <a:srgbClr val="747678"/>
                </a:solidFill>
                <a:latin typeface="Calibri"/>
                <a:cs typeface="Calibri"/>
              </a:rPr>
              <a:t>and</a:t>
            </a:r>
            <a:r>
              <a:rPr sz="2300">
                <a:solidFill>
                  <a:srgbClr val="747678"/>
                </a:solidFill>
                <a:latin typeface="Calibri"/>
                <a:cs typeface="Calibri"/>
              </a:rPr>
              <a:t> </a:t>
            </a:r>
            <a:r>
              <a:rPr sz="2300" spc="-20">
                <a:solidFill>
                  <a:srgbClr val="747678"/>
                </a:solidFill>
                <a:latin typeface="Calibri"/>
                <a:cs typeface="Calibri"/>
              </a:rPr>
              <a:t>you</a:t>
            </a:r>
            <a:r>
              <a:rPr sz="2300">
                <a:solidFill>
                  <a:srgbClr val="747678"/>
                </a:solidFill>
                <a:latin typeface="Calibri"/>
                <a:cs typeface="Calibri"/>
              </a:rPr>
              <a:t> </a:t>
            </a:r>
            <a:r>
              <a:rPr sz="2300" spc="-10">
                <a:solidFill>
                  <a:srgbClr val="747678"/>
                </a:solidFill>
                <a:latin typeface="Calibri"/>
                <a:cs typeface="Calibri"/>
              </a:rPr>
              <a:t>can</a:t>
            </a:r>
            <a:r>
              <a:rPr sz="2300">
                <a:solidFill>
                  <a:srgbClr val="747678"/>
                </a:solidFill>
                <a:latin typeface="Calibri"/>
                <a:cs typeface="Calibri"/>
              </a:rPr>
              <a:t> </a:t>
            </a:r>
            <a:r>
              <a:rPr sz="2300" spc="-15">
                <a:solidFill>
                  <a:srgbClr val="747678"/>
                </a:solidFill>
                <a:latin typeface="Calibri"/>
                <a:cs typeface="Calibri"/>
              </a:rPr>
              <a:t>find</a:t>
            </a:r>
            <a:r>
              <a:rPr sz="2300" spc="5">
                <a:solidFill>
                  <a:srgbClr val="747678"/>
                </a:solidFill>
                <a:latin typeface="Calibri"/>
                <a:cs typeface="Calibri"/>
              </a:rPr>
              <a:t> </a:t>
            </a:r>
            <a:r>
              <a:rPr sz="2300" spc="-25">
                <a:solidFill>
                  <a:srgbClr val="747678"/>
                </a:solidFill>
                <a:latin typeface="Calibri"/>
                <a:cs typeface="Calibri"/>
              </a:rPr>
              <a:t>all</a:t>
            </a:r>
            <a:r>
              <a:rPr sz="2300" spc="-5">
                <a:solidFill>
                  <a:srgbClr val="747678"/>
                </a:solidFill>
                <a:latin typeface="Calibri"/>
                <a:cs typeface="Calibri"/>
              </a:rPr>
              <a:t> </a:t>
            </a:r>
            <a:r>
              <a:rPr sz="2300" spc="-20">
                <a:solidFill>
                  <a:srgbClr val="747678"/>
                </a:solidFill>
                <a:latin typeface="Calibri"/>
                <a:cs typeface="Calibri"/>
              </a:rPr>
              <a:t>the</a:t>
            </a:r>
            <a:r>
              <a:rPr sz="2300">
                <a:solidFill>
                  <a:srgbClr val="747678"/>
                </a:solidFill>
                <a:latin typeface="Calibri"/>
                <a:cs typeface="Calibri"/>
              </a:rPr>
              <a:t> </a:t>
            </a:r>
            <a:r>
              <a:rPr sz="2300" spc="-25">
                <a:solidFill>
                  <a:srgbClr val="747678"/>
                </a:solidFill>
                <a:latin typeface="Calibri"/>
                <a:cs typeface="Calibri"/>
              </a:rPr>
              <a:t>information</a:t>
            </a:r>
            <a:r>
              <a:rPr sz="2300">
                <a:solidFill>
                  <a:srgbClr val="747678"/>
                </a:solidFill>
                <a:latin typeface="Calibri"/>
                <a:cs typeface="Calibri"/>
              </a:rPr>
              <a:t> </a:t>
            </a:r>
            <a:r>
              <a:rPr sz="2300" spc="-25">
                <a:solidFill>
                  <a:srgbClr val="747678"/>
                </a:solidFill>
                <a:latin typeface="Calibri"/>
                <a:cs typeface="Calibri"/>
              </a:rPr>
              <a:t>even </a:t>
            </a:r>
            <a:r>
              <a:rPr sz="2300" spc="-505">
                <a:solidFill>
                  <a:srgbClr val="747678"/>
                </a:solidFill>
                <a:latin typeface="Calibri"/>
                <a:cs typeface="Calibri"/>
              </a:rPr>
              <a:t> </a:t>
            </a:r>
            <a:r>
              <a:rPr sz="2300" spc="-15">
                <a:solidFill>
                  <a:srgbClr val="747678"/>
                </a:solidFill>
                <a:latin typeface="Calibri"/>
                <a:cs typeface="Calibri"/>
              </a:rPr>
              <a:t>some</a:t>
            </a:r>
            <a:r>
              <a:rPr sz="2300" spc="-5">
                <a:solidFill>
                  <a:srgbClr val="747678"/>
                </a:solidFill>
                <a:latin typeface="Calibri"/>
                <a:cs typeface="Calibri"/>
              </a:rPr>
              <a:t> </a:t>
            </a:r>
            <a:r>
              <a:rPr sz="2300" spc="-25">
                <a:solidFill>
                  <a:srgbClr val="747678"/>
                </a:solidFill>
                <a:latin typeface="Calibri"/>
                <a:cs typeface="Calibri"/>
              </a:rPr>
              <a:t>volunteering</a:t>
            </a:r>
            <a:r>
              <a:rPr sz="2300" spc="-5">
                <a:solidFill>
                  <a:srgbClr val="747678"/>
                </a:solidFill>
                <a:latin typeface="Calibri"/>
                <a:cs typeface="Calibri"/>
              </a:rPr>
              <a:t> </a:t>
            </a:r>
            <a:r>
              <a:rPr sz="2300" spc="-15">
                <a:solidFill>
                  <a:srgbClr val="747678"/>
                </a:solidFill>
                <a:latin typeface="Calibri"/>
                <a:cs typeface="Calibri"/>
              </a:rPr>
              <a:t>opportunities</a:t>
            </a:r>
            <a:r>
              <a:rPr sz="2300">
                <a:solidFill>
                  <a:srgbClr val="747678"/>
                </a:solidFill>
                <a:latin typeface="Calibri"/>
                <a:cs typeface="Calibri"/>
              </a:rPr>
              <a:t> </a:t>
            </a:r>
            <a:r>
              <a:rPr sz="2300" spc="-20">
                <a:solidFill>
                  <a:srgbClr val="747678"/>
                </a:solidFill>
                <a:latin typeface="Calibri"/>
                <a:cs typeface="Calibri"/>
              </a:rPr>
              <a:t>and </a:t>
            </a:r>
            <a:r>
              <a:rPr sz="2300" spc="-15">
                <a:solidFill>
                  <a:srgbClr val="747678"/>
                </a:solidFill>
                <a:latin typeface="Calibri"/>
                <a:cs typeface="Calibri"/>
              </a:rPr>
              <a:t> </a:t>
            </a:r>
            <a:r>
              <a:rPr sz="2300" spc="-25">
                <a:solidFill>
                  <a:srgbClr val="747678"/>
                </a:solidFill>
                <a:latin typeface="Calibri"/>
                <a:cs typeface="Calibri"/>
              </a:rPr>
              <a:t>updates</a:t>
            </a:r>
            <a:r>
              <a:rPr sz="2300" spc="-5">
                <a:solidFill>
                  <a:srgbClr val="747678"/>
                </a:solidFill>
                <a:latin typeface="Calibri"/>
                <a:cs typeface="Calibri"/>
              </a:rPr>
              <a:t> </a:t>
            </a:r>
            <a:r>
              <a:rPr sz="2300" spc="-10">
                <a:solidFill>
                  <a:srgbClr val="747678"/>
                </a:solidFill>
                <a:latin typeface="Calibri"/>
                <a:cs typeface="Calibri"/>
              </a:rPr>
              <a:t>on</a:t>
            </a:r>
            <a:r>
              <a:rPr sz="2300">
                <a:solidFill>
                  <a:srgbClr val="747678"/>
                </a:solidFill>
                <a:latin typeface="Calibri"/>
                <a:cs typeface="Calibri"/>
              </a:rPr>
              <a:t> </a:t>
            </a:r>
            <a:r>
              <a:rPr sz="2300" spc="-20">
                <a:solidFill>
                  <a:srgbClr val="747678"/>
                </a:solidFill>
                <a:latin typeface="Calibri"/>
                <a:cs typeface="Calibri"/>
              </a:rPr>
              <a:t>our</a:t>
            </a:r>
            <a:r>
              <a:rPr sz="2300">
                <a:solidFill>
                  <a:srgbClr val="747678"/>
                </a:solidFill>
                <a:latin typeface="Calibri"/>
                <a:cs typeface="Calibri"/>
              </a:rPr>
              <a:t> </a:t>
            </a:r>
            <a:r>
              <a:rPr sz="2300" spc="-20">
                <a:solidFill>
                  <a:srgbClr val="747678"/>
                </a:solidFill>
                <a:latin typeface="Calibri"/>
                <a:cs typeface="Calibri"/>
              </a:rPr>
              <a:t>community</a:t>
            </a:r>
            <a:r>
              <a:rPr sz="2300">
                <a:solidFill>
                  <a:srgbClr val="747678"/>
                </a:solidFill>
                <a:latin typeface="Calibri"/>
                <a:cs typeface="Calibri"/>
              </a:rPr>
              <a:t> work”</a:t>
            </a:r>
            <a:endParaRPr sz="2300">
              <a:latin typeface="Calibri"/>
              <a:cs typeface="Calibri"/>
            </a:endParaRPr>
          </a:p>
        </p:txBody>
      </p:sp>
      <p:sp>
        <p:nvSpPr>
          <p:cNvPr id="10" name="object 10"/>
          <p:cNvSpPr/>
          <p:nvPr/>
        </p:nvSpPr>
        <p:spPr>
          <a:xfrm>
            <a:off x="7085300" y="7161176"/>
            <a:ext cx="5934075" cy="3078480"/>
          </a:xfrm>
          <a:custGeom>
            <a:avLst/>
            <a:gdLst/>
            <a:ahLst/>
            <a:cxnLst/>
            <a:rect l="l" t="t" r="r" b="b"/>
            <a:pathLst>
              <a:path w="5934075" h="3078479">
                <a:moveTo>
                  <a:pt x="5641660" y="0"/>
                </a:moveTo>
                <a:lnTo>
                  <a:pt x="291834" y="0"/>
                </a:lnTo>
                <a:lnTo>
                  <a:pt x="244496" y="3819"/>
                </a:lnTo>
                <a:lnTo>
                  <a:pt x="199590" y="14878"/>
                </a:lnTo>
                <a:lnTo>
                  <a:pt x="157718" y="32575"/>
                </a:lnTo>
                <a:lnTo>
                  <a:pt x="119479" y="56309"/>
                </a:lnTo>
                <a:lnTo>
                  <a:pt x="85475" y="85479"/>
                </a:lnTo>
                <a:lnTo>
                  <a:pt x="56306" y="119483"/>
                </a:lnTo>
                <a:lnTo>
                  <a:pt x="32573" y="157722"/>
                </a:lnTo>
                <a:lnTo>
                  <a:pt x="14877" y="199594"/>
                </a:lnTo>
                <a:lnTo>
                  <a:pt x="3819" y="244498"/>
                </a:lnTo>
                <a:lnTo>
                  <a:pt x="0" y="291834"/>
                </a:lnTo>
                <a:lnTo>
                  <a:pt x="0" y="2786606"/>
                </a:lnTo>
                <a:lnTo>
                  <a:pt x="3819" y="2833943"/>
                </a:lnTo>
                <a:lnTo>
                  <a:pt x="14877" y="2878849"/>
                </a:lnTo>
                <a:lnTo>
                  <a:pt x="32573" y="2920722"/>
                </a:lnTo>
                <a:lnTo>
                  <a:pt x="56306" y="2958960"/>
                </a:lnTo>
                <a:lnTo>
                  <a:pt x="85475" y="2992965"/>
                </a:lnTo>
                <a:lnTo>
                  <a:pt x="119479" y="3022134"/>
                </a:lnTo>
                <a:lnTo>
                  <a:pt x="157718" y="3045866"/>
                </a:lnTo>
                <a:lnTo>
                  <a:pt x="199590" y="3063562"/>
                </a:lnTo>
                <a:lnTo>
                  <a:pt x="244496" y="3074620"/>
                </a:lnTo>
                <a:lnTo>
                  <a:pt x="291834" y="3078440"/>
                </a:lnTo>
                <a:lnTo>
                  <a:pt x="5641660" y="3078440"/>
                </a:lnTo>
                <a:lnTo>
                  <a:pt x="5688998" y="3074620"/>
                </a:lnTo>
                <a:lnTo>
                  <a:pt x="5733904" y="3063562"/>
                </a:lnTo>
                <a:lnTo>
                  <a:pt x="5775778" y="3045866"/>
                </a:lnTo>
                <a:lnTo>
                  <a:pt x="5814018" y="3022134"/>
                </a:lnTo>
                <a:lnTo>
                  <a:pt x="5848024" y="2992965"/>
                </a:lnTo>
                <a:lnTo>
                  <a:pt x="5877195" y="2958960"/>
                </a:lnTo>
                <a:lnTo>
                  <a:pt x="5900929" y="2920722"/>
                </a:lnTo>
                <a:lnTo>
                  <a:pt x="5918626" y="2878849"/>
                </a:lnTo>
                <a:lnTo>
                  <a:pt x="5929685" y="2833943"/>
                </a:lnTo>
                <a:lnTo>
                  <a:pt x="5933505" y="2786606"/>
                </a:lnTo>
                <a:lnTo>
                  <a:pt x="5933505" y="291834"/>
                </a:lnTo>
                <a:lnTo>
                  <a:pt x="5929685" y="244498"/>
                </a:lnTo>
                <a:lnTo>
                  <a:pt x="5918626" y="199594"/>
                </a:lnTo>
                <a:lnTo>
                  <a:pt x="5900929" y="157722"/>
                </a:lnTo>
                <a:lnTo>
                  <a:pt x="5877195" y="119483"/>
                </a:lnTo>
                <a:lnTo>
                  <a:pt x="5848024" y="85479"/>
                </a:lnTo>
                <a:lnTo>
                  <a:pt x="5814018" y="56309"/>
                </a:lnTo>
                <a:lnTo>
                  <a:pt x="5775778" y="32575"/>
                </a:lnTo>
                <a:lnTo>
                  <a:pt x="5733904" y="14878"/>
                </a:lnTo>
                <a:lnTo>
                  <a:pt x="5688998" y="3819"/>
                </a:lnTo>
                <a:lnTo>
                  <a:pt x="5641660" y="0"/>
                </a:lnTo>
                <a:close/>
              </a:path>
            </a:pathLst>
          </a:custGeom>
          <a:solidFill>
            <a:srgbClr val="FFFFFF"/>
          </a:solidFill>
        </p:spPr>
        <p:txBody>
          <a:bodyPr wrap="square" lIns="0" tIns="0" rIns="0" bIns="0" rtlCol="0"/>
          <a:lstStyle/>
          <a:p>
            <a:endParaRPr/>
          </a:p>
        </p:txBody>
      </p:sp>
      <p:sp>
        <p:nvSpPr>
          <p:cNvPr id="11" name="object 11"/>
          <p:cNvSpPr txBox="1"/>
          <p:nvPr/>
        </p:nvSpPr>
        <p:spPr>
          <a:xfrm>
            <a:off x="7493869" y="7855260"/>
            <a:ext cx="5116830" cy="1675764"/>
          </a:xfrm>
          <a:prstGeom prst="rect">
            <a:avLst/>
          </a:prstGeom>
        </p:spPr>
        <p:txBody>
          <a:bodyPr vert="horz" wrap="square" lIns="0" tIns="45720" rIns="0" bIns="0" rtlCol="0">
            <a:spAutoFit/>
          </a:bodyPr>
          <a:lstStyle/>
          <a:p>
            <a:pPr marL="12700" marR="5080" algn="ctr">
              <a:lnSpc>
                <a:spcPts val="2560"/>
              </a:lnSpc>
              <a:spcBef>
                <a:spcPts val="360"/>
              </a:spcBef>
            </a:pPr>
            <a:r>
              <a:rPr sz="2300" spc="-20">
                <a:solidFill>
                  <a:srgbClr val="747678"/>
                </a:solidFill>
                <a:latin typeface="Calibri"/>
                <a:cs typeface="Calibri"/>
              </a:rPr>
              <a:t>“Don’t</a:t>
            </a:r>
            <a:r>
              <a:rPr sz="2300" spc="-10">
                <a:solidFill>
                  <a:srgbClr val="747678"/>
                </a:solidFill>
                <a:latin typeface="Calibri"/>
                <a:cs typeface="Calibri"/>
              </a:rPr>
              <a:t> </a:t>
            </a:r>
            <a:r>
              <a:rPr sz="2300" spc="-20">
                <a:solidFill>
                  <a:srgbClr val="747678"/>
                </a:solidFill>
                <a:latin typeface="Calibri"/>
                <a:cs typeface="Calibri"/>
              </a:rPr>
              <a:t>forget</a:t>
            </a:r>
            <a:r>
              <a:rPr sz="2300" spc="-5">
                <a:solidFill>
                  <a:srgbClr val="747678"/>
                </a:solidFill>
                <a:latin typeface="Calibri"/>
                <a:cs typeface="Calibri"/>
              </a:rPr>
              <a:t> </a:t>
            </a:r>
            <a:r>
              <a:rPr sz="2300" spc="-10">
                <a:solidFill>
                  <a:srgbClr val="747678"/>
                </a:solidFill>
                <a:latin typeface="Calibri"/>
                <a:cs typeface="Calibri"/>
              </a:rPr>
              <a:t>can</a:t>
            </a:r>
            <a:r>
              <a:rPr sz="2300" spc="-5">
                <a:solidFill>
                  <a:srgbClr val="747678"/>
                </a:solidFill>
                <a:latin typeface="Calibri"/>
                <a:cs typeface="Calibri"/>
              </a:rPr>
              <a:t> </a:t>
            </a:r>
            <a:r>
              <a:rPr sz="2300" spc="-20">
                <a:solidFill>
                  <a:srgbClr val="747678"/>
                </a:solidFill>
                <a:latin typeface="Calibri"/>
                <a:cs typeface="Calibri"/>
              </a:rPr>
              <a:t>also</a:t>
            </a:r>
            <a:r>
              <a:rPr sz="2300" spc="-5">
                <a:solidFill>
                  <a:srgbClr val="747678"/>
                </a:solidFill>
                <a:latin typeface="Calibri"/>
                <a:cs typeface="Calibri"/>
              </a:rPr>
              <a:t> </a:t>
            </a:r>
            <a:r>
              <a:rPr sz="2300" spc="-25">
                <a:solidFill>
                  <a:srgbClr val="747678"/>
                </a:solidFill>
                <a:latin typeface="Calibri"/>
                <a:cs typeface="Calibri"/>
              </a:rPr>
              <a:t>earn</a:t>
            </a:r>
            <a:r>
              <a:rPr sz="2300" spc="-5">
                <a:solidFill>
                  <a:srgbClr val="747678"/>
                </a:solidFill>
                <a:latin typeface="Calibri"/>
                <a:cs typeface="Calibri"/>
              </a:rPr>
              <a:t> </a:t>
            </a:r>
            <a:r>
              <a:rPr sz="2300" spc="-15">
                <a:solidFill>
                  <a:srgbClr val="747678"/>
                </a:solidFill>
                <a:latin typeface="Calibri"/>
                <a:cs typeface="Calibri"/>
              </a:rPr>
              <a:t>points</a:t>
            </a:r>
            <a:r>
              <a:rPr sz="2300" spc="-5">
                <a:solidFill>
                  <a:srgbClr val="747678"/>
                </a:solidFill>
                <a:latin typeface="Calibri"/>
                <a:cs typeface="Calibri"/>
              </a:rPr>
              <a:t> </a:t>
            </a:r>
            <a:r>
              <a:rPr sz="2300" spc="-15">
                <a:solidFill>
                  <a:srgbClr val="747678"/>
                </a:solidFill>
                <a:latin typeface="Calibri"/>
                <a:cs typeface="Calibri"/>
              </a:rPr>
              <a:t>by</a:t>
            </a:r>
            <a:r>
              <a:rPr sz="2300" spc="-5">
                <a:solidFill>
                  <a:srgbClr val="747678"/>
                </a:solidFill>
                <a:latin typeface="Calibri"/>
                <a:cs typeface="Calibri"/>
              </a:rPr>
              <a:t> </a:t>
            </a:r>
            <a:r>
              <a:rPr sz="2300" spc="-15">
                <a:solidFill>
                  <a:srgbClr val="747678"/>
                </a:solidFill>
                <a:latin typeface="Calibri"/>
                <a:cs typeface="Calibri"/>
              </a:rPr>
              <a:t>being, </a:t>
            </a:r>
            <a:r>
              <a:rPr sz="2300" spc="-505">
                <a:solidFill>
                  <a:srgbClr val="747678"/>
                </a:solidFill>
                <a:latin typeface="Calibri"/>
                <a:cs typeface="Calibri"/>
              </a:rPr>
              <a:t> </a:t>
            </a:r>
            <a:r>
              <a:rPr sz="2300" spc="-25">
                <a:solidFill>
                  <a:srgbClr val="747678"/>
                </a:solidFill>
                <a:latin typeface="Calibri"/>
                <a:cs typeface="Calibri"/>
              </a:rPr>
              <a:t>involved</a:t>
            </a:r>
            <a:r>
              <a:rPr sz="2300" spc="-5">
                <a:solidFill>
                  <a:srgbClr val="747678"/>
                </a:solidFill>
                <a:latin typeface="Calibri"/>
                <a:cs typeface="Calibri"/>
              </a:rPr>
              <a:t> </a:t>
            </a:r>
            <a:r>
              <a:rPr sz="2300" spc="-20">
                <a:solidFill>
                  <a:srgbClr val="747678"/>
                </a:solidFill>
                <a:latin typeface="Calibri"/>
                <a:cs typeface="Calibri"/>
              </a:rPr>
              <a:t>and</a:t>
            </a:r>
            <a:r>
              <a:rPr sz="2300">
                <a:solidFill>
                  <a:srgbClr val="747678"/>
                </a:solidFill>
                <a:latin typeface="Calibri"/>
                <a:cs typeface="Calibri"/>
              </a:rPr>
              <a:t> </a:t>
            </a:r>
            <a:r>
              <a:rPr sz="2300" spc="-30">
                <a:solidFill>
                  <a:srgbClr val="747678"/>
                </a:solidFill>
                <a:latin typeface="Calibri"/>
                <a:cs typeface="Calibri"/>
              </a:rPr>
              <a:t>have</a:t>
            </a:r>
            <a:r>
              <a:rPr sz="2300" spc="-5">
                <a:solidFill>
                  <a:srgbClr val="747678"/>
                </a:solidFill>
                <a:latin typeface="Calibri"/>
                <a:cs typeface="Calibri"/>
              </a:rPr>
              <a:t> </a:t>
            </a:r>
            <a:r>
              <a:rPr sz="2300">
                <a:solidFill>
                  <a:srgbClr val="747678"/>
                </a:solidFill>
                <a:latin typeface="Calibri"/>
                <a:cs typeface="Calibri"/>
              </a:rPr>
              <a:t>a </a:t>
            </a:r>
            <a:r>
              <a:rPr sz="2300" spc="-20">
                <a:solidFill>
                  <a:srgbClr val="747678"/>
                </a:solidFill>
                <a:latin typeface="Calibri"/>
                <a:cs typeface="Calibri"/>
              </a:rPr>
              <a:t>say</a:t>
            </a:r>
            <a:r>
              <a:rPr sz="2300" spc="-5">
                <a:solidFill>
                  <a:srgbClr val="747678"/>
                </a:solidFill>
                <a:latin typeface="Calibri"/>
                <a:cs typeface="Calibri"/>
              </a:rPr>
              <a:t> </a:t>
            </a:r>
            <a:r>
              <a:rPr sz="2300" spc="-15">
                <a:solidFill>
                  <a:srgbClr val="747678"/>
                </a:solidFill>
                <a:latin typeface="Calibri"/>
                <a:cs typeface="Calibri"/>
              </a:rPr>
              <a:t>in</a:t>
            </a:r>
            <a:r>
              <a:rPr sz="2300">
                <a:solidFill>
                  <a:srgbClr val="747678"/>
                </a:solidFill>
                <a:latin typeface="Calibri"/>
                <a:cs typeface="Calibri"/>
              </a:rPr>
              <a:t> </a:t>
            </a:r>
            <a:r>
              <a:rPr sz="2300" spc="-20">
                <a:solidFill>
                  <a:srgbClr val="747678"/>
                </a:solidFill>
                <a:latin typeface="Calibri"/>
                <a:cs typeface="Calibri"/>
              </a:rPr>
              <a:t>how</a:t>
            </a:r>
            <a:r>
              <a:rPr sz="2300" spc="-5">
                <a:solidFill>
                  <a:srgbClr val="747678"/>
                </a:solidFill>
                <a:latin typeface="Calibri"/>
                <a:cs typeface="Calibri"/>
              </a:rPr>
              <a:t> </a:t>
            </a:r>
            <a:r>
              <a:rPr sz="2300" spc="-20">
                <a:solidFill>
                  <a:srgbClr val="747678"/>
                </a:solidFill>
                <a:latin typeface="Calibri"/>
                <a:cs typeface="Calibri"/>
              </a:rPr>
              <a:t>we</a:t>
            </a:r>
            <a:r>
              <a:rPr sz="2300">
                <a:solidFill>
                  <a:srgbClr val="747678"/>
                </a:solidFill>
                <a:latin typeface="Calibri"/>
                <a:cs typeface="Calibri"/>
              </a:rPr>
              <a:t> </a:t>
            </a:r>
            <a:r>
              <a:rPr sz="2300" spc="-15">
                <a:solidFill>
                  <a:srgbClr val="747678"/>
                </a:solidFill>
                <a:latin typeface="Calibri"/>
                <a:cs typeface="Calibri"/>
              </a:rPr>
              <a:t>run</a:t>
            </a:r>
            <a:r>
              <a:rPr sz="2300" spc="-5">
                <a:solidFill>
                  <a:srgbClr val="747678"/>
                </a:solidFill>
                <a:latin typeface="Calibri"/>
                <a:cs typeface="Calibri"/>
              </a:rPr>
              <a:t> </a:t>
            </a:r>
            <a:r>
              <a:rPr sz="2300" spc="-20">
                <a:solidFill>
                  <a:srgbClr val="747678"/>
                </a:solidFill>
                <a:latin typeface="Calibri"/>
                <a:cs typeface="Calibri"/>
              </a:rPr>
              <a:t>our </a:t>
            </a:r>
            <a:r>
              <a:rPr sz="2300" spc="-15">
                <a:solidFill>
                  <a:srgbClr val="747678"/>
                </a:solidFill>
                <a:latin typeface="Calibri"/>
                <a:cs typeface="Calibri"/>
              </a:rPr>
              <a:t> </a:t>
            </a:r>
            <a:r>
              <a:rPr sz="2300" spc="-20">
                <a:solidFill>
                  <a:srgbClr val="747678"/>
                </a:solidFill>
                <a:latin typeface="Calibri"/>
                <a:cs typeface="Calibri"/>
              </a:rPr>
              <a:t>business </a:t>
            </a:r>
            <a:r>
              <a:rPr sz="2300" spc="-15">
                <a:solidFill>
                  <a:srgbClr val="747678"/>
                </a:solidFill>
                <a:latin typeface="Calibri"/>
                <a:cs typeface="Calibri"/>
              </a:rPr>
              <a:t>by </a:t>
            </a:r>
            <a:r>
              <a:rPr sz="2300" spc="-20">
                <a:solidFill>
                  <a:srgbClr val="747678"/>
                </a:solidFill>
                <a:latin typeface="Calibri"/>
                <a:cs typeface="Calibri"/>
              </a:rPr>
              <a:t>taking part </a:t>
            </a:r>
            <a:r>
              <a:rPr sz="2300" spc="-25">
                <a:solidFill>
                  <a:srgbClr val="747678"/>
                </a:solidFill>
                <a:latin typeface="Calibri"/>
                <a:cs typeface="Calibri"/>
              </a:rPr>
              <a:t>in </a:t>
            </a:r>
            <a:r>
              <a:rPr sz="2300" spc="-35">
                <a:solidFill>
                  <a:srgbClr val="747678"/>
                </a:solidFill>
                <a:latin typeface="Calibri"/>
                <a:cs typeface="Calibri"/>
              </a:rPr>
              <a:t>our members </a:t>
            </a:r>
            <a:r>
              <a:rPr sz="2300" spc="-30">
                <a:solidFill>
                  <a:srgbClr val="747678"/>
                </a:solidFill>
                <a:latin typeface="Calibri"/>
                <a:cs typeface="Calibri"/>
              </a:rPr>
              <a:t> </a:t>
            </a:r>
            <a:r>
              <a:rPr sz="2300" spc="-40">
                <a:solidFill>
                  <a:srgbClr val="747678"/>
                </a:solidFill>
                <a:latin typeface="Calibri"/>
                <a:cs typeface="Calibri"/>
              </a:rPr>
              <a:t>conversation </a:t>
            </a:r>
            <a:r>
              <a:rPr sz="2300" spc="-35">
                <a:solidFill>
                  <a:srgbClr val="747678"/>
                </a:solidFill>
                <a:latin typeface="Calibri"/>
                <a:cs typeface="Calibri"/>
              </a:rPr>
              <a:t>and </a:t>
            </a:r>
            <a:r>
              <a:rPr sz="2300" spc="-50">
                <a:solidFill>
                  <a:srgbClr val="747678"/>
                </a:solidFill>
                <a:latin typeface="Calibri"/>
                <a:cs typeface="Calibri"/>
              </a:rPr>
              <a:t>attending </a:t>
            </a:r>
            <a:r>
              <a:rPr sz="2300" spc="-35">
                <a:solidFill>
                  <a:srgbClr val="747678"/>
                </a:solidFill>
                <a:latin typeface="Calibri"/>
                <a:cs typeface="Calibri"/>
              </a:rPr>
              <a:t>our </a:t>
            </a:r>
            <a:r>
              <a:rPr sz="2300" spc="-65">
                <a:solidFill>
                  <a:srgbClr val="747678"/>
                </a:solidFill>
                <a:latin typeface="Calibri"/>
                <a:cs typeface="Calibri"/>
              </a:rPr>
              <a:t>AGM, </a:t>
            </a:r>
            <a:r>
              <a:rPr sz="2300" spc="-45">
                <a:solidFill>
                  <a:srgbClr val="747678"/>
                </a:solidFill>
                <a:latin typeface="Calibri"/>
                <a:cs typeface="Calibri"/>
              </a:rPr>
              <a:t>book </a:t>
            </a:r>
            <a:r>
              <a:rPr sz="2300" spc="-40">
                <a:solidFill>
                  <a:srgbClr val="747678"/>
                </a:solidFill>
                <a:latin typeface="Calibri"/>
                <a:cs typeface="Calibri"/>
              </a:rPr>
              <a:t> </a:t>
            </a:r>
            <a:r>
              <a:rPr sz="2300" spc="-65">
                <a:solidFill>
                  <a:srgbClr val="747678"/>
                </a:solidFill>
                <a:latin typeface="Calibri"/>
                <a:cs typeface="Calibri"/>
              </a:rPr>
              <a:t>v</a:t>
            </a:r>
            <a:r>
              <a:rPr sz="2300" spc="-80">
                <a:solidFill>
                  <a:srgbClr val="747678"/>
                </a:solidFill>
                <a:latin typeface="Calibri"/>
                <a:cs typeface="Calibri"/>
              </a:rPr>
              <a:t>i</a:t>
            </a:r>
            <a:r>
              <a:rPr sz="2300">
                <a:solidFill>
                  <a:srgbClr val="747678"/>
                </a:solidFill>
                <a:latin typeface="Calibri"/>
                <a:cs typeface="Calibri"/>
              </a:rPr>
              <a:t>a</a:t>
            </a:r>
            <a:r>
              <a:rPr sz="2300" spc="-95">
                <a:solidFill>
                  <a:srgbClr val="747678"/>
                </a:solidFill>
                <a:latin typeface="Calibri"/>
                <a:cs typeface="Calibri"/>
              </a:rPr>
              <a:t> </a:t>
            </a:r>
            <a:r>
              <a:rPr sz="2300" spc="-185">
                <a:solidFill>
                  <a:srgbClr val="747678"/>
                </a:solidFill>
                <a:latin typeface="Calibri"/>
                <a:cs typeface="Calibri"/>
              </a:rPr>
              <a:t>Y</a:t>
            </a:r>
            <a:r>
              <a:rPr sz="2300" spc="-75">
                <a:solidFill>
                  <a:srgbClr val="747678"/>
                </a:solidFill>
                <a:latin typeface="Calibri"/>
                <a:cs typeface="Calibri"/>
              </a:rPr>
              <a:t>o</a:t>
            </a:r>
            <a:r>
              <a:rPr sz="2300" spc="-80">
                <a:solidFill>
                  <a:srgbClr val="747678"/>
                </a:solidFill>
                <a:latin typeface="Calibri"/>
                <a:cs typeface="Calibri"/>
              </a:rPr>
              <a:t>u</a:t>
            </a:r>
            <a:r>
              <a:rPr sz="2300">
                <a:solidFill>
                  <a:srgbClr val="747678"/>
                </a:solidFill>
                <a:latin typeface="Calibri"/>
                <a:cs typeface="Calibri"/>
              </a:rPr>
              <a:t>r</a:t>
            </a:r>
            <a:r>
              <a:rPr sz="2300" spc="-90">
                <a:solidFill>
                  <a:srgbClr val="747678"/>
                </a:solidFill>
                <a:latin typeface="Calibri"/>
                <a:cs typeface="Calibri"/>
              </a:rPr>
              <a:t> </a:t>
            </a:r>
            <a:r>
              <a:rPr sz="2300" spc="-50">
                <a:solidFill>
                  <a:srgbClr val="747678"/>
                </a:solidFill>
                <a:latin typeface="Calibri"/>
                <a:cs typeface="Calibri"/>
              </a:rPr>
              <a:t>C</a:t>
            </a:r>
            <a:r>
              <a:rPr sz="2300" spc="-15">
                <a:solidFill>
                  <a:srgbClr val="747678"/>
                </a:solidFill>
                <a:latin typeface="Calibri"/>
                <a:cs typeface="Calibri"/>
              </a:rPr>
              <a:t>o-</a:t>
            </a:r>
            <a:r>
              <a:rPr sz="2300" spc="-70">
                <a:solidFill>
                  <a:srgbClr val="747678"/>
                </a:solidFill>
                <a:latin typeface="Calibri"/>
                <a:cs typeface="Calibri"/>
              </a:rPr>
              <a:t>o</a:t>
            </a:r>
            <a:r>
              <a:rPr sz="2300">
                <a:solidFill>
                  <a:srgbClr val="747678"/>
                </a:solidFill>
                <a:latin typeface="Calibri"/>
                <a:cs typeface="Calibri"/>
              </a:rPr>
              <a:t>p</a:t>
            </a:r>
            <a:r>
              <a:rPr sz="2300" spc="-95">
                <a:solidFill>
                  <a:srgbClr val="747678"/>
                </a:solidFill>
                <a:latin typeface="Calibri"/>
                <a:cs typeface="Calibri"/>
              </a:rPr>
              <a:t> </a:t>
            </a:r>
            <a:r>
              <a:rPr sz="2300" spc="-65">
                <a:solidFill>
                  <a:srgbClr val="747678"/>
                </a:solidFill>
                <a:latin typeface="Calibri"/>
                <a:cs typeface="Calibri"/>
              </a:rPr>
              <a:t>m</a:t>
            </a:r>
            <a:r>
              <a:rPr sz="2300" spc="-75">
                <a:solidFill>
                  <a:srgbClr val="747678"/>
                </a:solidFill>
                <a:latin typeface="Calibri"/>
                <a:cs typeface="Calibri"/>
              </a:rPr>
              <a:t>em</a:t>
            </a:r>
            <a:r>
              <a:rPr sz="2300" spc="-60">
                <a:solidFill>
                  <a:srgbClr val="747678"/>
                </a:solidFill>
                <a:latin typeface="Calibri"/>
                <a:cs typeface="Calibri"/>
              </a:rPr>
              <a:t>b</a:t>
            </a:r>
            <a:r>
              <a:rPr sz="2300" spc="-75">
                <a:solidFill>
                  <a:srgbClr val="747678"/>
                </a:solidFill>
                <a:latin typeface="Calibri"/>
                <a:cs typeface="Calibri"/>
              </a:rPr>
              <a:t>e</a:t>
            </a:r>
            <a:r>
              <a:rPr sz="2300" spc="-45">
                <a:solidFill>
                  <a:srgbClr val="747678"/>
                </a:solidFill>
                <a:latin typeface="Calibri"/>
                <a:cs typeface="Calibri"/>
              </a:rPr>
              <a:t>r</a:t>
            </a:r>
            <a:r>
              <a:rPr sz="2300">
                <a:solidFill>
                  <a:srgbClr val="747678"/>
                </a:solidFill>
                <a:latin typeface="Calibri"/>
                <a:cs typeface="Calibri"/>
              </a:rPr>
              <a:t>s</a:t>
            </a:r>
            <a:r>
              <a:rPr sz="2300" spc="-95">
                <a:solidFill>
                  <a:srgbClr val="747678"/>
                </a:solidFill>
                <a:latin typeface="Calibri"/>
                <a:cs typeface="Calibri"/>
              </a:rPr>
              <a:t> </a:t>
            </a:r>
            <a:r>
              <a:rPr sz="2300" spc="-80">
                <a:solidFill>
                  <a:srgbClr val="747678"/>
                </a:solidFill>
                <a:latin typeface="Calibri"/>
                <a:cs typeface="Calibri"/>
              </a:rPr>
              <a:t>a</a:t>
            </a:r>
            <a:r>
              <a:rPr sz="2300" spc="-70">
                <a:solidFill>
                  <a:srgbClr val="747678"/>
                </a:solidFill>
                <a:latin typeface="Calibri"/>
                <a:cs typeface="Calibri"/>
              </a:rPr>
              <a:t>p</a:t>
            </a:r>
            <a:r>
              <a:rPr sz="2300">
                <a:solidFill>
                  <a:srgbClr val="747678"/>
                </a:solidFill>
                <a:latin typeface="Calibri"/>
                <a:cs typeface="Calibri"/>
              </a:rPr>
              <a:t>p</a:t>
            </a:r>
            <a:r>
              <a:rPr sz="2300" spc="-95">
                <a:solidFill>
                  <a:srgbClr val="747678"/>
                </a:solidFill>
                <a:latin typeface="Calibri"/>
                <a:cs typeface="Calibri"/>
              </a:rPr>
              <a:t> </a:t>
            </a:r>
            <a:r>
              <a:rPr sz="2300" spc="-55">
                <a:solidFill>
                  <a:srgbClr val="747678"/>
                </a:solidFill>
                <a:latin typeface="Calibri"/>
                <a:cs typeface="Calibri"/>
              </a:rPr>
              <a:t>t</a:t>
            </a:r>
            <a:r>
              <a:rPr sz="2300" spc="-80">
                <a:solidFill>
                  <a:srgbClr val="747678"/>
                </a:solidFill>
                <a:latin typeface="Calibri"/>
                <a:cs typeface="Calibri"/>
              </a:rPr>
              <a:t>a</a:t>
            </a:r>
            <a:r>
              <a:rPr sz="2300" spc="-110">
                <a:solidFill>
                  <a:srgbClr val="747678"/>
                </a:solidFill>
                <a:latin typeface="Calibri"/>
                <a:cs typeface="Calibri"/>
              </a:rPr>
              <a:t>k</a:t>
            </a:r>
            <a:r>
              <a:rPr sz="2300">
                <a:solidFill>
                  <a:srgbClr val="747678"/>
                </a:solidFill>
                <a:latin typeface="Calibri"/>
                <a:cs typeface="Calibri"/>
              </a:rPr>
              <a:t>e</a:t>
            </a:r>
            <a:r>
              <a:rPr sz="2300" spc="-90">
                <a:solidFill>
                  <a:srgbClr val="747678"/>
                </a:solidFill>
                <a:latin typeface="Calibri"/>
                <a:cs typeface="Calibri"/>
              </a:rPr>
              <a:t> </a:t>
            </a:r>
            <a:r>
              <a:rPr sz="2300">
                <a:solidFill>
                  <a:srgbClr val="747678"/>
                </a:solidFill>
                <a:latin typeface="Calibri"/>
                <a:cs typeface="Calibri"/>
              </a:rPr>
              <a:t>a</a:t>
            </a:r>
            <a:r>
              <a:rPr sz="2300" spc="-95">
                <a:solidFill>
                  <a:srgbClr val="747678"/>
                </a:solidFill>
                <a:latin typeface="Calibri"/>
                <a:cs typeface="Calibri"/>
              </a:rPr>
              <a:t> </a:t>
            </a:r>
            <a:r>
              <a:rPr sz="2300" spc="-70">
                <a:solidFill>
                  <a:srgbClr val="747678"/>
                </a:solidFill>
                <a:latin typeface="Calibri"/>
                <a:cs typeface="Calibri"/>
              </a:rPr>
              <a:t>l</a:t>
            </a:r>
            <a:r>
              <a:rPr sz="2300" spc="-60">
                <a:solidFill>
                  <a:srgbClr val="747678"/>
                </a:solidFill>
                <a:latin typeface="Calibri"/>
                <a:cs typeface="Calibri"/>
              </a:rPr>
              <a:t>o</a:t>
            </a:r>
            <a:r>
              <a:rPr sz="2300" spc="-70">
                <a:solidFill>
                  <a:srgbClr val="747678"/>
                </a:solidFill>
                <a:latin typeface="Calibri"/>
                <a:cs typeface="Calibri"/>
              </a:rPr>
              <a:t>o</a:t>
            </a:r>
            <a:r>
              <a:rPr sz="2300" spc="25">
                <a:solidFill>
                  <a:srgbClr val="747678"/>
                </a:solidFill>
                <a:latin typeface="Calibri"/>
                <a:cs typeface="Calibri"/>
              </a:rPr>
              <a:t>k</a:t>
            </a:r>
            <a:r>
              <a:rPr sz="2300">
                <a:solidFill>
                  <a:srgbClr val="747678"/>
                </a:solidFill>
                <a:latin typeface="Calibri"/>
                <a:cs typeface="Calibri"/>
              </a:rPr>
              <a:t>”</a:t>
            </a:r>
            <a:endParaRPr sz="2300">
              <a:latin typeface="Calibri"/>
              <a:cs typeface="Calibri"/>
            </a:endParaRPr>
          </a:p>
        </p:txBody>
      </p:sp>
      <p:sp>
        <p:nvSpPr>
          <p:cNvPr id="12" name="object 12"/>
          <p:cNvSpPr txBox="1">
            <a:spLocks noGrp="1"/>
          </p:cNvSpPr>
          <p:nvPr>
            <p:ph type="title"/>
          </p:nvPr>
        </p:nvSpPr>
        <p:spPr>
          <a:xfrm>
            <a:off x="6029450" y="1109828"/>
            <a:ext cx="8045450" cy="1156335"/>
          </a:xfrm>
          <a:prstGeom prst="rect">
            <a:avLst/>
          </a:prstGeom>
        </p:spPr>
        <p:txBody>
          <a:bodyPr vert="horz" wrap="square" lIns="0" tIns="15240" rIns="0" bIns="0" rtlCol="0">
            <a:spAutoFit/>
          </a:bodyPr>
          <a:lstStyle/>
          <a:p>
            <a:pPr marL="12700">
              <a:lnSpc>
                <a:spcPct val="100000"/>
              </a:lnSpc>
              <a:spcBef>
                <a:spcPts val="120"/>
              </a:spcBef>
            </a:pPr>
            <a:r>
              <a:rPr sz="7400" spc="-120"/>
              <a:t>“YES”</a:t>
            </a:r>
            <a:r>
              <a:rPr sz="7400" spc="-170"/>
              <a:t> </a:t>
            </a:r>
            <a:r>
              <a:rPr sz="7400" spc="5"/>
              <a:t>I</a:t>
            </a:r>
            <a:r>
              <a:rPr sz="7400" spc="-155"/>
              <a:t> </a:t>
            </a:r>
            <a:r>
              <a:rPr sz="7400" spc="-105"/>
              <a:t>am</a:t>
            </a:r>
            <a:r>
              <a:rPr sz="7400" spc="-170"/>
              <a:t> </a:t>
            </a:r>
            <a:r>
              <a:rPr sz="7400" spc="10"/>
              <a:t>a</a:t>
            </a:r>
            <a:r>
              <a:rPr sz="7400" spc="-155"/>
              <a:t> </a:t>
            </a:r>
            <a:r>
              <a:rPr sz="7400" spc="-170"/>
              <a:t>member</a:t>
            </a:r>
            <a:endParaRPr sz="7400"/>
          </a:p>
        </p:txBody>
      </p:sp>
      <p:sp>
        <p:nvSpPr>
          <p:cNvPr id="13" name="object 13"/>
          <p:cNvSpPr txBox="1"/>
          <p:nvPr/>
        </p:nvSpPr>
        <p:spPr>
          <a:xfrm>
            <a:off x="3920653" y="5842689"/>
            <a:ext cx="12261215" cy="779780"/>
          </a:xfrm>
          <a:prstGeom prst="rect">
            <a:avLst/>
          </a:prstGeom>
        </p:spPr>
        <p:txBody>
          <a:bodyPr vert="horz" wrap="square" lIns="0" tIns="12065" rIns="0" bIns="0" rtlCol="0">
            <a:spAutoFit/>
          </a:bodyPr>
          <a:lstStyle/>
          <a:p>
            <a:pPr marL="12700">
              <a:lnSpc>
                <a:spcPct val="100000"/>
              </a:lnSpc>
              <a:spcBef>
                <a:spcPts val="95"/>
              </a:spcBef>
            </a:pPr>
            <a:r>
              <a:rPr sz="4950" b="1" spc="-160">
                <a:solidFill>
                  <a:srgbClr val="FFFFFF"/>
                </a:solidFill>
                <a:latin typeface="Calibri"/>
                <a:cs typeface="Calibri"/>
              </a:rPr>
              <a:t>“Are</a:t>
            </a:r>
            <a:r>
              <a:rPr sz="4950" b="1" spc="-110">
                <a:solidFill>
                  <a:srgbClr val="FFFFFF"/>
                </a:solidFill>
                <a:latin typeface="Calibri"/>
                <a:cs typeface="Calibri"/>
              </a:rPr>
              <a:t> </a:t>
            </a:r>
            <a:r>
              <a:rPr sz="4950" b="1" spc="-100">
                <a:solidFill>
                  <a:srgbClr val="FFFFFF"/>
                </a:solidFill>
                <a:latin typeface="Calibri"/>
                <a:cs typeface="Calibri"/>
              </a:rPr>
              <a:t>you </a:t>
            </a:r>
            <a:r>
              <a:rPr sz="4950" b="1" spc="-110">
                <a:solidFill>
                  <a:srgbClr val="FFFFFF"/>
                </a:solidFill>
                <a:latin typeface="Calibri"/>
                <a:cs typeface="Calibri"/>
              </a:rPr>
              <a:t>making</a:t>
            </a:r>
            <a:r>
              <a:rPr sz="4950" b="1" spc="-105">
                <a:solidFill>
                  <a:srgbClr val="FFFFFF"/>
                </a:solidFill>
                <a:latin typeface="Calibri"/>
                <a:cs typeface="Calibri"/>
              </a:rPr>
              <a:t> </a:t>
            </a:r>
            <a:r>
              <a:rPr sz="4950" b="1" spc="-80">
                <a:solidFill>
                  <a:srgbClr val="FFFFFF"/>
                </a:solidFill>
                <a:latin typeface="Calibri"/>
                <a:cs typeface="Calibri"/>
              </a:rPr>
              <a:t>the</a:t>
            </a:r>
            <a:r>
              <a:rPr sz="4950" b="1" spc="-105">
                <a:solidFill>
                  <a:srgbClr val="FFFFFF"/>
                </a:solidFill>
                <a:latin typeface="Calibri"/>
                <a:cs typeface="Calibri"/>
              </a:rPr>
              <a:t> </a:t>
            </a:r>
            <a:r>
              <a:rPr sz="4950" b="1" spc="-95">
                <a:solidFill>
                  <a:srgbClr val="FFFFFF"/>
                </a:solidFill>
                <a:latin typeface="Calibri"/>
                <a:cs typeface="Calibri"/>
              </a:rPr>
              <a:t>most</a:t>
            </a:r>
            <a:r>
              <a:rPr sz="4950" b="1" spc="-100">
                <a:solidFill>
                  <a:srgbClr val="FFFFFF"/>
                </a:solidFill>
                <a:latin typeface="Calibri"/>
                <a:cs typeface="Calibri"/>
              </a:rPr>
              <a:t> </a:t>
            </a:r>
            <a:r>
              <a:rPr sz="4950" b="1" spc="-65">
                <a:solidFill>
                  <a:srgbClr val="FFFFFF"/>
                </a:solidFill>
                <a:latin typeface="Calibri"/>
                <a:cs typeface="Calibri"/>
              </a:rPr>
              <a:t>of</a:t>
            </a:r>
            <a:r>
              <a:rPr sz="4950" b="1" spc="-105">
                <a:solidFill>
                  <a:srgbClr val="FFFFFF"/>
                </a:solidFill>
                <a:latin typeface="Calibri"/>
                <a:cs typeface="Calibri"/>
              </a:rPr>
              <a:t> </a:t>
            </a:r>
            <a:r>
              <a:rPr sz="4950" b="1" spc="-114">
                <a:solidFill>
                  <a:srgbClr val="FFFFFF"/>
                </a:solidFill>
                <a:latin typeface="Calibri"/>
                <a:cs typeface="Calibri"/>
              </a:rPr>
              <a:t>your</a:t>
            </a:r>
            <a:r>
              <a:rPr sz="4950" b="1" spc="-105">
                <a:solidFill>
                  <a:srgbClr val="FFFFFF"/>
                </a:solidFill>
                <a:latin typeface="Calibri"/>
                <a:cs typeface="Calibri"/>
              </a:rPr>
              <a:t> </a:t>
            </a:r>
            <a:r>
              <a:rPr sz="4950" b="1" spc="-130">
                <a:solidFill>
                  <a:srgbClr val="FFFFFF"/>
                </a:solidFill>
                <a:latin typeface="Calibri"/>
                <a:cs typeface="Calibri"/>
              </a:rPr>
              <a:t>membership?”</a:t>
            </a:r>
            <a:endParaRPr sz="4950">
              <a:latin typeface="Calibri"/>
              <a:cs typeface="Calibri"/>
            </a:endParaRPr>
          </a:p>
        </p:txBody>
      </p:sp>
      <p:grpSp>
        <p:nvGrpSpPr>
          <p:cNvPr id="14" name="object 14"/>
          <p:cNvGrpSpPr/>
          <p:nvPr/>
        </p:nvGrpSpPr>
        <p:grpSpPr>
          <a:xfrm>
            <a:off x="837409" y="677517"/>
            <a:ext cx="18429605" cy="4657725"/>
            <a:chOff x="837409" y="677517"/>
            <a:chExt cx="18429605" cy="4657725"/>
          </a:xfrm>
        </p:grpSpPr>
        <p:pic>
          <p:nvPicPr>
            <p:cNvPr id="15" name="object 15"/>
            <p:cNvPicPr/>
            <p:nvPr/>
          </p:nvPicPr>
          <p:blipFill>
            <a:blip r:embed="rId4" cstate="print"/>
            <a:stretch>
              <a:fillRect/>
            </a:stretch>
          </p:blipFill>
          <p:spPr>
            <a:xfrm>
              <a:off x="837670" y="2926612"/>
              <a:ext cx="2408303" cy="2408303"/>
            </a:xfrm>
            <a:prstGeom prst="rect">
              <a:avLst/>
            </a:prstGeom>
          </p:spPr>
        </p:pic>
        <p:pic>
          <p:nvPicPr>
            <p:cNvPr id="16" name="object 16"/>
            <p:cNvPicPr/>
            <p:nvPr/>
          </p:nvPicPr>
          <p:blipFill>
            <a:blip r:embed="rId5" cstate="print"/>
            <a:stretch>
              <a:fillRect/>
            </a:stretch>
          </p:blipFill>
          <p:spPr>
            <a:xfrm>
              <a:off x="16858125" y="2926612"/>
              <a:ext cx="2408303" cy="2408303"/>
            </a:xfrm>
            <a:prstGeom prst="rect">
              <a:avLst/>
            </a:prstGeom>
          </p:spPr>
        </p:pic>
        <p:sp>
          <p:nvSpPr>
            <p:cNvPr id="17" name="object 17"/>
            <p:cNvSpPr/>
            <p:nvPr/>
          </p:nvSpPr>
          <p:spPr>
            <a:xfrm>
              <a:off x="837399" y="677525"/>
              <a:ext cx="1264920" cy="680720"/>
            </a:xfrm>
            <a:custGeom>
              <a:avLst/>
              <a:gdLst/>
              <a:ahLst/>
              <a:cxnLst/>
              <a:rect l="l" t="t" r="r" b="b"/>
              <a:pathLst>
                <a:path w="1264920" h="680719">
                  <a:moveTo>
                    <a:pt x="107924" y="9093"/>
                  </a:moveTo>
                  <a:lnTo>
                    <a:pt x="107873" y="6807"/>
                  </a:lnTo>
                  <a:lnTo>
                    <a:pt x="105816" y="3517"/>
                  </a:lnTo>
                  <a:lnTo>
                    <a:pt x="103911" y="2654"/>
                  </a:lnTo>
                  <a:lnTo>
                    <a:pt x="92494" y="2654"/>
                  </a:lnTo>
                  <a:lnTo>
                    <a:pt x="89801" y="4572"/>
                  </a:lnTo>
                  <a:lnTo>
                    <a:pt x="88557" y="8128"/>
                  </a:lnTo>
                  <a:lnTo>
                    <a:pt x="57759" y="85153"/>
                  </a:lnTo>
                  <a:lnTo>
                    <a:pt x="56845" y="87299"/>
                  </a:lnTo>
                  <a:lnTo>
                    <a:pt x="56045" y="89484"/>
                  </a:lnTo>
                  <a:lnTo>
                    <a:pt x="55118" y="92570"/>
                  </a:lnTo>
                  <a:lnTo>
                    <a:pt x="53314" y="87249"/>
                  </a:lnTo>
                  <a:lnTo>
                    <a:pt x="21082" y="7835"/>
                  </a:lnTo>
                  <a:lnTo>
                    <a:pt x="13322" y="2654"/>
                  </a:lnTo>
                  <a:lnTo>
                    <a:pt x="4826" y="2654"/>
                  </a:lnTo>
                  <a:lnTo>
                    <a:pt x="3263" y="4127"/>
                  </a:lnTo>
                  <a:lnTo>
                    <a:pt x="1511" y="7073"/>
                  </a:lnTo>
                  <a:lnTo>
                    <a:pt x="1473" y="9093"/>
                  </a:lnTo>
                  <a:lnTo>
                    <a:pt x="46342" y="115074"/>
                  </a:lnTo>
                  <a:lnTo>
                    <a:pt x="39941" y="130162"/>
                  </a:lnTo>
                  <a:lnTo>
                    <a:pt x="35788" y="137782"/>
                  </a:lnTo>
                  <a:lnTo>
                    <a:pt x="31153" y="143230"/>
                  </a:lnTo>
                  <a:lnTo>
                    <a:pt x="26035" y="146519"/>
                  </a:lnTo>
                  <a:lnTo>
                    <a:pt x="20459" y="147612"/>
                  </a:lnTo>
                  <a:lnTo>
                    <a:pt x="18605" y="147612"/>
                  </a:lnTo>
                  <a:lnTo>
                    <a:pt x="16941" y="147320"/>
                  </a:lnTo>
                  <a:lnTo>
                    <a:pt x="13906" y="146088"/>
                  </a:lnTo>
                  <a:lnTo>
                    <a:pt x="12534" y="145478"/>
                  </a:lnTo>
                  <a:lnTo>
                    <a:pt x="11239" y="144843"/>
                  </a:lnTo>
                  <a:lnTo>
                    <a:pt x="7277" y="143319"/>
                  </a:lnTo>
                  <a:lnTo>
                    <a:pt x="4165" y="144589"/>
                  </a:lnTo>
                  <a:lnTo>
                    <a:pt x="2501" y="148259"/>
                  </a:lnTo>
                  <a:lnTo>
                    <a:pt x="203" y="152425"/>
                  </a:lnTo>
                  <a:lnTo>
                    <a:pt x="17792" y="164211"/>
                  </a:lnTo>
                  <a:lnTo>
                    <a:pt x="27927" y="164211"/>
                  </a:lnTo>
                  <a:lnTo>
                    <a:pt x="73634" y="92570"/>
                  </a:lnTo>
                  <a:lnTo>
                    <a:pt x="107276" y="11214"/>
                  </a:lnTo>
                  <a:lnTo>
                    <a:pt x="107924" y="9093"/>
                  </a:lnTo>
                  <a:close/>
                </a:path>
                <a:path w="1264920" h="680719">
                  <a:moveTo>
                    <a:pt x="236093" y="51244"/>
                  </a:moveTo>
                  <a:lnTo>
                    <a:pt x="218109" y="17030"/>
                  </a:lnTo>
                  <a:lnTo>
                    <a:pt x="217182" y="16141"/>
                  </a:lnTo>
                  <a:lnTo>
                    <a:pt x="217182" y="53644"/>
                  </a:lnTo>
                  <a:lnTo>
                    <a:pt x="217182" y="65659"/>
                  </a:lnTo>
                  <a:lnTo>
                    <a:pt x="191719" y="99822"/>
                  </a:lnTo>
                  <a:lnTo>
                    <a:pt x="175310" y="103212"/>
                  </a:lnTo>
                  <a:lnTo>
                    <a:pt x="166839" y="102362"/>
                  </a:lnTo>
                  <a:lnTo>
                    <a:pt x="134315" y="71437"/>
                  </a:lnTo>
                  <a:lnTo>
                    <a:pt x="133235" y="65659"/>
                  </a:lnTo>
                  <a:lnTo>
                    <a:pt x="133235" y="53644"/>
                  </a:lnTo>
                  <a:lnTo>
                    <a:pt x="163918" y="18148"/>
                  </a:lnTo>
                  <a:lnTo>
                    <a:pt x="169468" y="17030"/>
                  </a:lnTo>
                  <a:lnTo>
                    <a:pt x="181165" y="17030"/>
                  </a:lnTo>
                  <a:lnTo>
                    <a:pt x="216103" y="48006"/>
                  </a:lnTo>
                  <a:lnTo>
                    <a:pt x="217182" y="53644"/>
                  </a:lnTo>
                  <a:lnTo>
                    <a:pt x="217182" y="16141"/>
                  </a:lnTo>
                  <a:lnTo>
                    <a:pt x="212928" y="12026"/>
                  </a:lnTo>
                  <a:lnTo>
                    <a:pt x="206413" y="7772"/>
                  </a:lnTo>
                  <a:lnTo>
                    <a:pt x="191655" y="1574"/>
                  </a:lnTo>
                  <a:lnTo>
                    <a:pt x="183603" y="0"/>
                  </a:lnTo>
                  <a:lnTo>
                    <a:pt x="166585" y="0"/>
                  </a:lnTo>
                  <a:lnTo>
                    <a:pt x="126453" y="22656"/>
                  </a:lnTo>
                  <a:lnTo>
                    <a:pt x="114312" y="51244"/>
                  </a:lnTo>
                  <a:lnTo>
                    <a:pt x="114312" y="68046"/>
                  </a:lnTo>
                  <a:lnTo>
                    <a:pt x="137464" y="108140"/>
                  </a:lnTo>
                  <a:lnTo>
                    <a:pt x="166814" y="120269"/>
                  </a:lnTo>
                  <a:lnTo>
                    <a:pt x="183667" y="120269"/>
                  </a:lnTo>
                  <a:lnTo>
                    <a:pt x="217906" y="103212"/>
                  </a:lnTo>
                  <a:lnTo>
                    <a:pt x="236093" y="68046"/>
                  </a:lnTo>
                  <a:lnTo>
                    <a:pt x="236093" y="51244"/>
                  </a:lnTo>
                  <a:close/>
                </a:path>
                <a:path w="1264920" h="680719">
                  <a:moveTo>
                    <a:pt x="347294" y="224548"/>
                  </a:moveTo>
                  <a:lnTo>
                    <a:pt x="310121" y="188264"/>
                  </a:lnTo>
                  <a:lnTo>
                    <a:pt x="253111" y="168986"/>
                  </a:lnTo>
                  <a:lnTo>
                    <a:pt x="222580" y="166484"/>
                  </a:lnTo>
                  <a:lnTo>
                    <a:pt x="222173" y="166484"/>
                  </a:lnTo>
                  <a:lnTo>
                    <a:pt x="172605" y="173139"/>
                  </a:lnTo>
                  <a:lnTo>
                    <a:pt x="128016" y="191909"/>
                  </a:lnTo>
                  <a:lnTo>
                    <a:pt x="90220" y="221018"/>
                  </a:lnTo>
                  <a:lnTo>
                    <a:pt x="60998" y="258686"/>
                  </a:lnTo>
                  <a:lnTo>
                    <a:pt x="42151" y="303136"/>
                  </a:lnTo>
                  <a:lnTo>
                    <a:pt x="35471" y="352590"/>
                  </a:lnTo>
                  <a:lnTo>
                    <a:pt x="42151" y="402018"/>
                  </a:lnTo>
                  <a:lnTo>
                    <a:pt x="60998" y="446481"/>
                  </a:lnTo>
                  <a:lnTo>
                    <a:pt x="90220" y="484162"/>
                  </a:lnTo>
                  <a:lnTo>
                    <a:pt x="128016" y="513295"/>
                  </a:lnTo>
                  <a:lnTo>
                    <a:pt x="172605" y="532091"/>
                  </a:lnTo>
                  <a:lnTo>
                    <a:pt x="222173" y="538746"/>
                  </a:lnTo>
                  <a:lnTo>
                    <a:pt x="222580" y="538746"/>
                  </a:lnTo>
                  <a:lnTo>
                    <a:pt x="282435" y="528904"/>
                  </a:lnTo>
                  <a:lnTo>
                    <a:pt x="335762" y="500392"/>
                  </a:lnTo>
                  <a:lnTo>
                    <a:pt x="347294" y="480618"/>
                  </a:lnTo>
                  <a:lnTo>
                    <a:pt x="347179" y="478866"/>
                  </a:lnTo>
                  <a:lnTo>
                    <a:pt x="346583" y="469163"/>
                  </a:lnTo>
                  <a:lnTo>
                    <a:pt x="341337" y="458470"/>
                  </a:lnTo>
                  <a:lnTo>
                    <a:pt x="332371" y="450646"/>
                  </a:lnTo>
                  <a:lnTo>
                    <a:pt x="321462" y="447001"/>
                  </a:lnTo>
                  <a:lnTo>
                    <a:pt x="309943" y="447675"/>
                  </a:lnTo>
                  <a:lnTo>
                    <a:pt x="299148" y="452856"/>
                  </a:lnTo>
                  <a:lnTo>
                    <a:pt x="287604" y="460844"/>
                  </a:lnTo>
                  <a:lnTo>
                    <a:pt x="286867" y="461238"/>
                  </a:lnTo>
                  <a:lnTo>
                    <a:pt x="271818" y="468845"/>
                  </a:lnTo>
                  <a:lnTo>
                    <a:pt x="255917" y="474370"/>
                  </a:lnTo>
                  <a:lnTo>
                    <a:pt x="239369" y="477735"/>
                  </a:lnTo>
                  <a:lnTo>
                    <a:pt x="222402" y="478866"/>
                  </a:lnTo>
                  <a:lnTo>
                    <a:pt x="222173" y="478866"/>
                  </a:lnTo>
                  <a:lnTo>
                    <a:pt x="172897" y="468922"/>
                  </a:lnTo>
                  <a:lnTo>
                    <a:pt x="132600" y="441833"/>
                  </a:lnTo>
                  <a:lnTo>
                    <a:pt x="105397" y="401688"/>
                  </a:lnTo>
                  <a:lnTo>
                    <a:pt x="95389" y="352590"/>
                  </a:lnTo>
                  <a:lnTo>
                    <a:pt x="105397" y="303453"/>
                  </a:lnTo>
                  <a:lnTo>
                    <a:pt x="132600" y="263296"/>
                  </a:lnTo>
                  <a:lnTo>
                    <a:pt x="172897" y="236194"/>
                  </a:lnTo>
                  <a:lnTo>
                    <a:pt x="222173" y="226263"/>
                  </a:lnTo>
                  <a:lnTo>
                    <a:pt x="222402" y="226263"/>
                  </a:lnTo>
                  <a:lnTo>
                    <a:pt x="271818" y="236258"/>
                  </a:lnTo>
                  <a:lnTo>
                    <a:pt x="299148" y="252196"/>
                  </a:lnTo>
                  <a:lnTo>
                    <a:pt x="309943" y="257403"/>
                  </a:lnTo>
                  <a:lnTo>
                    <a:pt x="346583" y="236004"/>
                  </a:lnTo>
                  <a:lnTo>
                    <a:pt x="347192" y="226263"/>
                  </a:lnTo>
                  <a:lnTo>
                    <a:pt x="347294" y="224548"/>
                  </a:lnTo>
                  <a:close/>
                </a:path>
                <a:path w="1264920" h="680719">
                  <a:moveTo>
                    <a:pt x="355244" y="96850"/>
                  </a:moveTo>
                  <a:lnTo>
                    <a:pt x="355180" y="5207"/>
                  </a:lnTo>
                  <a:lnTo>
                    <a:pt x="352691" y="2654"/>
                  </a:lnTo>
                  <a:lnTo>
                    <a:pt x="339344" y="2654"/>
                  </a:lnTo>
                  <a:lnTo>
                    <a:pt x="336778" y="5207"/>
                  </a:lnTo>
                  <a:lnTo>
                    <a:pt x="336778" y="64223"/>
                  </a:lnTo>
                  <a:lnTo>
                    <a:pt x="335724" y="70269"/>
                  </a:lnTo>
                  <a:lnTo>
                    <a:pt x="307695" y="101638"/>
                  </a:lnTo>
                  <a:lnTo>
                    <a:pt x="302450" y="102768"/>
                  </a:lnTo>
                  <a:lnTo>
                    <a:pt x="288734" y="102768"/>
                  </a:lnTo>
                  <a:lnTo>
                    <a:pt x="282879" y="100418"/>
                  </a:lnTo>
                  <a:lnTo>
                    <a:pt x="276009" y="90995"/>
                  </a:lnTo>
                  <a:lnTo>
                    <a:pt x="274243" y="82765"/>
                  </a:lnTo>
                  <a:lnTo>
                    <a:pt x="274243" y="5207"/>
                  </a:lnTo>
                  <a:lnTo>
                    <a:pt x="271678" y="2654"/>
                  </a:lnTo>
                  <a:lnTo>
                    <a:pt x="258343" y="2654"/>
                  </a:lnTo>
                  <a:lnTo>
                    <a:pt x="255841" y="5207"/>
                  </a:lnTo>
                  <a:lnTo>
                    <a:pt x="255778" y="75336"/>
                  </a:lnTo>
                  <a:lnTo>
                    <a:pt x="256362" y="86156"/>
                  </a:lnTo>
                  <a:lnTo>
                    <a:pt x="285419" y="119583"/>
                  </a:lnTo>
                  <a:lnTo>
                    <a:pt x="294906" y="120269"/>
                  </a:lnTo>
                  <a:lnTo>
                    <a:pt x="299656" y="120269"/>
                  </a:lnTo>
                  <a:lnTo>
                    <a:pt x="334784" y="100418"/>
                  </a:lnTo>
                  <a:lnTo>
                    <a:pt x="337223" y="96850"/>
                  </a:lnTo>
                  <a:lnTo>
                    <a:pt x="337223" y="115049"/>
                  </a:lnTo>
                  <a:lnTo>
                    <a:pt x="339712" y="117602"/>
                  </a:lnTo>
                  <a:lnTo>
                    <a:pt x="352755" y="117602"/>
                  </a:lnTo>
                  <a:lnTo>
                    <a:pt x="355244" y="115049"/>
                  </a:lnTo>
                  <a:lnTo>
                    <a:pt x="355244" y="96850"/>
                  </a:lnTo>
                  <a:close/>
                </a:path>
                <a:path w="1264920" h="680719">
                  <a:moveTo>
                    <a:pt x="444042" y="4470"/>
                  </a:moveTo>
                  <a:lnTo>
                    <a:pt x="441401" y="1981"/>
                  </a:lnTo>
                  <a:lnTo>
                    <a:pt x="428205" y="1981"/>
                  </a:lnTo>
                  <a:lnTo>
                    <a:pt x="420497" y="4889"/>
                  </a:lnTo>
                  <a:lnTo>
                    <a:pt x="409155" y="14363"/>
                  </a:lnTo>
                  <a:lnTo>
                    <a:pt x="405422" y="19050"/>
                  </a:lnTo>
                  <a:lnTo>
                    <a:pt x="402539" y="24536"/>
                  </a:lnTo>
                  <a:lnTo>
                    <a:pt x="402488" y="5207"/>
                  </a:lnTo>
                  <a:lnTo>
                    <a:pt x="399986" y="2654"/>
                  </a:lnTo>
                  <a:lnTo>
                    <a:pt x="386854" y="2654"/>
                  </a:lnTo>
                  <a:lnTo>
                    <a:pt x="384289" y="5207"/>
                  </a:lnTo>
                  <a:lnTo>
                    <a:pt x="384289" y="115036"/>
                  </a:lnTo>
                  <a:lnTo>
                    <a:pt x="386854" y="117602"/>
                  </a:lnTo>
                  <a:lnTo>
                    <a:pt x="400278" y="117602"/>
                  </a:lnTo>
                  <a:lnTo>
                    <a:pt x="402767" y="115036"/>
                  </a:lnTo>
                  <a:lnTo>
                    <a:pt x="402767" y="61760"/>
                  </a:lnTo>
                  <a:lnTo>
                    <a:pt x="403644" y="55232"/>
                  </a:lnTo>
                  <a:lnTo>
                    <a:pt x="427037" y="21374"/>
                  </a:lnTo>
                  <a:lnTo>
                    <a:pt x="431431" y="20142"/>
                  </a:lnTo>
                  <a:lnTo>
                    <a:pt x="441248" y="20142"/>
                  </a:lnTo>
                  <a:lnTo>
                    <a:pt x="444042" y="17589"/>
                  </a:lnTo>
                  <a:lnTo>
                    <a:pt x="444042" y="4470"/>
                  </a:lnTo>
                  <a:close/>
                </a:path>
                <a:path w="1264920" h="680719">
                  <a:moveTo>
                    <a:pt x="963891" y="345186"/>
                  </a:moveTo>
                  <a:lnTo>
                    <a:pt x="955662" y="297662"/>
                  </a:lnTo>
                  <a:lnTo>
                    <a:pt x="935774" y="254368"/>
                  </a:lnTo>
                  <a:lnTo>
                    <a:pt x="912876" y="226364"/>
                  </a:lnTo>
                  <a:lnTo>
                    <a:pt x="905586" y="217449"/>
                  </a:lnTo>
                  <a:lnTo>
                    <a:pt x="904608" y="216738"/>
                  </a:lnTo>
                  <a:lnTo>
                    <a:pt x="902169" y="214972"/>
                  </a:lnTo>
                  <a:lnTo>
                    <a:pt x="902169" y="331152"/>
                  </a:lnTo>
                  <a:lnTo>
                    <a:pt x="900684" y="381139"/>
                  </a:lnTo>
                  <a:lnTo>
                    <a:pt x="879767" y="426745"/>
                  </a:lnTo>
                  <a:lnTo>
                    <a:pt x="844118" y="459727"/>
                  </a:lnTo>
                  <a:lnTo>
                    <a:pt x="798703" y="477050"/>
                  </a:lnTo>
                  <a:lnTo>
                    <a:pt x="748499" y="475678"/>
                  </a:lnTo>
                  <a:lnTo>
                    <a:pt x="713981" y="462089"/>
                  </a:lnTo>
                  <a:lnTo>
                    <a:pt x="685419" y="439724"/>
                  </a:lnTo>
                  <a:lnTo>
                    <a:pt x="664400" y="410222"/>
                  </a:lnTo>
                  <a:lnTo>
                    <a:pt x="652526" y="375246"/>
                  </a:lnTo>
                  <a:lnTo>
                    <a:pt x="648144" y="364210"/>
                  </a:lnTo>
                  <a:lnTo>
                    <a:pt x="640105" y="356019"/>
                  </a:lnTo>
                  <a:lnTo>
                    <a:pt x="629564" y="351447"/>
                  </a:lnTo>
                  <a:lnTo>
                    <a:pt x="617626" y="351294"/>
                  </a:lnTo>
                  <a:lnTo>
                    <a:pt x="606590" y="355612"/>
                  </a:lnTo>
                  <a:lnTo>
                    <a:pt x="598335" y="363588"/>
                  </a:lnTo>
                  <a:lnTo>
                    <a:pt x="593686" y="374078"/>
                  </a:lnTo>
                  <a:lnTo>
                    <a:pt x="593458" y="385953"/>
                  </a:lnTo>
                  <a:lnTo>
                    <a:pt x="596696" y="400443"/>
                  </a:lnTo>
                  <a:lnTo>
                    <a:pt x="601014" y="414464"/>
                  </a:lnTo>
                  <a:lnTo>
                    <a:pt x="606361" y="427977"/>
                  </a:lnTo>
                  <a:lnTo>
                    <a:pt x="612736" y="440956"/>
                  </a:lnTo>
                  <a:lnTo>
                    <a:pt x="587260" y="461022"/>
                  </a:lnTo>
                  <a:lnTo>
                    <a:pt x="557784" y="473900"/>
                  </a:lnTo>
                  <a:lnTo>
                    <a:pt x="525945" y="479018"/>
                  </a:lnTo>
                  <a:lnTo>
                    <a:pt x="493179" y="475805"/>
                  </a:lnTo>
                  <a:lnTo>
                    <a:pt x="447471" y="454952"/>
                  </a:lnTo>
                  <a:lnTo>
                    <a:pt x="414426" y="419430"/>
                  </a:lnTo>
                  <a:lnTo>
                    <a:pt x="397103" y="374154"/>
                  </a:lnTo>
                  <a:lnTo>
                    <a:pt x="398526" y="324040"/>
                  </a:lnTo>
                  <a:lnTo>
                    <a:pt x="415505" y="284251"/>
                  </a:lnTo>
                  <a:lnTo>
                    <a:pt x="443814" y="253403"/>
                  </a:lnTo>
                  <a:lnTo>
                    <a:pt x="480364" y="233451"/>
                  </a:lnTo>
                  <a:lnTo>
                    <a:pt x="522058" y="226364"/>
                  </a:lnTo>
                  <a:lnTo>
                    <a:pt x="529209" y="226580"/>
                  </a:lnTo>
                  <a:lnTo>
                    <a:pt x="583057" y="242062"/>
                  </a:lnTo>
                  <a:lnTo>
                    <a:pt x="631215" y="288645"/>
                  </a:lnTo>
                  <a:lnTo>
                    <a:pt x="644474" y="320357"/>
                  </a:lnTo>
                  <a:lnTo>
                    <a:pt x="649744" y="330974"/>
                  </a:lnTo>
                  <a:lnTo>
                    <a:pt x="658406" y="338518"/>
                  </a:lnTo>
                  <a:lnTo>
                    <a:pt x="669277" y="342303"/>
                  </a:lnTo>
                  <a:lnTo>
                    <a:pt x="681177" y="341655"/>
                  </a:lnTo>
                  <a:lnTo>
                    <a:pt x="691883" y="336308"/>
                  </a:lnTo>
                  <a:lnTo>
                    <a:pt x="699477" y="327634"/>
                  </a:lnTo>
                  <a:lnTo>
                    <a:pt x="703275" y="316814"/>
                  </a:lnTo>
                  <a:lnTo>
                    <a:pt x="702564" y="305003"/>
                  </a:lnTo>
                  <a:lnTo>
                    <a:pt x="699414" y="294449"/>
                  </a:lnTo>
                  <a:lnTo>
                    <a:pt x="695693" y="284162"/>
                  </a:lnTo>
                  <a:lnTo>
                    <a:pt x="691400" y="274142"/>
                  </a:lnTo>
                  <a:lnTo>
                    <a:pt x="686523" y="264439"/>
                  </a:lnTo>
                  <a:lnTo>
                    <a:pt x="712139" y="244246"/>
                  </a:lnTo>
                  <a:lnTo>
                    <a:pt x="741578" y="231394"/>
                  </a:lnTo>
                  <a:lnTo>
                    <a:pt x="773341" y="226364"/>
                  </a:lnTo>
                  <a:lnTo>
                    <a:pt x="805967" y="229590"/>
                  </a:lnTo>
                  <a:lnTo>
                    <a:pt x="851712" y="250456"/>
                  </a:lnTo>
                  <a:lnTo>
                    <a:pt x="884821" y="285953"/>
                  </a:lnTo>
                  <a:lnTo>
                    <a:pt x="902169" y="331152"/>
                  </a:lnTo>
                  <a:lnTo>
                    <a:pt x="902169" y="214972"/>
                  </a:lnTo>
                  <a:lnTo>
                    <a:pt x="866419" y="189039"/>
                  </a:lnTo>
                  <a:lnTo>
                    <a:pt x="819619" y="171297"/>
                  </a:lnTo>
                  <a:lnTo>
                    <a:pt x="773544" y="166446"/>
                  </a:lnTo>
                  <a:lnTo>
                    <a:pt x="728586" y="172808"/>
                  </a:lnTo>
                  <a:lnTo>
                    <a:pt x="686638" y="189788"/>
                  </a:lnTo>
                  <a:lnTo>
                    <a:pt x="649579" y="216738"/>
                  </a:lnTo>
                  <a:lnTo>
                    <a:pt x="630910" y="201523"/>
                  </a:lnTo>
                  <a:lnTo>
                    <a:pt x="610362" y="188747"/>
                  </a:lnTo>
                  <a:lnTo>
                    <a:pt x="588124" y="178676"/>
                  </a:lnTo>
                  <a:lnTo>
                    <a:pt x="564413" y="171526"/>
                  </a:lnTo>
                  <a:lnTo>
                    <a:pt x="514591" y="166789"/>
                  </a:lnTo>
                  <a:lnTo>
                    <a:pt x="466864" y="174980"/>
                  </a:lnTo>
                  <a:lnTo>
                    <a:pt x="423405" y="194779"/>
                  </a:lnTo>
                  <a:lnTo>
                    <a:pt x="386359" y="224866"/>
                  </a:lnTo>
                  <a:lnTo>
                    <a:pt x="357860" y="263893"/>
                  </a:lnTo>
                  <a:lnTo>
                    <a:pt x="340080" y="310553"/>
                  </a:lnTo>
                  <a:lnTo>
                    <a:pt x="335318" y="360172"/>
                  </a:lnTo>
                  <a:lnTo>
                    <a:pt x="343547" y="407720"/>
                  </a:lnTo>
                  <a:lnTo>
                    <a:pt x="363435" y="451053"/>
                  </a:lnTo>
                  <a:lnTo>
                    <a:pt x="393636" y="487984"/>
                  </a:lnTo>
                  <a:lnTo>
                    <a:pt x="432816" y="516394"/>
                  </a:lnTo>
                  <a:lnTo>
                    <a:pt x="479640" y="534098"/>
                  </a:lnTo>
                  <a:lnTo>
                    <a:pt x="521995" y="538911"/>
                  </a:lnTo>
                  <a:lnTo>
                    <a:pt x="556983" y="535609"/>
                  </a:lnTo>
                  <a:lnTo>
                    <a:pt x="590550" y="525919"/>
                  </a:lnTo>
                  <a:lnTo>
                    <a:pt x="621766" y="510133"/>
                  </a:lnTo>
                  <a:lnTo>
                    <a:pt x="649744" y="488607"/>
                  </a:lnTo>
                  <a:lnTo>
                    <a:pt x="668299" y="503859"/>
                  </a:lnTo>
                  <a:lnTo>
                    <a:pt x="688822" y="516636"/>
                  </a:lnTo>
                  <a:lnTo>
                    <a:pt x="711085" y="526694"/>
                  </a:lnTo>
                  <a:lnTo>
                    <a:pt x="734847" y="533819"/>
                  </a:lnTo>
                  <a:lnTo>
                    <a:pt x="784682" y="538530"/>
                  </a:lnTo>
                  <a:lnTo>
                    <a:pt x="832396" y="530313"/>
                  </a:lnTo>
                  <a:lnTo>
                    <a:pt x="875855" y="510514"/>
                  </a:lnTo>
                  <a:lnTo>
                    <a:pt x="902830" y="488607"/>
                  </a:lnTo>
                  <a:lnTo>
                    <a:pt x="912888" y="480441"/>
                  </a:lnTo>
                  <a:lnTo>
                    <a:pt x="913930" y="479018"/>
                  </a:lnTo>
                  <a:lnTo>
                    <a:pt x="915365" y="477050"/>
                  </a:lnTo>
                  <a:lnTo>
                    <a:pt x="941374" y="441426"/>
                  </a:lnTo>
                  <a:lnTo>
                    <a:pt x="959129" y="394792"/>
                  </a:lnTo>
                  <a:lnTo>
                    <a:pt x="963891" y="345186"/>
                  </a:lnTo>
                  <a:close/>
                </a:path>
                <a:path w="1264920" h="680719">
                  <a:moveTo>
                    <a:pt x="1264589" y="352590"/>
                  </a:moveTo>
                  <a:lnTo>
                    <a:pt x="1257896" y="303136"/>
                  </a:lnTo>
                  <a:lnTo>
                    <a:pt x="1239050" y="258686"/>
                  </a:lnTo>
                  <a:lnTo>
                    <a:pt x="1213866" y="226263"/>
                  </a:lnTo>
                  <a:lnTo>
                    <a:pt x="1209814" y="221018"/>
                  </a:lnTo>
                  <a:lnTo>
                    <a:pt x="1171994" y="191909"/>
                  </a:lnTo>
                  <a:lnTo>
                    <a:pt x="1127379" y="173139"/>
                  </a:lnTo>
                  <a:lnTo>
                    <a:pt x="1077772" y="166484"/>
                  </a:lnTo>
                  <a:lnTo>
                    <a:pt x="1047178" y="168948"/>
                  </a:lnTo>
                  <a:lnTo>
                    <a:pt x="990041" y="188214"/>
                  </a:lnTo>
                  <a:lnTo>
                    <a:pt x="956424" y="213690"/>
                  </a:lnTo>
                  <a:lnTo>
                    <a:pt x="952766" y="224548"/>
                  </a:lnTo>
                  <a:lnTo>
                    <a:pt x="953465" y="236004"/>
                  </a:lnTo>
                  <a:lnTo>
                    <a:pt x="958672" y="246710"/>
                  </a:lnTo>
                  <a:lnTo>
                    <a:pt x="967676" y="254495"/>
                  </a:lnTo>
                  <a:lnTo>
                    <a:pt x="978636" y="258114"/>
                  </a:lnTo>
                  <a:lnTo>
                    <a:pt x="990168" y="257403"/>
                  </a:lnTo>
                  <a:lnTo>
                    <a:pt x="1000912" y="252196"/>
                  </a:lnTo>
                  <a:lnTo>
                    <a:pt x="1018298" y="241020"/>
                  </a:lnTo>
                  <a:lnTo>
                    <a:pt x="1037107" y="232892"/>
                  </a:lnTo>
                  <a:lnTo>
                    <a:pt x="1057033" y="227939"/>
                  </a:lnTo>
                  <a:lnTo>
                    <a:pt x="1077772" y="226263"/>
                  </a:lnTo>
                  <a:lnTo>
                    <a:pt x="1127099" y="236194"/>
                  </a:lnTo>
                  <a:lnTo>
                    <a:pt x="1167371" y="263296"/>
                  </a:lnTo>
                  <a:lnTo>
                    <a:pt x="1194536" y="303453"/>
                  </a:lnTo>
                  <a:lnTo>
                    <a:pt x="1204493" y="352590"/>
                  </a:lnTo>
                  <a:lnTo>
                    <a:pt x="1194536" y="401688"/>
                  </a:lnTo>
                  <a:lnTo>
                    <a:pt x="1167371" y="441833"/>
                  </a:lnTo>
                  <a:lnTo>
                    <a:pt x="1127099" y="468922"/>
                  </a:lnTo>
                  <a:lnTo>
                    <a:pt x="1077772" y="478866"/>
                  </a:lnTo>
                  <a:lnTo>
                    <a:pt x="1064564" y="477545"/>
                  </a:lnTo>
                  <a:lnTo>
                    <a:pt x="1051229" y="473900"/>
                  </a:lnTo>
                  <a:lnTo>
                    <a:pt x="1037958" y="468464"/>
                  </a:lnTo>
                  <a:lnTo>
                    <a:pt x="1024839" y="461759"/>
                  </a:lnTo>
                  <a:lnTo>
                    <a:pt x="1024788" y="450646"/>
                  </a:lnTo>
                  <a:lnTo>
                    <a:pt x="1022489" y="439318"/>
                  </a:lnTo>
                  <a:lnTo>
                    <a:pt x="1016050" y="429831"/>
                  </a:lnTo>
                  <a:lnTo>
                    <a:pt x="1006500" y="423430"/>
                  </a:lnTo>
                  <a:lnTo>
                    <a:pt x="994765" y="421081"/>
                  </a:lnTo>
                  <a:lnTo>
                    <a:pt x="983107" y="423430"/>
                  </a:lnTo>
                  <a:lnTo>
                    <a:pt x="973556" y="429831"/>
                  </a:lnTo>
                  <a:lnTo>
                    <a:pt x="967117" y="439318"/>
                  </a:lnTo>
                  <a:lnTo>
                    <a:pt x="964806" y="450646"/>
                  </a:lnTo>
                  <a:lnTo>
                    <a:pt x="964755" y="650748"/>
                  </a:lnTo>
                  <a:lnTo>
                    <a:pt x="967117" y="662419"/>
                  </a:lnTo>
                  <a:lnTo>
                    <a:pt x="973556" y="671906"/>
                  </a:lnTo>
                  <a:lnTo>
                    <a:pt x="983107" y="678268"/>
                  </a:lnTo>
                  <a:lnTo>
                    <a:pt x="994765" y="680593"/>
                  </a:lnTo>
                  <a:lnTo>
                    <a:pt x="1006500" y="678268"/>
                  </a:lnTo>
                  <a:lnTo>
                    <a:pt x="1016050" y="671906"/>
                  </a:lnTo>
                  <a:lnTo>
                    <a:pt x="1022489" y="662419"/>
                  </a:lnTo>
                  <a:lnTo>
                    <a:pt x="1024839" y="650748"/>
                  </a:lnTo>
                  <a:lnTo>
                    <a:pt x="1024839" y="527824"/>
                  </a:lnTo>
                  <a:lnTo>
                    <a:pt x="1037412" y="532244"/>
                  </a:lnTo>
                  <a:lnTo>
                    <a:pt x="1050429" y="535698"/>
                  </a:lnTo>
                  <a:lnTo>
                    <a:pt x="1063904" y="537946"/>
                  </a:lnTo>
                  <a:lnTo>
                    <a:pt x="1077772" y="538746"/>
                  </a:lnTo>
                  <a:lnTo>
                    <a:pt x="1127379" y="532091"/>
                  </a:lnTo>
                  <a:lnTo>
                    <a:pt x="1137513" y="527824"/>
                  </a:lnTo>
                  <a:lnTo>
                    <a:pt x="1171994" y="513295"/>
                  </a:lnTo>
                  <a:lnTo>
                    <a:pt x="1209814" y="484162"/>
                  </a:lnTo>
                  <a:lnTo>
                    <a:pt x="1213916" y="478866"/>
                  </a:lnTo>
                  <a:lnTo>
                    <a:pt x="1239050" y="446481"/>
                  </a:lnTo>
                  <a:lnTo>
                    <a:pt x="1257896" y="402018"/>
                  </a:lnTo>
                  <a:lnTo>
                    <a:pt x="1264589" y="352590"/>
                  </a:lnTo>
                  <a:close/>
                </a:path>
              </a:pathLst>
            </a:custGeom>
            <a:solidFill>
              <a:srgbClr val="FFFFFF"/>
            </a:solidFill>
          </p:spPr>
          <p:txBody>
            <a:bodyPr wrap="square" lIns="0" tIns="0" rIns="0" bIns="0" rtlCol="0"/>
            <a:lstStyle/>
            <a:p>
              <a:endParaRPr/>
            </a:p>
          </p:txBody>
        </p:sp>
      </p:gr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5560">
              <a:lnSpc>
                <a:spcPts val="2445"/>
              </a:lnSpc>
            </a:pPr>
            <a:fld id="{81D60167-4931-47E6-BA6A-407CBD079E47}" type="slidenum">
              <a:rPr spc="10" dirty="0"/>
              <a:t>9</a:t>
            </a:fld>
            <a:endParaRPr spc="1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AB42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EA9E04F06CF243988EF6F58AD0B914" ma:contentTypeVersion="14" ma:contentTypeDescription="Create a new document." ma:contentTypeScope="" ma:versionID="77b0a2677c4eec6c90b389cd34a2971e">
  <xsd:schema xmlns:xsd="http://www.w3.org/2001/XMLSchema" xmlns:xs="http://www.w3.org/2001/XMLSchema" xmlns:p="http://schemas.microsoft.com/office/2006/metadata/properties" xmlns:ns3="4a4c123b-1f39-467d-85fb-46d24f079801" xmlns:ns4="20f1768d-6d58-4703-9bad-424a1bc1ae3d" targetNamespace="http://schemas.microsoft.com/office/2006/metadata/properties" ma:root="true" ma:fieldsID="3f7e582d7726f2c88a09d1a3e0445bb6" ns3:_="" ns4:_="">
    <xsd:import namespace="4a4c123b-1f39-467d-85fb-46d24f079801"/>
    <xsd:import namespace="20f1768d-6d58-4703-9bad-424a1bc1ae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4c123b-1f39-467d-85fb-46d24f079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0f1768d-6d58-4703-9bad-424a1bc1ae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5C2784-4440-49B5-8025-ACB92D1D1DD1}">
  <ds:schemaRefs>
    <ds:schemaRef ds:uri="http://schemas.microsoft.com/sharepoint/v3/contenttype/forms"/>
  </ds:schemaRefs>
</ds:datastoreItem>
</file>

<file path=customXml/itemProps2.xml><?xml version="1.0" encoding="utf-8"?>
<ds:datastoreItem xmlns:ds="http://schemas.openxmlformats.org/officeDocument/2006/customXml" ds:itemID="{6C660968-18AE-4CE7-A9A7-A67FD7DB3399}">
  <ds:schemaRefs>
    <ds:schemaRef ds:uri="http://schemas.microsoft.com/office/infopath/2007/PartnerControls"/>
    <ds:schemaRef ds:uri="http://schemas.microsoft.com/office/2006/metadata/properties"/>
    <ds:schemaRef ds:uri="http://schemas.microsoft.com/office/2006/documentManagement/types"/>
    <ds:schemaRef ds:uri="20f1768d-6d58-4703-9bad-424a1bc1ae3d"/>
    <ds:schemaRef ds:uri="http://purl.org/dc/elements/1.1/"/>
    <ds:schemaRef ds:uri="http://schemas.openxmlformats.org/package/2006/metadata/core-properties"/>
    <ds:schemaRef ds:uri="4a4c123b-1f39-467d-85fb-46d24f079801"/>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C795D1DB-8B3D-4668-9457-27CC512B16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4c123b-1f39-467d-85fb-46d24f079801"/>
    <ds:schemaRef ds:uri="20f1768d-6d58-4703-9bad-424a1bc1ae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1432</Words>
  <Application>Microsoft Office PowerPoint</Application>
  <PresentationFormat>Custom</PresentationFormat>
  <Paragraphs>405</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MuseoSansRounded-500</vt:lpstr>
      <vt:lpstr>MuseoSansRounded-700</vt:lpstr>
      <vt:lpstr>Office Theme</vt:lpstr>
      <vt:lpstr>PowerPoint Presentation</vt:lpstr>
      <vt:lpstr>Membership  makes the  difference</vt:lpstr>
      <vt:lpstr>Contents</vt:lpstr>
      <vt:lpstr>Your Membership</vt:lpstr>
      <vt:lpstr>Benefits of your membership…</vt:lpstr>
      <vt:lpstr>How to download the YCM app</vt:lpstr>
      <vt:lpstr>Features and benefits Your Co-op members app…</vt:lpstr>
      <vt:lpstr>“Can I scan your membership card? or  Can I take your membership number please?”</vt:lpstr>
      <vt:lpstr>“YES” I am a member</vt:lpstr>
      <vt:lpstr>I am not a member</vt:lpstr>
      <vt:lpstr>Why should I …?</vt:lpstr>
      <vt:lpstr>Other types of cards/apps</vt:lpstr>
      <vt:lpstr>How can a customer sign up  to become a member?</vt:lpstr>
      <vt:lpstr>Remember!</vt:lpstr>
      <vt:lpstr>What you need to do</vt:lpstr>
      <vt:lpstr>Colleagues Connect: all your questions answered</vt:lpstr>
      <vt:lpstr>Finish the sentence… A customer approaches and asks… Colleague;</vt:lpstr>
      <vt:lpstr>A customer phones to arrange a travel booking. During the  conversation, he asks about membership</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Shaheen Valli</dc:creator>
  <cp:lastModifiedBy>Daisy Clifford</cp:lastModifiedBy>
  <cp:revision>1</cp:revision>
  <dcterms:created xsi:type="dcterms:W3CDTF">2021-09-28T16:56:56Z</dcterms:created>
  <dcterms:modified xsi:type="dcterms:W3CDTF">2021-10-19T07:46:47Z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2021-09-28T00:00:00Z</vt:filetime>
  </property>
  <property fmtid="{D5CDD505-2E9C-101B-9397-08002B2CF9AE}" pid="3" name="Creator">
    <vt:lpwstr>Adobe InDesign 16.4 (Macintosh)</vt:lpwstr>
  </property>
  <property fmtid="{D5CDD505-2E9C-101B-9397-08002B2CF9AE}" pid="4" name="LastSaved">
    <vt:filetime>2021-09-28T00:00:00Z</vt:filetime>
  </property>
  <property fmtid="{D5CDD505-2E9C-101B-9397-08002B2CF9AE}" pid="5" name="MSIP_Label_4074e17b-d8d0-4731-945f-6a05a4cc5c34_Enabled">
    <vt:lpwstr>true</vt:lpwstr>
  </property>
  <property fmtid="{D5CDD505-2E9C-101B-9397-08002B2CF9AE}" pid="6" name="MSIP_Label_4074e17b-d8d0-4731-945f-6a05a4cc5c34_SetDate">
    <vt:lpwstr>2021-09-29T09:14:31Z</vt:lpwstr>
  </property>
  <property fmtid="{D5CDD505-2E9C-101B-9397-08002B2CF9AE}" pid="7" name="MSIP_Label_4074e17b-d8d0-4731-945f-6a05a4cc5c34_Method">
    <vt:lpwstr>Standard</vt:lpwstr>
  </property>
  <property fmtid="{D5CDD505-2E9C-101B-9397-08002B2CF9AE}" pid="8" name="MSIP_Label_4074e17b-d8d0-4731-945f-6a05a4cc5c34_Name">
    <vt:lpwstr>4074e17b-d8d0-4731-945f-6a05a4cc5c34</vt:lpwstr>
  </property>
  <property fmtid="{D5CDD505-2E9C-101B-9397-08002B2CF9AE}" pid="9" name="MSIP_Label_4074e17b-d8d0-4731-945f-6a05a4cc5c34_SiteId">
    <vt:lpwstr>a8272d25-1020-438a-a5d0-a38cd3ff38b0</vt:lpwstr>
  </property>
  <property fmtid="{D5CDD505-2E9C-101B-9397-08002B2CF9AE}" pid="10" name="MSIP_Label_4074e17b-d8d0-4731-945f-6a05a4cc5c34_ActionId">
    <vt:lpwstr>b0e14746-27d1-4eac-bfdb-b992b306f26a</vt:lpwstr>
  </property>
  <property fmtid="{D5CDD505-2E9C-101B-9397-08002B2CF9AE}" pid="11" name="MSIP_Label_4074e17b-d8d0-4731-945f-6a05a4cc5c34_ContentBits">
    <vt:lpwstr>0</vt:lpwstr>
  </property>
  <property fmtid="{D5CDD505-2E9C-101B-9397-08002B2CF9AE}" pid="12" name="ContentTypeId">
    <vt:lpwstr>0x010100B2EA9E04F06CF243988EF6F58AD0B914</vt:lpwstr>
  </property>
</Properties>
</file>