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7879" r:id="rId5"/>
    <p:sldId id="259" r:id="rId6"/>
    <p:sldId id="260" r:id="rId7"/>
    <p:sldId id="7878" r:id="rId8"/>
    <p:sldId id="262" r:id="rId9"/>
    <p:sldId id="263" r:id="rId10"/>
    <p:sldId id="7880" r:id="rId11"/>
    <p:sldId id="270" r:id="rId12"/>
    <p:sldId id="271" r:id="rId13"/>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7C29D-358B-44D1-BDFD-35E228390C69}" v="1" dt="2021-10-19T07:46:53.4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74"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een Valli" userId="ce7c2bfd-6ed8-496f-b416-4b1c4f51df2e" providerId="ADAL" clId="{AC328AAF-A51C-420C-8E4B-5834CEB6CADC}"/>
    <pc:docChg chg="undo custSel addSld delSld modSld">
      <pc:chgData name="Shaheen Valli" userId="ce7c2bfd-6ed8-496f-b416-4b1c4f51df2e" providerId="ADAL" clId="{AC328AAF-A51C-420C-8E4B-5834CEB6CADC}" dt="2021-09-20T10:57:49.578" v="43" actId="1076"/>
      <pc:docMkLst>
        <pc:docMk/>
      </pc:docMkLst>
    </pc:docChg>
  </pc:docChgLst>
  <pc:docChgLst>
    <pc:chgData name="Daisy Clifford" userId="9ca4cb5c-a2b0-43ad-b8e2-2533db1f0563" providerId="ADAL" clId="{EBD7C29D-358B-44D1-BDFD-35E228390C69}"/>
    <pc:docChg chg="custSel modSld">
      <pc:chgData name="Daisy Clifford" userId="9ca4cb5c-a2b0-43ad-b8e2-2533db1f0563" providerId="ADAL" clId="{EBD7C29D-358B-44D1-BDFD-35E228390C69}" dt="2021-10-19T07:46:53.481" v="1"/>
      <pc:docMkLst>
        <pc:docMk/>
      </pc:docMkLst>
      <pc:sldChg chg="addSp delSp">
        <pc:chgData name="Daisy Clifford" userId="9ca4cb5c-a2b0-43ad-b8e2-2533db1f0563" providerId="ADAL" clId="{EBD7C29D-358B-44D1-BDFD-35E228390C69}" dt="2021-10-19T07:46:53.481" v="1"/>
        <pc:sldMkLst>
          <pc:docMk/>
          <pc:sldMk cId="0" sldId="263"/>
        </pc:sldMkLst>
        <pc:grpChg chg="del">
          <ac:chgData name="Daisy Clifford" userId="9ca4cb5c-a2b0-43ad-b8e2-2533db1f0563" providerId="ADAL" clId="{EBD7C29D-358B-44D1-BDFD-35E228390C69}" dt="2021-10-19T07:46:52.458" v="0" actId="478"/>
          <ac:grpSpMkLst>
            <pc:docMk/>
            <pc:sldMk cId="0" sldId="263"/>
            <ac:grpSpMk id="31" creationId="{00000000-0000-0000-0000-000000000000}"/>
          </ac:grpSpMkLst>
        </pc:grpChg>
        <pc:grpChg chg="add">
          <ac:chgData name="Daisy Clifford" userId="9ca4cb5c-a2b0-43ad-b8e2-2533db1f0563" providerId="ADAL" clId="{EBD7C29D-358B-44D1-BDFD-35E228390C69}" dt="2021-10-19T07:46:53.481" v="1"/>
          <ac:grpSpMkLst>
            <pc:docMk/>
            <pc:sldMk cId="0" sldId="263"/>
            <ac:grpSpMk id="36" creationId="{3497D06A-79F7-49C9-A97A-029A70546F09}"/>
          </ac:grpSpMkLst>
        </pc:grpChg>
      </pc:sldChg>
    </pc:docChg>
  </pc:docChgLst>
  <pc:docChgLst>
    <pc:chgData name="Abi Alcock" userId="aae40639-37d0-44a1-8b0a-2f32e58ae4e6" providerId="ADAL" clId="{86C2FE5E-F16A-45A1-A29A-3DAE364BF8C3}"/>
    <pc:docChg chg="undo custSel addSld delSld modSld delMainMaster">
      <pc:chgData name="Abi Alcock" userId="aae40639-37d0-44a1-8b0a-2f32e58ae4e6" providerId="ADAL" clId="{86C2FE5E-F16A-45A1-A29A-3DAE364BF8C3}" dt="2021-09-29T12:54:00.517" v="1638" actId="20577"/>
      <pc:docMkLst>
        <pc:docMk/>
      </pc:docMkLst>
      <pc:sldChg chg="modSp add">
        <pc:chgData name="Abi Alcock" userId="aae40639-37d0-44a1-8b0a-2f32e58ae4e6" providerId="ADAL" clId="{86C2FE5E-F16A-45A1-A29A-3DAE364BF8C3}" dt="2021-09-29T12:50:10.462" v="1620" actId="1076"/>
        <pc:sldMkLst>
          <pc:docMk/>
          <pc:sldMk cId="0" sldId="259"/>
        </pc:sldMkLst>
        <pc:grpChg chg="mod">
          <ac:chgData name="Abi Alcock" userId="aae40639-37d0-44a1-8b0a-2f32e58ae4e6" providerId="ADAL" clId="{86C2FE5E-F16A-45A1-A29A-3DAE364BF8C3}" dt="2021-09-29T12:50:10.462" v="1620" actId="1076"/>
          <ac:grpSpMkLst>
            <pc:docMk/>
            <pc:sldMk cId="0" sldId="259"/>
            <ac:grpSpMk id="23" creationId="{00000000-0000-0000-0000-000000000000}"/>
          </ac:grpSpMkLst>
        </pc:grpChg>
      </pc:sldChg>
      <pc:sldChg chg="modSp add">
        <pc:chgData name="Abi Alcock" userId="aae40639-37d0-44a1-8b0a-2f32e58ae4e6" providerId="ADAL" clId="{86C2FE5E-F16A-45A1-A29A-3DAE364BF8C3}" dt="2021-09-29T12:50:18.343" v="1621" actId="1076"/>
        <pc:sldMkLst>
          <pc:docMk/>
          <pc:sldMk cId="0" sldId="260"/>
        </pc:sldMkLst>
        <pc:grpChg chg="mod">
          <ac:chgData name="Abi Alcock" userId="aae40639-37d0-44a1-8b0a-2f32e58ae4e6" providerId="ADAL" clId="{86C2FE5E-F16A-45A1-A29A-3DAE364BF8C3}" dt="2021-09-29T12:50:18.343" v="1621" actId="1076"/>
          <ac:grpSpMkLst>
            <pc:docMk/>
            <pc:sldMk cId="0" sldId="260"/>
            <ac:grpSpMk id="2" creationId="{00000000-0000-0000-0000-000000000000}"/>
          </ac:grpSpMkLst>
        </pc:grpChg>
      </pc:sldChg>
      <pc:sldChg chg="add">
        <pc:chgData name="Abi Alcock" userId="aae40639-37d0-44a1-8b0a-2f32e58ae4e6" providerId="ADAL" clId="{86C2FE5E-F16A-45A1-A29A-3DAE364BF8C3}" dt="2021-09-29T12:50:35.311" v="1622"/>
        <pc:sldMkLst>
          <pc:docMk/>
          <pc:sldMk cId="0" sldId="262"/>
        </pc:sldMkLst>
      </pc:sldChg>
      <pc:sldChg chg="add">
        <pc:chgData name="Abi Alcock" userId="aae40639-37d0-44a1-8b0a-2f32e58ae4e6" providerId="ADAL" clId="{86C2FE5E-F16A-45A1-A29A-3DAE364BF8C3}" dt="2021-09-29T12:51:24.421" v="1624"/>
        <pc:sldMkLst>
          <pc:docMk/>
          <pc:sldMk cId="0" sldId="263"/>
        </pc:sldMkLst>
      </pc:sldChg>
      <pc:sldChg chg="addSp delSp modSp add">
        <pc:chgData name="Abi Alcock" userId="aae40639-37d0-44a1-8b0a-2f32e58ae4e6" providerId="ADAL" clId="{86C2FE5E-F16A-45A1-A29A-3DAE364BF8C3}" dt="2021-09-29T12:54:00.517" v="1638" actId="20577"/>
        <pc:sldMkLst>
          <pc:docMk/>
          <pc:sldMk cId="2139097892" sldId="7878"/>
        </pc:sldMkLst>
        <pc:spChg chg="del">
          <ac:chgData name="Abi Alcock" userId="aae40639-37d0-44a1-8b0a-2f32e58ae4e6" providerId="ADAL" clId="{86C2FE5E-F16A-45A1-A29A-3DAE364BF8C3}" dt="2021-09-22T09:04:32.785" v="3" actId="478"/>
          <ac:spMkLst>
            <pc:docMk/>
            <pc:sldMk cId="2139097892" sldId="7878"/>
            <ac:spMk id="2" creationId="{2284AB7A-92B8-4F6B-8D85-559C0447281B}"/>
          </ac:spMkLst>
        </pc:spChg>
        <pc:spChg chg="del mod">
          <ac:chgData name="Abi Alcock" userId="aae40639-37d0-44a1-8b0a-2f32e58ae4e6" providerId="ADAL" clId="{86C2FE5E-F16A-45A1-A29A-3DAE364BF8C3}" dt="2021-09-22T14:38:25.987" v="1591" actId="478"/>
          <ac:spMkLst>
            <pc:docMk/>
            <pc:sldMk cId="2139097892" sldId="7878"/>
            <ac:spMk id="3" creationId="{00000000-0000-0000-0000-000000000000}"/>
          </ac:spMkLst>
        </pc:spChg>
        <pc:spChg chg="ord topLvl">
          <ac:chgData name="Abi Alcock" userId="aae40639-37d0-44a1-8b0a-2f32e58ae4e6" providerId="ADAL" clId="{86C2FE5E-F16A-45A1-A29A-3DAE364BF8C3}" dt="2021-09-22T14:38:54.981" v="1599" actId="167"/>
          <ac:spMkLst>
            <pc:docMk/>
            <pc:sldMk cId="2139097892" sldId="7878"/>
            <ac:spMk id="7" creationId="{57928911-71CA-4B6B-B82B-AD2A93BCEFE0}"/>
          </ac:spMkLst>
        </pc:spChg>
        <pc:spChg chg="add">
          <ac:chgData name="Abi Alcock" userId="aae40639-37d0-44a1-8b0a-2f32e58ae4e6" providerId="ADAL" clId="{86C2FE5E-F16A-45A1-A29A-3DAE364BF8C3}" dt="2021-09-22T09:14:18.503" v="161"/>
          <ac:spMkLst>
            <pc:docMk/>
            <pc:sldMk cId="2139097892" sldId="7878"/>
            <ac:spMk id="12" creationId="{D66387B4-1496-4F93-8690-5B5D4AAD8E10}"/>
          </ac:spMkLst>
        </pc:spChg>
        <pc:spChg chg="add">
          <ac:chgData name="Abi Alcock" userId="aae40639-37d0-44a1-8b0a-2f32e58ae4e6" providerId="ADAL" clId="{86C2FE5E-F16A-45A1-A29A-3DAE364BF8C3}" dt="2021-09-22T09:14:18.503" v="161"/>
          <ac:spMkLst>
            <pc:docMk/>
            <pc:sldMk cId="2139097892" sldId="7878"/>
            <ac:spMk id="14" creationId="{42FC453C-58D6-4E9F-8B79-1F9AA0F2C047}"/>
          </ac:spMkLst>
        </pc:spChg>
        <pc:grpChg chg="add del">
          <ac:chgData name="Abi Alcock" userId="aae40639-37d0-44a1-8b0a-2f32e58ae4e6" providerId="ADAL" clId="{86C2FE5E-F16A-45A1-A29A-3DAE364BF8C3}" dt="2021-09-22T14:38:51.423" v="1598" actId="478"/>
          <ac:grpSpMkLst>
            <pc:docMk/>
            <pc:sldMk cId="2139097892" sldId="7878"/>
            <ac:grpSpMk id="6" creationId="{12A6BC78-33C9-4CC1-BA0A-FD064AB6C073}"/>
          </ac:grpSpMkLst>
        </pc:grpChg>
        <pc:grpChg chg="add del mod">
          <ac:chgData name="Abi Alcock" userId="aae40639-37d0-44a1-8b0a-2f32e58ae4e6" providerId="ADAL" clId="{86C2FE5E-F16A-45A1-A29A-3DAE364BF8C3}" dt="2021-09-22T09:14:42.064" v="163" actId="478"/>
          <ac:grpSpMkLst>
            <pc:docMk/>
            <pc:sldMk cId="2139097892" sldId="7878"/>
            <ac:grpSpMk id="11" creationId="{83B97607-5EA4-4B37-A74B-CCAC79FBDBED}"/>
          </ac:grpSpMkLst>
        </pc:grpChg>
        <pc:graphicFrameChg chg="add del mod">
          <ac:chgData name="Abi Alcock" userId="aae40639-37d0-44a1-8b0a-2f32e58ae4e6" providerId="ADAL" clId="{86C2FE5E-F16A-45A1-A29A-3DAE364BF8C3}" dt="2021-09-22T09:16:27.096" v="165" actId="478"/>
          <ac:graphicFrameMkLst>
            <pc:docMk/>
            <pc:sldMk cId="2139097892" sldId="7878"/>
            <ac:graphicFrameMk id="4" creationId="{38D579D3-A58C-4235-89F0-DDE65E00A7E7}"/>
          </ac:graphicFrameMkLst>
        </pc:graphicFrameChg>
        <pc:graphicFrameChg chg="del">
          <ac:chgData name="Abi Alcock" userId="aae40639-37d0-44a1-8b0a-2f32e58ae4e6" providerId="ADAL" clId="{86C2FE5E-F16A-45A1-A29A-3DAE364BF8C3}" dt="2021-09-22T09:04:30.221" v="2" actId="478"/>
          <ac:graphicFrameMkLst>
            <pc:docMk/>
            <pc:sldMk cId="2139097892" sldId="7878"/>
            <ac:graphicFrameMk id="5" creationId="{D97E01E9-4059-4169-98E0-C669BA9C7B7E}"/>
          </ac:graphicFrameMkLst>
        </pc:graphicFrameChg>
        <pc:graphicFrameChg chg="add mod">
          <ac:chgData name="Abi Alcock" userId="aae40639-37d0-44a1-8b0a-2f32e58ae4e6" providerId="ADAL" clId="{86C2FE5E-F16A-45A1-A29A-3DAE364BF8C3}" dt="2021-09-29T12:54:00.517" v="1638" actId="20577"/>
          <ac:graphicFrameMkLst>
            <pc:docMk/>
            <pc:sldMk cId="2139097892" sldId="7878"/>
            <ac:graphicFrameMk id="9" creationId="{11B76B40-29B5-4F0D-A41C-972696CBCA0F}"/>
          </ac:graphicFrameMkLst>
        </pc:graphicFrameChg>
        <pc:picChg chg="del topLvl">
          <ac:chgData name="Abi Alcock" userId="aae40639-37d0-44a1-8b0a-2f32e58ae4e6" providerId="ADAL" clId="{86C2FE5E-F16A-45A1-A29A-3DAE364BF8C3}" dt="2021-09-22T14:38:51.423" v="1598" actId="478"/>
          <ac:picMkLst>
            <pc:docMk/>
            <pc:sldMk cId="2139097892" sldId="7878"/>
            <ac:picMk id="8" creationId="{6AF03EDD-E64B-4AB0-B897-09D8EA32355C}"/>
          </ac:picMkLst>
        </pc:picChg>
        <pc:picChg chg="del">
          <ac:chgData name="Abi Alcock" userId="aae40639-37d0-44a1-8b0a-2f32e58ae4e6" providerId="ADAL" clId="{86C2FE5E-F16A-45A1-A29A-3DAE364BF8C3}" dt="2021-09-22T14:38:46.537" v="1595" actId="478"/>
          <ac:picMkLst>
            <pc:docMk/>
            <pc:sldMk cId="2139097892" sldId="7878"/>
            <ac:picMk id="10" creationId="{958AA0BF-7C32-43B4-9E26-DA0BE43BC9E7}"/>
          </ac:picMkLst>
        </pc:picChg>
        <pc:cxnChg chg="add del mod">
          <ac:chgData name="Abi Alcock" userId="aae40639-37d0-44a1-8b0a-2f32e58ae4e6" providerId="ADAL" clId="{86C2FE5E-F16A-45A1-A29A-3DAE364BF8C3}" dt="2021-09-22T09:11:01.388" v="155" actId="478"/>
          <ac:cxnSpMkLst>
            <pc:docMk/>
            <pc:sldMk cId="2139097892" sldId="7878"/>
            <ac:cxnSpMk id="7" creationId="{10FEC617-CEDB-4AA4-9A26-CDD49376A980}"/>
          </ac:cxnSpMkLst>
        </pc:cxnChg>
      </pc:sldChg>
      <pc:sldChg chg="add del">
        <pc:chgData name="Abi Alcock" userId="aae40639-37d0-44a1-8b0a-2f32e58ae4e6" providerId="ADAL" clId="{86C2FE5E-F16A-45A1-A29A-3DAE364BF8C3}" dt="2021-09-29T12:44:27.923" v="1605" actId="2696"/>
        <pc:sldMkLst>
          <pc:docMk/>
          <pc:sldMk cId="1757732898" sldId="7879"/>
        </pc:sldMkLst>
        <pc:spChg chg="del">
          <ac:chgData name="Abi Alcock" userId="aae40639-37d0-44a1-8b0a-2f32e58ae4e6" providerId="ADAL" clId="{86C2FE5E-F16A-45A1-A29A-3DAE364BF8C3}" dt="2021-09-29T12:44:42.434" v="1610" actId="478"/>
          <ac:spMkLst>
            <pc:docMk/>
            <pc:sldMk cId="1757732898" sldId="7879"/>
            <ac:spMk id="2" creationId="{9610D151-B356-4B73-A34C-AA65A290932A}"/>
          </ac:spMkLst>
        </pc:spChg>
        <pc:spChg chg="add">
          <ac:chgData name="Abi Alcock" userId="aae40639-37d0-44a1-8b0a-2f32e58ae4e6" providerId="ADAL" clId="{86C2FE5E-F16A-45A1-A29A-3DAE364BF8C3}" dt="2021-09-29T12:44:51.728" v="1612"/>
          <ac:spMkLst>
            <pc:docMk/>
            <pc:sldMk cId="1757732898" sldId="7879"/>
            <ac:spMk id="8" creationId="{52589F82-8DE2-40A5-BF89-6EA67C7BA1EB}"/>
          </ac:spMkLst>
        </pc:spChg>
        <pc:spChg chg="add">
          <ac:chgData name="Abi Alcock" userId="aae40639-37d0-44a1-8b0a-2f32e58ae4e6" providerId="ADAL" clId="{86C2FE5E-F16A-45A1-A29A-3DAE364BF8C3}" dt="2021-09-29T12:44:57.330" v="1613"/>
          <ac:spMkLst>
            <pc:docMk/>
            <pc:sldMk cId="1757732898" sldId="7879"/>
            <ac:spMk id="9" creationId="{21B52693-29B0-4EF7-BE12-A9F4C2666B94}"/>
          </ac:spMkLst>
        </pc:spChg>
        <pc:grpChg chg="add mod">
          <ac:chgData name="Abi Alcock" userId="aae40639-37d0-44a1-8b0a-2f32e58ae4e6" providerId="ADAL" clId="{86C2FE5E-F16A-45A1-A29A-3DAE364BF8C3}" dt="2021-09-29T12:44:46.769" v="1611" actId="1076"/>
          <ac:grpSpMkLst>
            <pc:docMk/>
            <pc:sldMk cId="1757732898" sldId="7879"/>
            <ac:grpSpMk id="3" creationId="{1F289ACF-C600-423D-9B1E-C3CAC551DC1C}"/>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55902-C6A4-458C-8323-8CEDC84181AA}"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GB"/>
        </a:p>
      </dgm:t>
    </dgm:pt>
    <dgm:pt modelId="{201768D8-01E0-432B-87B6-FA32060176ED}">
      <dgm:prSet phldrT="[Text]"/>
      <dgm:spPr/>
      <dgm:t>
        <a:bodyPr/>
        <a:lstStyle/>
        <a:p>
          <a:r>
            <a:rPr lang="en-GB" b="1"/>
            <a:t>Your</a:t>
          </a:r>
        </a:p>
      </dgm:t>
    </dgm:pt>
    <dgm:pt modelId="{FAC2FDB0-7ACC-4094-A9A4-25B728AB0AFF}" type="parTrans" cxnId="{D6FC761D-555C-4785-8375-297A6FE1C7B5}">
      <dgm:prSet/>
      <dgm:spPr/>
      <dgm:t>
        <a:bodyPr/>
        <a:lstStyle/>
        <a:p>
          <a:endParaRPr lang="en-GB"/>
        </a:p>
      </dgm:t>
    </dgm:pt>
    <dgm:pt modelId="{48A0F9AF-6F57-47DA-9EA7-0920C9E19CD9}" type="sibTrans" cxnId="{D6FC761D-555C-4785-8375-297A6FE1C7B5}">
      <dgm:prSet/>
      <dgm:spPr/>
      <dgm:t>
        <a:bodyPr/>
        <a:lstStyle/>
        <a:p>
          <a:endParaRPr lang="en-GB"/>
        </a:p>
      </dgm:t>
    </dgm:pt>
    <dgm:pt modelId="{BBC37A85-5510-4F5D-BDCE-3C1DD9A0399D}">
      <dgm:prSet phldrT="[Text]"/>
      <dgm:spPr/>
      <dgm:t>
        <a:bodyPr/>
        <a:lstStyle/>
        <a:p>
          <a:r>
            <a:rPr lang="en-GB" b="1"/>
            <a:t>Your</a:t>
          </a:r>
        </a:p>
      </dgm:t>
    </dgm:pt>
    <dgm:pt modelId="{5922DC68-6BD7-4A1A-A32A-0AEBBFE43FD4}" type="parTrans" cxnId="{4519952A-0DA0-476B-A087-99E1968A916E}">
      <dgm:prSet/>
      <dgm:spPr/>
      <dgm:t>
        <a:bodyPr/>
        <a:lstStyle/>
        <a:p>
          <a:endParaRPr lang="en-GB"/>
        </a:p>
      </dgm:t>
    </dgm:pt>
    <dgm:pt modelId="{32B094DA-9E15-41C7-8D6A-FF2ABD33A145}" type="sibTrans" cxnId="{4519952A-0DA0-476B-A087-99E1968A916E}">
      <dgm:prSet/>
      <dgm:spPr/>
      <dgm:t>
        <a:bodyPr/>
        <a:lstStyle/>
        <a:p>
          <a:endParaRPr lang="en-GB"/>
        </a:p>
      </dgm:t>
    </dgm:pt>
    <dgm:pt modelId="{2553A687-A257-481B-B2C0-06C1DD7114F6}">
      <dgm:prSet phldrT="[Text]" custT="1"/>
      <dgm:spPr/>
      <dgm:t>
        <a:bodyPr/>
        <a:lstStyle/>
        <a:p>
          <a:pPr>
            <a:buNone/>
          </a:pPr>
          <a:r>
            <a:rPr lang="en-GB" sz="3400" b="1">
              <a:solidFill>
                <a:srgbClr val="92D050"/>
              </a:solidFill>
            </a:rPr>
            <a:t>Member Discounts;</a:t>
          </a:r>
        </a:p>
      </dgm:t>
    </dgm:pt>
    <dgm:pt modelId="{D854EA42-BD44-4090-8F09-4A16BA9AB9D7}" type="parTrans" cxnId="{224AC35F-C892-434A-A513-5C9B459CA084}">
      <dgm:prSet/>
      <dgm:spPr/>
      <dgm:t>
        <a:bodyPr/>
        <a:lstStyle/>
        <a:p>
          <a:endParaRPr lang="en-GB"/>
        </a:p>
      </dgm:t>
    </dgm:pt>
    <dgm:pt modelId="{32B0A75C-84E5-4E0C-9EDD-4484A9109865}" type="sibTrans" cxnId="{224AC35F-C892-434A-A513-5C9B459CA084}">
      <dgm:prSet/>
      <dgm:spPr/>
      <dgm:t>
        <a:bodyPr/>
        <a:lstStyle/>
        <a:p>
          <a:endParaRPr lang="en-GB"/>
        </a:p>
      </dgm:t>
    </dgm:pt>
    <dgm:pt modelId="{12F5479B-B1C4-4CCC-AB2B-65A163549C08}">
      <dgm:prSet phldrT="[Text]"/>
      <dgm:spPr/>
      <dgm:t>
        <a:bodyPr/>
        <a:lstStyle/>
        <a:p>
          <a:r>
            <a:rPr lang="en-GB" b="1"/>
            <a:t>Your</a:t>
          </a:r>
        </a:p>
      </dgm:t>
    </dgm:pt>
    <dgm:pt modelId="{D767DA3C-6AA1-48E1-B5D8-B698DBC1CF0E}" type="parTrans" cxnId="{B1DB6279-8EB4-4DA1-B698-6D0BD71BE205}">
      <dgm:prSet/>
      <dgm:spPr/>
      <dgm:t>
        <a:bodyPr/>
        <a:lstStyle/>
        <a:p>
          <a:endParaRPr lang="en-GB"/>
        </a:p>
      </dgm:t>
    </dgm:pt>
    <dgm:pt modelId="{480C95AA-34B9-4DDE-9679-22E831B943A8}" type="sibTrans" cxnId="{B1DB6279-8EB4-4DA1-B698-6D0BD71BE205}">
      <dgm:prSet/>
      <dgm:spPr/>
      <dgm:t>
        <a:bodyPr/>
        <a:lstStyle/>
        <a:p>
          <a:endParaRPr lang="en-GB"/>
        </a:p>
      </dgm:t>
    </dgm:pt>
    <dgm:pt modelId="{2C00B72F-2D7B-44A2-BA86-C6AF210B38B5}">
      <dgm:prSet phldrT="[Text]" custT="1"/>
      <dgm:spPr/>
      <dgm:t>
        <a:bodyPr/>
        <a:lstStyle/>
        <a:p>
          <a:pPr>
            <a:buNone/>
          </a:pPr>
          <a:r>
            <a:rPr lang="en-GB" sz="3400" b="1">
              <a:solidFill>
                <a:srgbClr val="7030A0"/>
              </a:solidFill>
            </a:rPr>
            <a:t>Member Share Accounts;</a:t>
          </a:r>
        </a:p>
      </dgm:t>
    </dgm:pt>
    <dgm:pt modelId="{943A2785-EAEF-483D-9102-B4A2A04156E3}" type="parTrans" cxnId="{03694CEB-383B-4BBA-90F5-9D0AFFBF32F7}">
      <dgm:prSet/>
      <dgm:spPr/>
      <dgm:t>
        <a:bodyPr/>
        <a:lstStyle/>
        <a:p>
          <a:endParaRPr lang="en-GB"/>
        </a:p>
      </dgm:t>
    </dgm:pt>
    <dgm:pt modelId="{FA280038-BE07-422B-8718-C18C3AC29B50}" type="sibTrans" cxnId="{03694CEB-383B-4BBA-90F5-9D0AFFBF32F7}">
      <dgm:prSet/>
      <dgm:spPr/>
      <dgm:t>
        <a:bodyPr/>
        <a:lstStyle/>
        <a:p>
          <a:endParaRPr lang="en-GB"/>
        </a:p>
      </dgm:t>
    </dgm:pt>
    <dgm:pt modelId="{E0A37A4F-7D92-4308-A9B1-E239BD648E1E}">
      <dgm:prSet phldrT="[Text]"/>
      <dgm:spPr/>
      <dgm:t>
        <a:bodyPr/>
        <a:lstStyle/>
        <a:p>
          <a:pPr>
            <a:buNone/>
          </a:pPr>
          <a:r>
            <a:rPr lang="en-GB" sz="3700" b="1">
              <a:solidFill>
                <a:schemeClr val="accent6">
                  <a:lumMod val="75000"/>
                </a:schemeClr>
              </a:solidFill>
            </a:rPr>
            <a:t>Say;</a:t>
          </a:r>
        </a:p>
      </dgm:t>
    </dgm:pt>
    <dgm:pt modelId="{95DDAE44-27B5-4130-9F88-239B17340995}" type="parTrans" cxnId="{9701372D-CF17-4746-B97C-71C5A225D2EA}">
      <dgm:prSet/>
      <dgm:spPr/>
      <dgm:t>
        <a:bodyPr/>
        <a:lstStyle/>
        <a:p>
          <a:endParaRPr lang="en-GB"/>
        </a:p>
      </dgm:t>
    </dgm:pt>
    <dgm:pt modelId="{F0954F8E-590E-488A-8F88-707CEFBC70FB}" type="sibTrans" cxnId="{9701372D-CF17-4746-B97C-71C5A225D2EA}">
      <dgm:prSet/>
      <dgm:spPr/>
      <dgm:t>
        <a:bodyPr/>
        <a:lstStyle/>
        <a:p>
          <a:endParaRPr lang="en-GB"/>
        </a:p>
      </dgm:t>
    </dgm:pt>
    <dgm:pt modelId="{62B0A412-F0A3-46BD-9252-BA02D8154779}">
      <dgm:prSet phldrT="[Text]"/>
      <dgm:spPr/>
      <dgm:t>
        <a:bodyPr/>
        <a:lstStyle/>
        <a:p>
          <a:pPr>
            <a:buNone/>
          </a:pPr>
          <a:r>
            <a:rPr lang="en-GB" sz="3600" b="1">
              <a:solidFill>
                <a:srgbClr val="0070C0"/>
              </a:solidFill>
            </a:rPr>
            <a:t>Community;</a:t>
          </a:r>
        </a:p>
      </dgm:t>
    </dgm:pt>
    <dgm:pt modelId="{AEBCE85E-9753-44A1-B029-FB1867BCE8FD}" type="parTrans" cxnId="{2429B23B-9B9C-4DB8-8155-A6B5DE7979C3}">
      <dgm:prSet/>
      <dgm:spPr/>
      <dgm:t>
        <a:bodyPr/>
        <a:lstStyle/>
        <a:p>
          <a:endParaRPr lang="en-GB"/>
        </a:p>
      </dgm:t>
    </dgm:pt>
    <dgm:pt modelId="{A0A400C2-9952-4D9C-95A5-BB6F129E8FF6}" type="sibTrans" cxnId="{2429B23B-9B9C-4DB8-8155-A6B5DE7979C3}">
      <dgm:prSet/>
      <dgm:spPr/>
      <dgm:t>
        <a:bodyPr/>
        <a:lstStyle/>
        <a:p>
          <a:endParaRPr lang="en-GB"/>
        </a:p>
      </dgm:t>
    </dgm:pt>
    <dgm:pt modelId="{2EEC8EE3-B9FF-44FA-B258-2F0B18C02E77}">
      <dgm:prSet phldrT="[Text]"/>
      <dgm:spPr/>
      <dgm:t>
        <a:bodyPr/>
        <a:lstStyle/>
        <a:p>
          <a:r>
            <a:rPr lang="en-GB" b="1"/>
            <a:t>Your</a:t>
          </a:r>
        </a:p>
      </dgm:t>
    </dgm:pt>
    <dgm:pt modelId="{C7CBC982-E7A9-45AC-A4D9-7CE8860760D1}" type="parTrans" cxnId="{8BE929DA-8115-4659-AFCA-E449AC7BBC33}">
      <dgm:prSet/>
      <dgm:spPr/>
      <dgm:t>
        <a:bodyPr/>
        <a:lstStyle/>
        <a:p>
          <a:endParaRPr lang="en-GB"/>
        </a:p>
      </dgm:t>
    </dgm:pt>
    <dgm:pt modelId="{E7FA363B-BCAC-4885-84CE-99BB9F3C820A}" type="sibTrans" cxnId="{8BE929DA-8115-4659-AFCA-E449AC7BBC33}">
      <dgm:prSet/>
      <dgm:spPr/>
      <dgm:t>
        <a:bodyPr/>
        <a:lstStyle/>
        <a:p>
          <a:endParaRPr lang="en-GB"/>
        </a:p>
      </dgm:t>
    </dgm:pt>
    <dgm:pt modelId="{5C84C14A-ACF1-4C90-9330-C3F269BAC683}">
      <dgm:prSet phldrT="[Text]"/>
      <dgm:spPr/>
      <dgm:t>
        <a:bodyPr/>
        <a:lstStyle/>
        <a:p>
          <a:r>
            <a:rPr lang="en-GB" b="1"/>
            <a:t>Your</a:t>
          </a:r>
        </a:p>
      </dgm:t>
    </dgm:pt>
    <dgm:pt modelId="{ACA781E1-D574-4B83-BBAF-C19953B8296F}" type="parTrans" cxnId="{DCB0BA23-935F-49FC-B7D0-526D7DDA5DA3}">
      <dgm:prSet/>
      <dgm:spPr/>
      <dgm:t>
        <a:bodyPr/>
        <a:lstStyle/>
        <a:p>
          <a:endParaRPr lang="en-GB"/>
        </a:p>
      </dgm:t>
    </dgm:pt>
    <dgm:pt modelId="{FBBC09DA-8CE2-4700-83B9-AE13DF133FB1}" type="sibTrans" cxnId="{DCB0BA23-935F-49FC-B7D0-526D7DDA5DA3}">
      <dgm:prSet/>
      <dgm:spPr/>
      <dgm:t>
        <a:bodyPr/>
        <a:lstStyle/>
        <a:p>
          <a:endParaRPr lang="en-GB"/>
        </a:p>
      </dgm:t>
    </dgm:pt>
    <dgm:pt modelId="{D4A57261-178B-43FA-87DA-334D904C7EDF}">
      <dgm:prSet phldrT="[Text]"/>
      <dgm:spPr/>
      <dgm:t>
        <a:bodyPr/>
        <a:lstStyle/>
        <a:p>
          <a:pPr>
            <a:buNone/>
          </a:pPr>
          <a:r>
            <a:rPr lang="en-GB" sz="3400" b="1">
              <a:solidFill>
                <a:schemeClr val="accent2">
                  <a:lumMod val="75000"/>
                </a:schemeClr>
              </a:solidFill>
            </a:rPr>
            <a:t>Share of the Profits;</a:t>
          </a:r>
        </a:p>
      </dgm:t>
    </dgm:pt>
    <dgm:pt modelId="{CBB2EFB1-75A6-48AF-A7FF-CE8A5166246C}" type="sibTrans" cxnId="{99FB47A7-5585-4264-9EB8-A2753E3FD991}">
      <dgm:prSet/>
      <dgm:spPr/>
      <dgm:t>
        <a:bodyPr/>
        <a:lstStyle/>
        <a:p>
          <a:endParaRPr lang="en-GB"/>
        </a:p>
      </dgm:t>
    </dgm:pt>
    <dgm:pt modelId="{D4F31834-D1CB-4931-83A1-552E34AFCE6C}" type="parTrans" cxnId="{99FB47A7-5585-4264-9EB8-A2753E3FD991}">
      <dgm:prSet/>
      <dgm:spPr/>
      <dgm:t>
        <a:bodyPr/>
        <a:lstStyle/>
        <a:p>
          <a:endParaRPr lang="en-GB"/>
        </a:p>
      </dgm:t>
    </dgm:pt>
    <dgm:pt modelId="{EA93145C-BFB3-4E98-A3A1-12012E69E479}">
      <dgm:prSet phldrT="[Text]" custT="1"/>
      <dgm:spPr/>
      <dgm:t>
        <a:bodyPr/>
        <a:lstStyle/>
        <a:p>
          <a:pPr>
            <a:buFont typeface="Arial" panose="020B0604020202020204" pitchFamily="34" charset="0"/>
            <a:buNone/>
          </a:pPr>
          <a:r>
            <a:rPr lang="en-GB" sz="2800" b="0"/>
            <a:t>Earn points for every time you spend across our trading groups towards the share of the profit vouchers</a:t>
          </a:r>
        </a:p>
      </dgm:t>
    </dgm:pt>
    <dgm:pt modelId="{7F38C2A0-FC2B-4214-BA4F-FFD72436978D}" type="parTrans" cxnId="{D8E9FE54-5BA3-47A3-8E7B-4E75C46E9725}">
      <dgm:prSet/>
      <dgm:spPr/>
      <dgm:t>
        <a:bodyPr/>
        <a:lstStyle/>
        <a:p>
          <a:endParaRPr lang="en-GB"/>
        </a:p>
      </dgm:t>
    </dgm:pt>
    <dgm:pt modelId="{E476DE86-4993-4372-9922-4656AFCA6D97}" type="sibTrans" cxnId="{D8E9FE54-5BA3-47A3-8E7B-4E75C46E9725}">
      <dgm:prSet/>
      <dgm:spPr/>
      <dgm:t>
        <a:bodyPr/>
        <a:lstStyle/>
        <a:p>
          <a:endParaRPr lang="en-GB"/>
        </a:p>
      </dgm:t>
    </dgm:pt>
    <dgm:pt modelId="{74F7A137-1F0C-4BD7-B950-62EF474B0CB6}">
      <dgm:prSet phldrT="[Text]" custT="1"/>
      <dgm:spPr/>
      <dgm:t>
        <a:bodyPr/>
        <a:lstStyle/>
        <a:p>
          <a:pPr>
            <a:buNone/>
          </a:pPr>
          <a:r>
            <a:rPr lang="en-GB" sz="2800" b="0"/>
            <a:t>Have access to exclusive member only offers and deals, such as; diamond discount available in selected food stores, member exclusive exchange rates in Travel., 10% discount on non-prescription items on Healthcare online.</a:t>
          </a:r>
        </a:p>
      </dgm:t>
    </dgm:pt>
    <dgm:pt modelId="{4718852C-2830-4E94-A381-6F99CD5C8A0A}" type="parTrans" cxnId="{A23AEA85-2767-4F1B-9709-7046AB4C01F5}">
      <dgm:prSet/>
      <dgm:spPr/>
      <dgm:t>
        <a:bodyPr/>
        <a:lstStyle/>
        <a:p>
          <a:endParaRPr lang="en-GB"/>
        </a:p>
      </dgm:t>
    </dgm:pt>
    <dgm:pt modelId="{0274EDED-0592-4CF5-8C11-062392876149}" type="sibTrans" cxnId="{A23AEA85-2767-4F1B-9709-7046AB4C01F5}">
      <dgm:prSet/>
      <dgm:spPr/>
      <dgm:t>
        <a:bodyPr/>
        <a:lstStyle/>
        <a:p>
          <a:endParaRPr lang="en-GB"/>
        </a:p>
      </dgm:t>
    </dgm:pt>
    <dgm:pt modelId="{B53BEFFF-7FB2-4874-A067-B1563518F69D}">
      <dgm:prSet phldrT="[Text]" custT="1"/>
      <dgm:spPr/>
      <dgm:t>
        <a:bodyPr/>
        <a:lstStyle/>
        <a:p>
          <a:pPr>
            <a:buNone/>
          </a:pPr>
          <a:r>
            <a:rPr lang="en-GB" sz="2800" b="0"/>
            <a:t>We enable our members to support our regional communities, where members and colleagues work together to support the local community. Members are able to get involved with organised events, such as; litter picking, donating to food banks and organised community events.</a:t>
          </a:r>
        </a:p>
      </dgm:t>
    </dgm:pt>
    <dgm:pt modelId="{B203D2B5-8FBF-48A2-A6B3-955976313056}" type="parTrans" cxnId="{AFE75F4D-39BD-48F0-8256-953D551B7683}">
      <dgm:prSet/>
      <dgm:spPr/>
      <dgm:t>
        <a:bodyPr/>
        <a:lstStyle/>
        <a:p>
          <a:endParaRPr lang="en-GB"/>
        </a:p>
      </dgm:t>
    </dgm:pt>
    <dgm:pt modelId="{BECA190C-9D77-4C8A-BCB6-8053FBC857D4}" type="sibTrans" cxnId="{AFE75F4D-39BD-48F0-8256-953D551B7683}">
      <dgm:prSet/>
      <dgm:spPr/>
      <dgm:t>
        <a:bodyPr/>
        <a:lstStyle/>
        <a:p>
          <a:endParaRPr lang="en-GB"/>
        </a:p>
      </dgm:t>
    </dgm:pt>
    <dgm:pt modelId="{F4769912-01DF-4C93-A1FD-6EB3BE7833DC}">
      <dgm:prSet phldrT="[Text]" custT="1"/>
      <dgm:spPr/>
      <dgm:t>
        <a:bodyPr/>
        <a:lstStyle/>
        <a:p>
          <a:pPr>
            <a:buNone/>
          </a:pPr>
          <a:r>
            <a:rPr lang="en-GB" sz="2800" b="0"/>
            <a:t>Midcounties is owned by it’s members, our members have a say in how we run. They can have their say by attending the Annual General Meetings, voting on who sits on our board of directors, attending our Co-operative conversations meetings with the COO’s of our trading groups and many more.</a:t>
          </a:r>
        </a:p>
      </dgm:t>
    </dgm:pt>
    <dgm:pt modelId="{BEEED710-10E0-4B25-B1F0-8887D755ED82}" type="parTrans" cxnId="{17A51238-8DB0-42E1-9156-65677D87D74C}">
      <dgm:prSet/>
      <dgm:spPr/>
      <dgm:t>
        <a:bodyPr/>
        <a:lstStyle/>
        <a:p>
          <a:endParaRPr lang="en-GB"/>
        </a:p>
      </dgm:t>
    </dgm:pt>
    <dgm:pt modelId="{44843DF0-164C-4D9A-9F0E-81064AAACFEC}" type="sibTrans" cxnId="{17A51238-8DB0-42E1-9156-65677D87D74C}">
      <dgm:prSet/>
      <dgm:spPr/>
      <dgm:t>
        <a:bodyPr/>
        <a:lstStyle/>
        <a:p>
          <a:endParaRPr lang="en-GB"/>
        </a:p>
      </dgm:t>
    </dgm:pt>
    <dgm:pt modelId="{C7950581-C8AD-4A2F-8667-6BD3EE3356FF}">
      <dgm:prSet phldrT="[Text]" custT="1"/>
      <dgm:spPr/>
      <dgm:t>
        <a:bodyPr/>
        <a:lstStyle/>
        <a:p>
          <a:pPr>
            <a:buNone/>
          </a:pPr>
          <a:r>
            <a:rPr lang="en-GB" sz="2800" b="0" i="0">
              <a:solidFill>
                <a:schemeClr val="tx1"/>
              </a:solidFill>
              <a:effectLst/>
              <a:latin typeface="+mn-lt"/>
              <a:ea typeface="+mn-ea"/>
              <a:cs typeface="+mn-cs"/>
            </a:rPr>
            <a:t>Our members are shareholders of the Midcounties Co-operative, they have the opportunity to invest in Midcounties, members can earn interest on balances over £10 and invest a maximum of £100,000.</a:t>
          </a:r>
          <a:endParaRPr lang="en-GB" sz="2800" b="1"/>
        </a:p>
      </dgm:t>
    </dgm:pt>
    <dgm:pt modelId="{28B563C7-CB96-4F4D-BAF2-56BF9084A9BB}" type="parTrans" cxnId="{99EC78FE-532A-43C5-BEBF-4EE02174F8D7}">
      <dgm:prSet/>
      <dgm:spPr/>
      <dgm:t>
        <a:bodyPr/>
        <a:lstStyle/>
        <a:p>
          <a:endParaRPr lang="en-GB"/>
        </a:p>
      </dgm:t>
    </dgm:pt>
    <dgm:pt modelId="{B14BA830-402A-403B-A286-7CD538D9B278}" type="sibTrans" cxnId="{99EC78FE-532A-43C5-BEBF-4EE02174F8D7}">
      <dgm:prSet/>
      <dgm:spPr/>
      <dgm:t>
        <a:bodyPr/>
        <a:lstStyle/>
        <a:p>
          <a:endParaRPr lang="en-GB"/>
        </a:p>
      </dgm:t>
    </dgm:pt>
    <dgm:pt modelId="{A3C9438D-16FF-43F5-8B30-6E04D0A717EA}" type="pres">
      <dgm:prSet presAssocID="{36955902-C6A4-458C-8323-8CEDC84181AA}" presName="linearFlow" presStyleCnt="0">
        <dgm:presLayoutVars>
          <dgm:dir/>
          <dgm:animLvl val="lvl"/>
          <dgm:resizeHandles val="exact"/>
        </dgm:presLayoutVars>
      </dgm:prSet>
      <dgm:spPr/>
    </dgm:pt>
    <dgm:pt modelId="{116C844D-0291-4980-B748-C2E96E9F85B7}" type="pres">
      <dgm:prSet presAssocID="{201768D8-01E0-432B-87B6-FA32060176ED}" presName="composite" presStyleCnt="0"/>
      <dgm:spPr/>
    </dgm:pt>
    <dgm:pt modelId="{9AB85343-C144-4A0F-90D9-886C40F74097}" type="pres">
      <dgm:prSet presAssocID="{201768D8-01E0-432B-87B6-FA32060176ED}" presName="parentText" presStyleLbl="alignNode1" presStyleIdx="0" presStyleCnt="5">
        <dgm:presLayoutVars>
          <dgm:chMax val="1"/>
          <dgm:bulletEnabled val="1"/>
        </dgm:presLayoutVars>
      </dgm:prSet>
      <dgm:spPr/>
    </dgm:pt>
    <dgm:pt modelId="{0CFCEA9D-ACB5-47D5-91A8-B1A0BACA80C0}" type="pres">
      <dgm:prSet presAssocID="{201768D8-01E0-432B-87B6-FA32060176ED}" presName="descendantText" presStyleLbl="alignAcc1" presStyleIdx="0" presStyleCnt="5" custScaleY="127719">
        <dgm:presLayoutVars>
          <dgm:bulletEnabled val="1"/>
        </dgm:presLayoutVars>
      </dgm:prSet>
      <dgm:spPr/>
    </dgm:pt>
    <dgm:pt modelId="{D6ECA167-F665-466E-8892-7C970F9C4287}" type="pres">
      <dgm:prSet presAssocID="{48A0F9AF-6F57-47DA-9EA7-0920C9E19CD9}" presName="sp" presStyleCnt="0"/>
      <dgm:spPr/>
    </dgm:pt>
    <dgm:pt modelId="{7B5D3BBB-3383-45AD-85E9-8979AF4399FC}" type="pres">
      <dgm:prSet presAssocID="{BBC37A85-5510-4F5D-BDCE-3C1DD9A0399D}" presName="composite" presStyleCnt="0"/>
      <dgm:spPr/>
    </dgm:pt>
    <dgm:pt modelId="{2F0CEADB-4748-48B7-927F-091CDCF17072}" type="pres">
      <dgm:prSet presAssocID="{BBC37A85-5510-4F5D-BDCE-3C1DD9A0399D}" presName="parentText" presStyleLbl="alignNode1" presStyleIdx="1" presStyleCnt="5">
        <dgm:presLayoutVars>
          <dgm:chMax val="1"/>
          <dgm:bulletEnabled val="1"/>
        </dgm:presLayoutVars>
      </dgm:prSet>
      <dgm:spPr/>
    </dgm:pt>
    <dgm:pt modelId="{00C8E99F-B81F-4A24-AAA0-1CC24E2FC0A1}" type="pres">
      <dgm:prSet presAssocID="{BBC37A85-5510-4F5D-BDCE-3C1DD9A0399D}" presName="descendantText" presStyleLbl="alignAcc1" presStyleIdx="1" presStyleCnt="5" custScaleY="150591">
        <dgm:presLayoutVars>
          <dgm:bulletEnabled val="1"/>
        </dgm:presLayoutVars>
      </dgm:prSet>
      <dgm:spPr/>
    </dgm:pt>
    <dgm:pt modelId="{5C87F630-2323-4B40-927D-C8D76E452872}" type="pres">
      <dgm:prSet presAssocID="{32B094DA-9E15-41C7-8D6A-FF2ABD33A145}" presName="sp" presStyleCnt="0"/>
      <dgm:spPr/>
    </dgm:pt>
    <dgm:pt modelId="{5607963F-2DAE-41D9-8001-A9ADBFAC94BE}" type="pres">
      <dgm:prSet presAssocID="{12F5479B-B1C4-4CCC-AB2B-65A163549C08}" presName="composite" presStyleCnt="0"/>
      <dgm:spPr/>
    </dgm:pt>
    <dgm:pt modelId="{C11E0E06-DEF8-40FF-9EC3-952575048118}" type="pres">
      <dgm:prSet presAssocID="{12F5479B-B1C4-4CCC-AB2B-65A163549C08}" presName="parentText" presStyleLbl="alignNode1" presStyleIdx="2" presStyleCnt="5">
        <dgm:presLayoutVars>
          <dgm:chMax val="1"/>
          <dgm:bulletEnabled val="1"/>
        </dgm:presLayoutVars>
      </dgm:prSet>
      <dgm:spPr/>
    </dgm:pt>
    <dgm:pt modelId="{F96D7CA3-E588-41B3-AE4E-3822BD682643}" type="pres">
      <dgm:prSet presAssocID="{12F5479B-B1C4-4CCC-AB2B-65A163549C08}" presName="descendantText" presStyleLbl="alignAcc1" presStyleIdx="2" presStyleCnt="5" custScaleY="153766">
        <dgm:presLayoutVars>
          <dgm:bulletEnabled val="1"/>
        </dgm:presLayoutVars>
      </dgm:prSet>
      <dgm:spPr/>
    </dgm:pt>
    <dgm:pt modelId="{22022385-F750-47B6-B784-30F18F6E53FE}" type="pres">
      <dgm:prSet presAssocID="{480C95AA-34B9-4DDE-9679-22E831B943A8}" presName="sp" presStyleCnt="0"/>
      <dgm:spPr/>
    </dgm:pt>
    <dgm:pt modelId="{F55B9436-AEAB-4DEC-80E9-7CD8E411E0EC}" type="pres">
      <dgm:prSet presAssocID="{2EEC8EE3-B9FF-44FA-B258-2F0B18C02E77}" presName="composite" presStyleCnt="0"/>
      <dgm:spPr/>
    </dgm:pt>
    <dgm:pt modelId="{A77C76F0-7D35-4792-B945-58071D07C61E}" type="pres">
      <dgm:prSet presAssocID="{2EEC8EE3-B9FF-44FA-B258-2F0B18C02E77}" presName="parentText" presStyleLbl="alignNode1" presStyleIdx="3" presStyleCnt="5">
        <dgm:presLayoutVars>
          <dgm:chMax val="1"/>
          <dgm:bulletEnabled val="1"/>
        </dgm:presLayoutVars>
      </dgm:prSet>
      <dgm:spPr/>
    </dgm:pt>
    <dgm:pt modelId="{DBFD2ECC-F336-4C8F-8629-B8A7DFD9FD36}" type="pres">
      <dgm:prSet presAssocID="{2EEC8EE3-B9FF-44FA-B258-2F0B18C02E77}" presName="descendantText" presStyleLbl="alignAcc1" presStyleIdx="3" presStyleCnt="5" custScaleY="160188" custLinFactNeighborX="204">
        <dgm:presLayoutVars>
          <dgm:bulletEnabled val="1"/>
        </dgm:presLayoutVars>
      </dgm:prSet>
      <dgm:spPr/>
    </dgm:pt>
    <dgm:pt modelId="{5CD934CA-5271-4F2F-9FCC-41D75759A4D6}" type="pres">
      <dgm:prSet presAssocID="{E7FA363B-BCAC-4885-84CE-99BB9F3C820A}" presName="sp" presStyleCnt="0"/>
      <dgm:spPr/>
    </dgm:pt>
    <dgm:pt modelId="{3373A6E1-2924-4F32-864A-F87A5194DE30}" type="pres">
      <dgm:prSet presAssocID="{5C84C14A-ACF1-4C90-9330-C3F269BAC683}" presName="composite" presStyleCnt="0"/>
      <dgm:spPr/>
    </dgm:pt>
    <dgm:pt modelId="{3B8D6987-EA15-42C7-9BEE-8AB358089B2C}" type="pres">
      <dgm:prSet presAssocID="{5C84C14A-ACF1-4C90-9330-C3F269BAC683}" presName="parentText" presStyleLbl="alignNode1" presStyleIdx="4" presStyleCnt="5">
        <dgm:presLayoutVars>
          <dgm:chMax val="1"/>
          <dgm:bulletEnabled val="1"/>
        </dgm:presLayoutVars>
      </dgm:prSet>
      <dgm:spPr/>
    </dgm:pt>
    <dgm:pt modelId="{A49362AB-B169-4395-9308-E7C4AAD75043}" type="pres">
      <dgm:prSet presAssocID="{5C84C14A-ACF1-4C90-9330-C3F269BAC683}" presName="descendantText" presStyleLbl="alignAcc1" presStyleIdx="4" presStyleCnt="5" custScaleY="153674">
        <dgm:presLayoutVars>
          <dgm:bulletEnabled val="1"/>
        </dgm:presLayoutVars>
      </dgm:prSet>
      <dgm:spPr/>
    </dgm:pt>
  </dgm:ptLst>
  <dgm:cxnLst>
    <dgm:cxn modelId="{1101E900-B1B4-43D8-9976-4237B1E7E832}" type="presOf" srcId="{36955902-C6A4-458C-8323-8CEDC84181AA}" destId="{A3C9438D-16FF-43F5-8B30-6E04D0A717EA}" srcOrd="0" destOrd="0" presId="urn:microsoft.com/office/officeart/2005/8/layout/chevron2"/>
    <dgm:cxn modelId="{91E12001-4D64-4E20-B1E1-1DF1BF570B53}" type="presOf" srcId="{5C84C14A-ACF1-4C90-9330-C3F269BAC683}" destId="{3B8D6987-EA15-42C7-9BEE-8AB358089B2C}" srcOrd="0" destOrd="0" presId="urn:microsoft.com/office/officeart/2005/8/layout/chevron2"/>
    <dgm:cxn modelId="{FA0FDE08-C3C8-4020-B0F8-570BAE917E7A}" type="presOf" srcId="{201768D8-01E0-432B-87B6-FA32060176ED}" destId="{9AB85343-C144-4A0F-90D9-886C40F74097}" srcOrd="0" destOrd="0" presId="urn:microsoft.com/office/officeart/2005/8/layout/chevron2"/>
    <dgm:cxn modelId="{11704E1D-2477-40ED-812A-0A70C7B1B9F3}" type="presOf" srcId="{12F5479B-B1C4-4CCC-AB2B-65A163549C08}" destId="{C11E0E06-DEF8-40FF-9EC3-952575048118}" srcOrd="0" destOrd="0" presId="urn:microsoft.com/office/officeart/2005/8/layout/chevron2"/>
    <dgm:cxn modelId="{D6FC761D-555C-4785-8375-297A6FE1C7B5}" srcId="{36955902-C6A4-458C-8323-8CEDC84181AA}" destId="{201768D8-01E0-432B-87B6-FA32060176ED}" srcOrd="0" destOrd="0" parTransId="{FAC2FDB0-7ACC-4094-A9A4-25B728AB0AFF}" sibTransId="{48A0F9AF-6F57-47DA-9EA7-0920C9E19CD9}"/>
    <dgm:cxn modelId="{DCB0BA23-935F-49FC-B7D0-526D7DDA5DA3}" srcId="{36955902-C6A4-458C-8323-8CEDC84181AA}" destId="{5C84C14A-ACF1-4C90-9330-C3F269BAC683}" srcOrd="4" destOrd="0" parTransId="{ACA781E1-D574-4B83-BBAF-C19953B8296F}" sibTransId="{FBBC09DA-8CE2-4700-83B9-AE13DF133FB1}"/>
    <dgm:cxn modelId="{4519952A-0DA0-476B-A087-99E1968A916E}" srcId="{36955902-C6A4-458C-8323-8CEDC84181AA}" destId="{BBC37A85-5510-4F5D-BDCE-3C1DD9A0399D}" srcOrd="1" destOrd="0" parTransId="{5922DC68-6BD7-4A1A-A32A-0AEBBFE43FD4}" sibTransId="{32B094DA-9E15-41C7-8D6A-FF2ABD33A145}"/>
    <dgm:cxn modelId="{9701372D-CF17-4746-B97C-71C5A225D2EA}" srcId="{5C84C14A-ACF1-4C90-9330-C3F269BAC683}" destId="{E0A37A4F-7D92-4308-A9B1-E239BD648E1E}" srcOrd="0" destOrd="0" parTransId="{95DDAE44-27B5-4130-9F88-239B17340995}" sibTransId="{F0954F8E-590E-488A-8F88-707CEFBC70FB}"/>
    <dgm:cxn modelId="{17A51238-8DB0-42E1-9156-65677D87D74C}" srcId="{5C84C14A-ACF1-4C90-9330-C3F269BAC683}" destId="{F4769912-01DF-4C93-A1FD-6EB3BE7833DC}" srcOrd="1" destOrd="0" parTransId="{BEEED710-10E0-4B25-B1F0-8887D755ED82}" sibTransId="{44843DF0-164C-4D9A-9F0E-81064AAACFEC}"/>
    <dgm:cxn modelId="{2429B23B-9B9C-4DB8-8155-A6B5DE7979C3}" srcId="{2EEC8EE3-B9FF-44FA-B258-2F0B18C02E77}" destId="{62B0A412-F0A3-46BD-9252-BA02D8154779}" srcOrd="0" destOrd="0" parTransId="{AEBCE85E-9753-44A1-B029-FB1867BCE8FD}" sibTransId="{A0A400C2-9952-4D9C-95A5-BB6F129E8FF6}"/>
    <dgm:cxn modelId="{570AFE5D-9E2F-4292-BD17-425733CD69A6}" type="presOf" srcId="{2C00B72F-2D7B-44A2-BA86-C6AF210B38B5}" destId="{F96D7CA3-E588-41B3-AE4E-3822BD682643}" srcOrd="0" destOrd="0" presId="urn:microsoft.com/office/officeart/2005/8/layout/chevron2"/>
    <dgm:cxn modelId="{224AC35F-C892-434A-A513-5C9B459CA084}" srcId="{BBC37A85-5510-4F5D-BDCE-3C1DD9A0399D}" destId="{2553A687-A257-481B-B2C0-06C1DD7114F6}" srcOrd="0" destOrd="0" parTransId="{D854EA42-BD44-4090-8F09-4A16BA9AB9D7}" sibTransId="{32B0A75C-84E5-4E0C-9EDD-4484A9109865}"/>
    <dgm:cxn modelId="{AFE75F4D-39BD-48F0-8256-953D551B7683}" srcId="{2EEC8EE3-B9FF-44FA-B258-2F0B18C02E77}" destId="{B53BEFFF-7FB2-4874-A067-B1563518F69D}" srcOrd="1" destOrd="0" parTransId="{B203D2B5-8FBF-48A2-A6B3-955976313056}" sibTransId="{BECA190C-9D77-4C8A-BCB6-8053FBC857D4}"/>
    <dgm:cxn modelId="{D8E9FE54-5BA3-47A3-8E7B-4E75C46E9725}" srcId="{201768D8-01E0-432B-87B6-FA32060176ED}" destId="{EA93145C-BFB3-4E98-A3A1-12012E69E479}" srcOrd="1" destOrd="0" parTransId="{7F38C2A0-FC2B-4214-BA4F-FFD72436978D}" sibTransId="{E476DE86-4993-4372-9922-4656AFCA6D97}"/>
    <dgm:cxn modelId="{B1DB6279-8EB4-4DA1-B698-6D0BD71BE205}" srcId="{36955902-C6A4-458C-8323-8CEDC84181AA}" destId="{12F5479B-B1C4-4CCC-AB2B-65A163549C08}" srcOrd="2" destOrd="0" parTransId="{D767DA3C-6AA1-48E1-B5D8-B698DBC1CF0E}" sibTransId="{480C95AA-34B9-4DDE-9679-22E831B943A8}"/>
    <dgm:cxn modelId="{CEB8A57B-93D4-4322-A5DF-31B180613F29}" type="presOf" srcId="{2553A687-A257-481B-B2C0-06C1DD7114F6}" destId="{00C8E99F-B81F-4A24-AAA0-1CC24E2FC0A1}" srcOrd="0" destOrd="0" presId="urn:microsoft.com/office/officeart/2005/8/layout/chevron2"/>
    <dgm:cxn modelId="{C48BFC7F-C1EE-47B4-8D58-FDDECEBA6B76}" type="presOf" srcId="{C7950581-C8AD-4A2F-8667-6BD3EE3356FF}" destId="{F96D7CA3-E588-41B3-AE4E-3822BD682643}" srcOrd="0" destOrd="1" presId="urn:microsoft.com/office/officeart/2005/8/layout/chevron2"/>
    <dgm:cxn modelId="{A23AEA85-2767-4F1B-9709-7046AB4C01F5}" srcId="{BBC37A85-5510-4F5D-BDCE-3C1DD9A0399D}" destId="{74F7A137-1F0C-4BD7-B950-62EF474B0CB6}" srcOrd="1" destOrd="0" parTransId="{4718852C-2830-4E94-A381-6F99CD5C8A0A}" sibTransId="{0274EDED-0592-4CF5-8C11-062392876149}"/>
    <dgm:cxn modelId="{0A01509C-293F-4C17-8105-ED0B5C02CA9B}" type="presOf" srcId="{2EEC8EE3-B9FF-44FA-B258-2F0B18C02E77}" destId="{A77C76F0-7D35-4792-B945-58071D07C61E}" srcOrd="0" destOrd="0" presId="urn:microsoft.com/office/officeart/2005/8/layout/chevron2"/>
    <dgm:cxn modelId="{7EDD88A0-7454-4EB9-BE4F-D6C424C82588}" type="presOf" srcId="{74F7A137-1F0C-4BD7-B950-62EF474B0CB6}" destId="{00C8E99F-B81F-4A24-AAA0-1CC24E2FC0A1}" srcOrd="0" destOrd="1" presId="urn:microsoft.com/office/officeart/2005/8/layout/chevron2"/>
    <dgm:cxn modelId="{99FB47A7-5585-4264-9EB8-A2753E3FD991}" srcId="{201768D8-01E0-432B-87B6-FA32060176ED}" destId="{D4A57261-178B-43FA-87DA-334D904C7EDF}" srcOrd="0" destOrd="0" parTransId="{D4F31834-D1CB-4931-83A1-552E34AFCE6C}" sibTransId="{CBB2EFB1-75A6-48AF-A7FF-CE8A5166246C}"/>
    <dgm:cxn modelId="{24CFAAAE-1C3C-48D9-80E9-C22C2809D100}" type="presOf" srcId="{62B0A412-F0A3-46BD-9252-BA02D8154779}" destId="{DBFD2ECC-F336-4C8F-8629-B8A7DFD9FD36}" srcOrd="0" destOrd="0" presId="urn:microsoft.com/office/officeart/2005/8/layout/chevron2"/>
    <dgm:cxn modelId="{16E343AF-DA8B-4FFE-96F2-612D5A580FF5}" type="presOf" srcId="{EA93145C-BFB3-4E98-A3A1-12012E69E479}" destId="{0CFCEA9D-ACB5-47D5-91A8-B1A0BACA80C0}" srcOrd="0" destOrd="1" presId="urn:microsoft.com/office/officeart/2005/8/layout/chevron2"/>
    <dgm:cxn modelId="{88180DD7-AA1E-48C4-B024-41855756AF65}" type="presOf" srcId="{F4769912-01DF-4C93-A1FD-6EB3BE7833DC}" destId="{A49362AB-B169-4395-9308-E7C4AAD75043}" srcOrd="0" destOrd="1" presId="urn:microsoft.com/office/officeart/2005/8/layout/chevron2"/>
    <dgm:cxn modelId="{8BE929DA-8115-4659-AFCA-E449AC7BBC33}" srcId="{36955902-C6A4-458C-8323-8CEDC84181AA}" destId="{2EEC8EE3-B9FF-44FA-B258-2F0B18C02E77}" srcOrd="3" destOrd="0" parTransId="{C7CBC982-E7A9-45AC-A4D9-7CE8860760D1}" sibTransId="{E7FA363B-BCAC-4885-84CE-99BB9F3C820A}"/>
    <dgm:cxn modelId="{F2B48DE8-4A50-45ED-BDF1-0FCB6B32C071}" type="presOf" srcId="{D4A57261-178B-43FA-87DA-334D904C7EDF}" destId="{0CFCEA9D-ACB5-47D5-91A8-B1A0BACA80C0}" srcOrd="0" destOrd="0" presId="urn:microsoft.com/office/officeart/2005/8/layout/chevron2"/>
    <dgm:cxn modelId="{03694CEB-383B-4BBA-90F5-9D0AFFBF32F7}" srcId="{12F5479B-B1C4-4CCC-AB2B-65A163549C08}" destId="{2C00B72F-2D7B-44A2-BA86-C6AF210B38B5}" srcOrd="0" destOrd="0" parTransId="{943A2785-EAEF-483D-9102-B4A2A04156E3}" sibTransId="{FA280038-BE07-422B-8718-C18C3AC29B50}"/>
    <dgm:cxn modelId="{47F57CEE-0432-49D9-8409-146B0394EF12}" type="presOf" srcId="{BBC37A85-5510-4F5D-BDCE-3C1DD9A0399D}" destId="{2F0CEADB-4748-48B7-927F-091CDCF17072}" srcOrd="0" destOrd="0" presId="urn:microsoft.com/office/officeart/2005/8/layout/chevron2"/>
    <dgm:cxn modelId="{C60929F1-AD00-4EAA-AD47-AC96F71B6639}" type="presOf" srcId="{E0A37A4F-7D92-4308-A9B1-E239BD648E1E}" destId="{A49362AB-B169-4395-9308-E7C4AAD75043}" srcOrd="0" destOrd="0" presId="urn:microsoft.com/office/officeart/2005/8/layout/chevron2"/>
    <dgm:cxn modelId="{37A983FB-CABB-4D01-BF6E-E2ECFFAD193C}" type="presOf" srcId="{B53BEFFF-7FB2-4874-A067-B1563518F69D}" destId="{DBFD2ECC-F336-4C8F-8629-B8A7DFD9FD36}" srcOrd="0" destOrd="1" presId="urn:microsoft.com/office/officeart/2005/8/layout/chevron2"/>
    <dgm:cxn modelId="{99EC78FE-532A-43C5-BEBF-4EE02174F8D7}" srcId="{12F5479B-B1C4-4CCC-AB2B-65A163549C08}" destId="{C7950581-C8AD-4A2F-8667-6BD3EE3356FF}" srcOrd="1" destOrd="0" parTransId="{28B563C7-CB96-4F4D-BAF2-56BF9084A9BB}" sibTransId="{B14BA830-402A-403B-A286-7CD538D9B278}"/>
    <dgm:cxn modelId="{D7E18338-8F4E-4A11-B47D-DC975CB05A38}" type="presParOf" srcId="{A3C9438D-16FF-43F5-8B30-6E04D0A717EA}" destId="{116C844D-0291-4980-B748-C2E96E9F85B7}" srcOrd="0" destOrd="0" presId="urn:microsoft.com/office/officeart/2005/8/layout/chevron2"/>
    <dgm:cxn modelId="{8E06906A-FDBE-4662-B866-3750E899C525}" type="presParOf" srcId="{116C844D-0291-4980-B748-C2E96E9F85B7}" destId="{9AB85343-C144-4A0F-90D9-886C40F74097}" srcOrd="0" destOrd="0" presId="urn:microsoft.com/office/officeart/2005/8/layout/chevron2"/>
    <dgm:cxn modelId="{4DC3BF63-1BAC-4A04-91B6-DC186E98977F}" type="presParOf" srcId="{116C844D-0291-4980-B748-C2E96E9F85B7}" destId="{0CFCEA9D-ACB5-47D5-91A8-B1A0BACA80C0}" srcOrd="1" destOrd="0" presId="urn:microsoft.com/office/officeart/2005/8/layout/chevron2"/>
    <dgm:cxn modelId="{122CD376-99DA-46F1-B564-B12B1922453C}" type="presParOf" srcId="{A3C9438D-16FF-43F5-8B30-6E04D0A717EA}" destId="{D6ECA167-F665-466E-8892-7C970F9C4287}" srcOrd="1" destOrd="0" presId="urn:microsoft.com/office/officeart/2005/8/layout/chevron2"/>
    <dgm:cxn modelId="{0478C554-8AB5-4D47-9AE1-47F3CE848D70}" type="presParOf" srcId="{A3C9438D-16FF-43F5-8B30-6E04D0A717EA}" destId="{7B5D3BBB-3383-45AD-85E9-8979AF4399FC}" srcOrd="2" destOrd="0" presId="urn:microsoft.com/office/officeart/2005/8/layout/chevron2"/>
    <dgm:cxn modelId="{EDA731A5-2D21-44EB-B93D-2985068A729F}" type="presParOf" srcId="{7B5D3BBB-3383-45AD-85E9-8979AF4399FC}" destId="{2F0CEADB-4748-48B7-927F-091CDCF17072}" srcOrd="0" destOrd="0" presId="urn:microsoft.com/office/officeart/2005/8/layout/chevron2"/>
    <dgm:cxn modelId="{372D9DF0-A33E-4F7A-BC34-5DD42D2EECBF}" type="presParOf" srcId="{7B5D3BBB-3383-45AD-85E9-8979AF4399FC}" destId="{00C8E99F-B81F-4A24-AAA0-1CC24E2FC0A1}" srcOrd="1" destOrd="0" presId="urn:microsoft.com/office/officeart/2005/8/layout/chevron2"/>
    <dgm:cxn modelId="{28B2CC2D-47CD-4706-B21B-4C9789A756C7}" type="presParOf" srcId="{A3C9438D-16FF-43F5-8B30-6E04D0A717EA}" destId="{5C87F630-2323-4B40-927D-C8D76E452872}" srcOrd="3" destOrd="0" presId="urn:microsoft.com/office/officeart/2005/8/layout/chevron2"/>
    <dgm:cxn modelId="{3AAD01F6-8531-4396-9E17-5298E77D0AD5}" type="presParOf" srcId="{A3C9438D-16FF-43F5-8B30-6E04D0A717EA}" destId="{5607963F-2DAE-41D9-8001-A9ADBFAC94BE}" srcOrd="4" destOrd="0" presId="urn:microsoft.com/office/officeart/2005/8/layout/chevron2"/>
    <dgm:cxn modelId="{53C6B9F7-12F5-4370-992A-32599987AA0C}" type="presParOf" srcId="{5607963F-2DAE-41D9-8001-A9ADBFAC94BE}" destId="{C11E0E06-DEF8-40FF-9EC3-952575048118}" srcOrd="0" destOrd="0" presId="urn:microsoft.com/office/officeart/2005/8/layout/chevron2"/>
    <dgm:cxn modelId="{550D28CD-76FD-468A-BD29-20E3A6B79886}" type="presParOf" srcId="{5607963F-2DAE-41D9-8001-A9ADBFAC94BE}" destId="{F96D7CA3-E588-41B3-AE4E-3822BD682643}" srcOrd="1" destOrd="0" presId="urn:microsoft.com/office/officeart/2005/8/layout/chevron2"/>
    <dgm:cxn modelId="{5F3006D5-143F-4188-9F5C-7E858DB78DC5}" type="presParOf" srcId="{A3C9438D-16FF-43F5-8B30-6E04D0A717EA}" destId="{22022385-F750-47B6-B784-30F18F6E53FE}" srcOrd="5" destOrd="0" presId="urn:microsoft.com/office/officeart/2005/8/layout/chevron2"/>
    <dgm:cxn modelId="{EDE14B29-22B0-4E3A-B7DB-818B8EE5A194}" type="presParOf" srcId="{A3C9438D-16FF-43F5-8B30-6E04D0A717EA}" destId="{F55B9436-AEAB-4DEC-80E9-7CD8E411E0EC}" srcOrd="6" destOrd="0" presId="urn:microsoft.com/office/officeart/2005/8/layout/chevron2"/>
    <dgm:cxn modelId="{2AB45987-89EE-4020-B1BC-1CD209F88AA3}" type="presParOf" srcId="{F55B9436-AEAB-4DEC-80E9-7CD8E411E0EC}" destId="{A77C76F0-7D35-4792-B945-58071D07C61E}" srcOrd="0" destOrd="0" presId="urn:microsoft.com/office/officeart/2005/8/layout/chevron2"/>
    <dgm:cxn modelId="{E88B6659-8140-4034-84D9-23E8D2383B4B}" type="presParOf" srcId="{F55B9436-AEAB-4DEC-80E9-7CD8E411E0EC}" destId="{DBFD2ECC-F336-4C8F-8629-B8A7DFD9FD36}" srcOrd="1" destOrd="0" presId="urn:microsoft.com/office/officeart/2005/8/layout/chevron2"/>
    <dgm:cxn modelId="{1C7B5227-ED34-4900-A52F-CB91D7FE509D}" type="presParOf" srcId="{A3C9438D-16FF-43F5-8B30-6E04D0A717EA}" destId="{5CD934CA-5271-4F2F-9FCC-41D75759A4D6}" srcOrd="7" destOrd="0" presId="urn:microsoft.com/office/officeart/2005/8/layout/chevron2"/>
    <dgm:cxn modelId="{1FBBF051-84BB-4C19-BB48-A93A0EA9ADEF}" type="presParOf" srcId="{A3C9438D-16FF-43F5-8B30-6E04D0A717EA}" destId="{3373A6E1-2924-4F32-864A-F87A5194DE30}" srcOrd="8" destOrd="0" presId="urn:microsoft.com/office/officeart/2005/8/layout/chevron2"/>
    <dgm:cxn modelId="{6AAC631A-A3FF-43F8-A5FD-329F2AD3A1CD}" type="presParOf" srcId="{3373A6E1-2924-4F32-864A-F87A5194DE30}" destId="{3B8D6987-EA15-42C7-9BEE-8AB358089B2C}" srcOrd="0" destOrd="0" presId="urn:microsoft.com/office/officeart/2005/8/layout/chevron2"/>
    <dgm:cxn modelId="{41F53F93-4C68-4B86-ABA7-AAE2BA70BA97}" type="presParOf" srcId="{3373A6E1-2924-4F32-864A-F87A5194DE30}" destId="{A49362AB-B169-4395-9308-E7C4AAD7504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85343-C144-4A0F-90D9-886C40F74097}">
      <dsp:nvSpPr>
        <dsp:cNvPr id="0" name=""/>
        <dsp:cNvSpPr/>
      </dsp:nvSpPr>
      <dsp:spPr>
        <a:xfrm rot="5400000">
          <a:off x="-254128" y="417729"/>
          <a:ext cx="1694190" cy="118593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b="1" kern="1200"/>
            <a:t>Your</a:t>
          </a:r>
        </a:p>
      </dsp:txBody>
      <dsp:txXfrm rot="-5400000">
        <a:off x="1" y="756568"/>
        <a:ext cx="1185933" cy="508257"/>
      </dsp:txXfrm>
    </dsp:sp>
    <dsp:sp modelId="{0CFCEA9D-ACB5-47D5-91A8-B1A0BACA80C0}">
      <dsp:nvSpPr>
        <dsp:cNvPr id="0" name=""/>
        <dsp:cNvSpPr/>
      </dsp:nvSpPr>
      <dsp:spPr>
        <a:xfrm rot="5400000">
          <a:off x="9503247" y="-8306337"/>
          <a:ext cx="1406471" cy="1804109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511300">
            <a:lnSpc>
              <a:spcPct val="90000"/>
            </a:lnSpc>
            <a:spcBef>
              <a:spcPct val="0"/>
            </a:spcBef>
            <a:spcAft>
              <a:spcPct val="15000"/>
            </a:spcAft>
            <a:buNone/>
          </a:pPr>
          <a:r>
            <a:rPr lang="en-GB" sz="3400" b="1" kern="1200">
              <a:solidFill>
                <a:schemeClr val="accent2">
                  <a:lumMod val="75000"/>
                </a:schemeClr>
              </a:solidFill>
            </a:rPr>
            <a:t>Share of the Profits;</a:t>
          </a:r>
        </a:p>
        <a:p>
          <a:pPr marL="285750" lvl="1" indent="-285750" algn="l" defTabSz="1244600">
            <a:lnSpc>
              <a:spcPct val="90000"/>
            </a:lnSpc>
            <a:spcBef>
              <a:spcPct val="0"/>
            </a:spcBef>
            <a:spcAft>
              <a:spcPct val="15000"/>
            </a:spcAft>
            <a:buFont typeface="Arial" panose="020B0604020202020204" pitchFamily="34" charset="0"/>
            <a:buNone/>
          </a:pPr>
          <a:r>
            <a:rPr lang="en-GB" sz="2800" b="0" kern="1200"/>
            <a:t>Earn points for every time you spend across our trading groups towards the share of the profit vouchers</a:t>
          </a:r>
        </a:p>
      </dsp:txBody>
      <dsp:txXfrm rot="-5400000">
        <a:off x="1185933" y="79635"/>
        <a:ext cx="17972441" cy="1269155"/>
      </dsp:txXfrm>
    </dsp:sp>
    <dsp:sp modelId="{2F0CEADB-4748-48B7-927F-091CDCF17072}">
      <dsp:nvSpPr>
        <dsp:cNvPr id="0" name=""/>
        <dsp:cNvSpPr/>
      </dsp:nvSpPr>
      <dsp:spPr>
        <a:xfrm rot="5400000">
          <a:off x="-254128" y="2294579"/>
          <a:ext cx="1694190" cy="118593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b="1" kern="1200"/>
            <a:t>Your</a:t>
          </a:r>
        </a:p>
      </dsp:txBody>
      <dsp:txXfrm rot="-5400000">
        <a:off x="1" y="2633418"/>
        <a:ext cx="1185933" cy="508257"/>
      </dsp:txXfrm>
    </dsp:sp>
    <dsp:sp modelId="{00C8E99F-B81F-4A24-AAA0-1CC24E2FC0A1}">
      <dsp:nvSpPr>
        <dsp:cNvPr id="0" name=""/>
        <dsp:cNvSpPr/>
      </dsp:nvSpPr>
      <dsp:spPr>
        <a:xfrm rot="5400000">
          <a:off x="9377311" y="-6429486"/>
          <a:ext cx="1658343" cy="1804109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None/>
          </a:pPr>
          <a:r>
            <a:rPr lang="en-GB" sz="3400" b="1" kern="1200">
              <a:solidFill>
                <a:srgbClr val="92D050"/>
              </a:solidFill>
            </a:rPr>
            <a:t>Member Discounts;</a:t>
          </a:r>
        </a:p>
        <a:p>
          <a:pPr marL="285750" lvl="1" indent="-285750" algn="l" defTabSz="1244600">
            <a:lnSpc>
              <a:spcPct val="90000"/>
            </a:lnSpc>
            <a:spcBef>
              <a:spcPct val="0"/>
            </a:spcBef>
            <a:spcAft>
              <a:spcPct val="15000"/>
            </a:spcAft>
            <a:buNone/>
          </a:pPr>
          <a:r>
            <a:rPr lang="en-GB" sz="2800" b="0" kern="1200"/>
            <a:t>Have access to exclusive member only offers and deals, such as; diamond discount available in selected food stores, member exclusive exchange rates in Travel., 10% discount on non-prescription items on Healthcare online.</a:t>
          </a:r>
        </a:p>
      </dsp:txBody>
      <dsp:txXfrm rot="-5400000">
        <a:off x="1185933" y="1842846"/>
        <a:ext cx="17960145" cy="1496435"/>
      </dsp:txXfrm>
    </dsp:sp>
    <dsp:sp modelId="{C11E0E06-DEF8-40FF-9EC3-952575048118}">
      <dsp:nvSpPr>
        <dsp:cNvPr id="0" name=""/>
        <dsp:cNvSpPr/>
      </dsp:nvSpPr>
      <dsp:spPr>
        <a:xfrm rot="5400000">
          <a:off x="-254128" y="4188912"/>
          <a:ext cx="1694190" cy="118593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b="1" kern="1200"/>
            <a:t>Your</a:t>
          </a:r>
        </a:p>
      </dsp:txBody>
      <dsp:txXfrm rot="-5400000">
        <a:off x="1" y="4527751"/>
        <a:ext cx="1185933" cy="508257"/>
      </dsp:txXfrm>
    </dsp:sp>
    <dsp:sp modelId="{F96D7CA3-E588-41B3-AE4E-3822BD682643}">
      <dsp:nvSpPr>
        <dsp:cNvPr id="0" name=""/>
        <dsp:cNvSpPr/>
      </dsp:nvSpPr>
      <dsp:spPr>
        <a:xfrm rot="5400000">
          <a:off x="9359829" y="-4535154"/>
          <a:ext cx="1693307" cy="18041099"/>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None/>
          </a:pPr>
          <a:r>
            <a:rPr lang="en-GB" sz="3400" b="1" kern="1200">
              <a:solidFill>
                <a:srgbClr val="7030A0"/>
              </a:solidFill>
            </a:rPr>
            <a:t>Member Share Accounts;</a:t>
          </a:r>
        </a:p>
        <a:p>
          <a:pPr marL="285750" lvl="1" indent="-285750" algn="l" defTabSz="1244600">
            <a:lnSpc>
              <a:spcPct val="90000"/>
            </a:lnSpc>
            <a:spcBef>
              <a:spcPct val="0"/>
            </a:spcBef>
            <a:spcAft>
              <a:spcPct val="15000"/>
            </a:spcAft>
            <a:buNone/>
          </a:pPr>
          <a:r>
            <a:rPr lang="en-GB" sz="2800" b="0" i="0" kern="1200">
              <a:solidFill>
                <a:schemeClr val="tx1"/>
              </a:solidFill>
              <a:effectLst/>
              <a:latin typeface="+mn-lt"/>
              <a:ea typeface="+mn-ea"/>
              <a:cs typeface="+mn-cs"/>
            </a:rPr>
            <a:t>Our members are shareholders of the Midcounties Co-operative, they have the opportunity to invest in Midcounties, members can earn interest on balances over £10 and invest a maximum of £100,000.</a:t>
          </a:r>
          <a:endParaRPr lang="en-GB" sz="2800" b="1" kern="1200"/>
        </a:p>
      </dsp:txBody>
      <dsp:txXfrm rot="-5400000">
        <a:off x="1185933" y="3721402"/>
        <a:ext cx="17958439" cy="1527987"/>
      </dsp:txXfrm>
    </dsp:sp>
    <dsp:sp modelId="{A77C76F0-7D35-4792-B945-58071D07C61E}">
      <dsp:nvSpPr>
        <dsp:cNvPr id="0" name=""/>
        <dsp:cNvSpPr/>
      </dsp:nvSpPr>
      <dsp:spPr>
        <a:xfrm rot="5400000">
          <a:off x="-254128" y="6118604"/>
          <a:ext cx="1694190" cy="1185933"/>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b="1" kern="1200"/>
            <a:t>Your</a:t>
          </a:r>
        </a:p>
      </dsp:txBody>
      <dsp:txXfrm rot="-5400000">
        <a:off x="1" y="6457443"/>
        <a:ext cx="1185933" cy="508257"/>
      </dsp:txXfrm>
    </dsp:sp>
    <dsp:sp modelId="{DBFD2ECC-F336-4C8F-8629-B8A7DFD9FD36}">
      <dsp:nvSpPr>
        <dsp:cNvPr id="0" name=""/>
        <dsp:cNvSpPr/>
      </dsp:nvSpPr>
      <dsp:spPr>
        <a:xfrm rot="5400000">
          <a:off x="9324469" y="-2605461"/>
          <a:ext cx="1764028" cy="1804109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600200">
            <a:lnSpc>
              <a:spcPct val="90000"/>
            </a:lnSpc>
            <a:spcBef>
              <a:spcPct val="0"/>
            </a:spcBef>
            <a:spcAft>
              <a:spcPct val="15000"/>
            </a:spcAft>
            <a:buNone/>
          </a:pPr>
          <a:r>
            <a:rPr lang="en-GB" sz="3600" b="1" kern="1200">
              <a:solidFill>
                <a:srgbClr val="0070C0"/>
              </a:solidFill>
            </a:rPr>
            <a:t>Community;</a:t>
          </a:r>
        </a:p>
        <a:p>
          <a:pPr marL="285750" lvl="1" indent="-285750" algn="l" defTabSz="1244600">
            <a:lnSpc>
              <a:spcPct val="90000"/>
            </a:lnSpc>
            <a:spcBef>
              <a:spcPct val="0"/>
            </a:spcBef>
            <a:spcAft>
              <a:spcPct val="15000"/>
            </a:spcAft>
            <a:buNone/>
          </a:pPr>
          <a:r>
            <a:rPr lang="en-GB" sz="2800" b="0" kern="1200"/>
            <a:t>We enable our members to support our regional communities, where members and colleagues work together to support the local community. Members are able to get involved with organised events, such as; litter picking, donating to food banks and organised community events.</a:t>
          </a:r>
        </a:p>
      </dsp:txBody>
      <dsp:txXfrm rot="-5400000">
        <a:off x="1185934" y="5619187"/>
        <a:ext cx="17954986" cy="1591802"/>
      </dsp:txXfrm>
    </dsp:sp>
    <dsp:sp modelId="{3B8D6987-EA15-42C7-9BEE-8AB358089B2C}">
      <dsp:nvSpPr>
        <dsp:cNvPr id="0" name=""/>
        <dsp:cNvSpPr/>
      </dsp:nvSpPr>
      <dsp:spPr>
        <a:xfrm rot="5400000">
          <a:off x="-254128" y="8012430"/>
          <a:ext cx="1694190" cy="1185933"/>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b="1" kern="1200"/>
            <a:t>Your</a:t>
          </a:r>
        </a:p>
      </dsp:txBody>
      <dsp:txXfrm rot="-5400000">
        <a:off x="1" y="8351269"/>
        <a:ext cx="1185933" cy="508257"/>
      </dsp:txXfrm>
    </dsp:sp>
    <dsp:sp modelId="{A49362AB-B169-4395-9308-E7C4AAD75043}">
      <dsp:nvSpPr>
        <dsp:cNvPr id="0" name=""/>
        <dsp:cNvSpPr/>
      </dsp:nvSpPr>
      <dsp:spPr>
        <a:xfrm rot="5400000">
          <a:off x="9360335" y="-711635"/>
          <a:ext cx="1692294" cy="18041099"/>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644650">
            <a:lnSpc>
              <a:spcPct val="90000"/>
            </a:lnSpc>
            <a:spcBef>
              <a:spcPct val="0"/>
            </a:spcBef>
            <a:spcAft>
              <a:spcPct val="15000"/>
            </a:spcAft>
            <a:buNone/>
          </a:pPr>
          <a:r>
            <a:rPr lang="en-GB" sz="3700" b="1" kern="1200">
              <a:solidFill>
                <a:schemeClr val="accent6">
                  <a:lumMod val="75000"/>
                </a:schemeClr>
              </a:solidFill>
            </a:rPr>
            <a:t>Say;</a:t>
          </a:r>
        </a:p>
        <a:p>
          <a:pPr marL="285750" lvl="1" indent="-285750" algn="l" defTabSz="1244600">
            <a:lnSpc>
              <a:spcPct val="90000"/>
            </a:lnSpc>
            <a:spcBef>
              <a:spcPct val="0"/>
            </a:spcBef>
            <a:spcAft>
              <a:spcPct val="15000"/>
            </a:spcAft>
            <a:buNone/>
          </a:pPr>
          <a:r>
            <a:rPr lang="en-GB" sz="2800" b="0" kern="1200"/>
            <a:t>Midcounties is owned by it’s members, our members have a say in how we run. They can have their say by attending the Annual General Meetings, voting on who sits on our board of directors, attending our Co-operative conversations meetings with the COO’s of our trading groups and many more.</a:t>
          </a:r>
        </a:p>
      </dsp:txBody>
      <dsp:txXfrm rot="-5400000">
        <a:off x="1185933" y="7545378"/>
        <a:ext cx="17958488" cy="15270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D1FDE3C-E04C-4034-899F-893271A518D6}" type="datetimeFigureOut">
              <a:rPr lang="en-GB" smtClean="0"/>
              <a:t>19/10/2021</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792D00C-A4C2-4F16-BE5E-D84625BD63E4}" type="slidenum">
              <a:rPr lang="en-GB" smtClean="0"/>
              <a:t>‹#›</a:t>
            </a:fld>
            <a:endParaRPr lang="en-GB"/>
          </a:p>
        </p:txBody>
      </p:sp>
    </p:spTree>
    <p:extLst>
      <p:ext uri="{BB962C8B-B14F-4D97-AF65-F5344CB8AC3E}">
        <p14:creationId xmlns:p14="http://schemas.microsoft.com/office/powerpoint/2010/main" val="1215409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dcounties.coop/membership/signup/1nst0r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idcounties.coop/membership/signu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Welcome to your Membership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Membership makes the difference, for you , your community and your world</a:t>
            </a:r>
          </a:p>
          <a:p>
            <a:endParaRPr lang="en-GB"/>
          </a:p>
        </p:txBody>
      </p:sp>
      <p:sp>
        <p:nvSpPr>
          <p:cNvPr id="4" name="Slide Number Placeholder 3"/>
          <p:cNvSpPr>
            <a:spLocks noGrp="1"/>
          </p:cNvSpPr>
          <p:nvPr>
            <p:ph type="sldNum" sz="quarter" idx="5"/>
          </p:nvPr>
        </p:nvSpPr>
        <p:spPr/>
        <p:txBody>
          <a:bodyPr/>
          <a:lstStyle/>
          <a:p>
            <a:fld id="{D792D00C-A4C2-4F16-BE5E-D84625BD63E4}" type="slidenum">
              <a:rPr lang="en-GB" smtClean="0"/>
              <a:t>1</a:t>
            </a:fld>
            <a:endParaRPr lang="en-GB"/>
          </a:p>
        </p:txBody>
      </p:sp>
    </p:spTree>
    <p:extLst>
      <p:ext uri="{BB962C8B-B14F-4D97-AF65-F5344CB8AC3E}">
        <p14:creationId xmlns:p14="http://schemas.microsoft.com/office/powerpoint/2010/main" val="185660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a:solidFill>
                  <a:schemeClr val="tx1"/>
                </a:solidFill>
                <a:effectLst/>
                <a:latin typeface="+mn-lt"/>
                <a:ea typeface="+mn-ea"/>
                <a:cs typeface="+mn-cs"/>
              </a:rPr>
              <a:t>Today's briefing will cover everything you need to know about membership and Your Co-op members app</a:t>
            </a:r>
            <a:r>
              <a:rPr lang="en-US" sz="1200" b="1"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More information about membership</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Benefits for membership and the App</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Having great conversations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Where to find more information</a:t>
            </a:r>
          </a:p>
          <a:p>
            <a:pPr rtl="0" fontAlgn="base"/>
            <a:r>
              <a:rPr lang="en-GB" sz="1200" b="0" i="0" kern="1200">
                <a:solidFill>
                  <a:schemeClr val="tx1"/>
                </a:solidFill>
                <a:effectLst/>
                <a:latin typeface="+mn-lt"/>
                <a:ea typeface="+mn-ea"/>
                <a:cs typeface="+mn-cs"/>
              </a:rPr>
              <a:t>​</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2</a:t>
            </a:fld>
            <a:endParaRPr lang="en-GB"/>
          </a:p>
        </p:txBody>
      </p:sp>
    </p:spTree>
    <p:extLst>
      <p:ext uri="{BB962C8B-B14F-4D97-AF65-F5344CB8AC3E}">
        <p14:creationId xmlns:p14="http://schemas.microsoft.com/office/powerpoint/2010/main" val="333631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Your Membership</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Recap - </a:t>
            </a:r>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Midcounties is a consumer Co-operative owned and controlled by its members. We are part of the global Co-operative movement and subscribe to Co-operative values and principles that govern all Co- operatives around the world.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Our purpose is simple but ambitious with Co-operative values at its heart – what we do with our profits - </a:t>
            </a:r>
          </a:p>
          <a:p>
            <a:pPr rtl="0" fontAlgn="base"/>
            <a:r>
              <a:rPr lang="en-GB" sz="1200" b="0" i="0" kern="1200">
                <a:solidFill>
                  <a:schemeClr val="tx1"/>
                </a:solidFill>
                <a:effectLst/>
                <a:latin typeface="+mn-lt"/>
                <a:ea typeface="+mn-ea"/>
                <a:cs typeface="+mn-cs"/>
              </a:rPr>
              <a:t>We share with our members </a:t>
            </a:r>
          </a:p>
          <a:p>
            <a:pPr rtl="0" fontAlgn="base"/>
            <a:r>
              <a:rPr lang="en-GB" sz="1200" b="0" i="0" kern="1200">
                <a:solidFill>
                  <a:schemeClr val="tx1"/>
                </a:solidFill>
                <a:effectLst/>
                <a:latin typeface="+mn-lt"/>
                <a:ea typeface="+mn-ea"/>
                <a:cs typeface="+mn-cs"/>
              </a:rPr>
              <a:t> Invest back into our local communities  </a:t>
            </a:r>
          </a:p>
          <a:p>
            <a:pPr rtl="0" fontAlgn="base"/>
            <a:r>
              <a:rPr lang="en-GB" sz="1200" b="0" i="0" kern="1200">
                <a:solidFill>
                  <a:schemeClr val="tx1"/>
                </a:solidFill>
                <a:effectLst/>
                <a:latin typeface="+mn-lt"/>
                <a:ea typeface="+mn-ea"/>
                <a:cs typeface="+mn-cs"/>
              </a:rPr>
              <a:t>Invest back into our business.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We are not like other retailers.  We are a Co-operative – which means we are owned by our members and run for their benefit.</a:t>
            </a:r>
            <a:r>
              <a:rPr lang="en-GB" sz="1200" b="0" i="0" kern="1200">
                <a:solidFill>
                  <a:schemeClr val="tx1"/>
                </a:solidFill>
                <a:effectLst/>
                <a:latin typeface="+mn-lt"/>
                <a:ea typeface="+mn-ea"/>
                <a:cs typeface="+mn-cs"/>
              </a:rPr>
              <a:t> ​ </a:t>
            </a:r>
          </a:p>
          <a:p>
            <a:pPr rtl="0" fontAlgn="base"/>
            <a:r>
              <a:rPr lang="en-GB" sz="1200" b="1" i="0" kern="1200">
                <a:solidFill>
                  <a:schemeClr val="tx1"/>
                </a:solidFill>
                <a:effectLst/>
                <a:latin typeface="+mn-lt"/>
                <a:ea typeface="+mn-ea"/>
                <a:cs typeface="+mn-cs"/>
              </a:rPr>
              <a:t>And that means being a member needs to feel special – more than just being a customer.  This is their Co-op.</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Our members are at the heart of everything we do to grow our businesses.</a:t>
            </a:r>
            <a:r>
              <a:rPr lang="en-GB" sz="1200" b="0" i="0" kern="1200">
                <a:solidFill>
                  <a:schemeClr val="tx1"/>
                </a:solidFill>
                <a:effectLst/>
                <a:latin typeface="+mn-lt"/>
                <a:ea typeface="+mn-ea"/>
                <a:cs typeface="+mn-cs"/>
              </a:rPr>
              <a:t>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Why do we need members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 Trade with us which in turns makes us profit​ </a:t>
            </a:r>
          </a:p>
          <a:p>
            <a:pPr rtl="0" fontAlgn="base"/>
            <a:r>
              <a:rPr lang="en-GB" sz="1200" b="0" i="0" kern="1200">
                <a:solidFill>
                  <a:schemeClr val="tx1"/>
                </a:solidFill>
                <a:effectLst/>
                <a:latin typeface="+mn-lt"/>
                <a:ea typeface="+mn-ea"/>
                <a:cs typeface="+mn-cs"/>
              </a:rPr>
              <a:t>Members take an Interest in our other Trading Areas promote and shop with us​ </a:t>
            </a:r>
          </a:p>
          <a:p>
            <a:pPr rtl="0" fontAlgn="base"/>
            <a:r>
              <a:rPr lang="en-GB" sz="1200" b="0" i="0" kern="1200">
                <a:solidFill>
                  <a:schemeClr val="tx1"/>
                </a:solidFill>
                <a:effectLst/>
                <a:latin typeface="+mn-lt"/>
                <a:ea typeface="+mn-ea"/>
                <a:cs typeface="+mn-cs"/>
              </a:rPr>
              <a:t>Members can share their views through AGM/ member conversations and half yearly meetings​ </a:t>
            </a:r>
          </a:p>
          <a:p>
            <a:pPr rtl="0" fontAlgn="base"/>
            <a:r>
              <a:rPr lang="en-GB" sz="1200" b="0" i="0" kern="1200">
                <a:solidFill>
                  <a:schemeClr val="tx1"/>
                </a:solidFill>
                <a:effectLst/>
                <a:latin typeface="+mn-lt"/>
                <a:ea typeface="+mn-ea"/>
                <a:cs typeface="+mn-cs"/>
              </a:rPr>
              <a:t>Members campaign with us​ </a:t>
            </a:r>
          </a:p>
          <a:p>
            <a:pPr rtl="0" fontAlgn="base"/>
            <a:r>
              <a:rPr lang="en-GB" sz="1200" b="0" i="0" kern="1200">
                <a:solidFill>
                  <a:schemeClr val="tx1"/>
                </a:solidFill>
                <a:effectLst/>
                <a:latin typeface="+mn-lt"/>
                <a:ea typeface="+mn-ea"/>
                <a:cs typeface="+mn-cs"/>
              </a:rPr>
              <a:t>Members become our ambassadors, promote others to trade with us​ </a:t>
            </a:r>
          </a:p>
          <a:p>
            <a:pPr rtl="0" fontAlgn="base"/>
            <a:r>
              <a:rPr lang="en-GB" sz="1200" b="0" i="0" kern="1200">
                <a:solidFill>
                  <a:schemeClr val="tx1"/>
                </a:solidFill>
                <a:effectLst/>
                <a:latin typeface="+mn-lt"/>
                <a:ea typeface="+mn-ea"/>
                <a:cs typeface="+mn-cs"/>
              </a:rPr>
              <a:t>Members play an active role in our Society​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Let’s take a look at our membership benefits and what it has to offer and what it means for our member’s </a:t>
            </a:r>
            <a:r>
              <a:rPr lang="en-GB" sz="1200" b="0" i="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3</a:t>
            </a:fld>
            <a:endParaRPr lang="en-GB"/>
          </a:p>
        </p:txBody>
      </p:sp>
    </p:spTree>
    <p:extLst>
      <p:ext uri="{BB962C8B-B14F-4D97-AF65-F5344CB8AC3E}">
        <p14:creationId xmlns:p14="http://schemas.microsoft.com/office/powerpoint/2010/main" val="51830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a:solidFill>
                  <a:schemeClr val="tx1"/>
                </a:solidFill>
                <a:effectLst/>
                <a:latin typeface="+mn-lt"/>
                <a:ea typeface="+mn-ea"/>
                <a:cs typeface="+mn-cs"/>
              </a:rPr>
              <a:t>Benefits of Membership</a:t>
            </a:r>
            <a:r>
              <a:rPr lang="en-GB" b="1"/>
              <a:t> </a:t>
            </a:r>
            <a:endParaRPr lang="en-GB" sz="1200" b="1"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Share of the profits</a:t>
            </a:r>
            <a:endParaRPr lang="en-GB" sz="1200" b="1"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Lets take a look at the benefits of membership – we reward our members by sharing our profits with them the value is dependant on the profit made</a:t>
            </a:r>
            <a:endParaRPr lang="en-GB" sz="1200" b="0" i="0" kern="1200">
              <a:solidFill>
                <a:schemeClr val="tx1"/>
              </a:solidFill>
              <a:effectLst/>
              <a:latin typeface="+mn-lt"/>
              <a:cs typeface="Calibri"/>
            </a:endParaRPr>
          </a:p>
          <a:p>
            <a:pPr fontAlgn="base"/>
            <a:r>
              <a:rPr lang="en-GB" sz="1200" b="0" i="0" kern="1200">
                <a:solidFill>
                  <a:schemeClr val="tx1"/>
                </a:solidFill>
                <a:effectLst/>
                <a:latin typeface="+mn-lt"/>
                <a:ea typeface="+mn-ea"/>
                <a:cs typeface="+mn-cs"/>
              </a:rPr>
              <a:t>And that</a:t>
            </a:r>
            <a:r>
              <a:rPr lang="en-GB"/>
              <a:t> </a:t>
            </a:r>
            <a:r>
              <a:rPr lang="en-GB" sz="1200" b="0" i="0" kern="1200">
                <a:solidFill>
                  <a:schemeClr val="tx1"/>
                </a:solidFill>
                <a:effectLst/>
                <a:latin typeface="+mn-lt"/>
                <a:ea typeface="+mn-ea"/>
                <a:cs typeface="+mn-cs"/>
              </a:rPr>
              <a:t> begins by making them feel valued for the everyday ways they spend with us., in return they receive the share of profits, earn points by trading with us, the more they spend within our business groups the more they will benefit from membership, colleagues should</a:t>
            </a:r>
            <a:r>
              <a:rPr lang="en-GB"/>
              <a:t> </a:t>
            </a:r>
            <a:r>
              <a:rPr lang="en-GB" sz="1200" b="0" i="0" kern="1200">
                <a:solidFill>
                  <a:schemeClr val="tx1"/>
                </a:solidFill>
                <a:effectLst/>
                <a:latin typeface="+mn-lt"/>
                <a:ea typeface="+mn-ea"/>
                <a:cs typeface="+mn-cs"/>
              </a:rPr>
              <a:t> talk about membership during each transactions.</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year the share of the profits were distributed digitally first time and this was voted for by our members.</a:t>
            </a:r>
            <a:endParaRPr lang="en-GB" sz="1200" b="0" i="0" kern="1200">
              <a:solidFill>
                <a:schemeClr val="tx1"/>
              </a:solidFill>
              <a:effectLst/>
              <a:latin typeface="+mn-lt"/>
              <a:cs typeface="Calibri"/>
            </a:endParaRPr>
          </a:p>
          <a:p>
            <a:pPr rtl="0" fontAlgn="base"/>
            <a:r>
              <a:rPr lang="en-GB" sz="1200" b="0" i="0" u="none" strike="noStrike" kern="1200">
                <a:solidFill>
                  <a:schemeClr val="tx1"/>
                </a:solidFill>
                <a:effectLst/>
                <a:latin typeface="+mn-lt"/>
                <a:ea typeface="+mn-ea"/>
                <a:cs typeface="+mn-cs"/>
              </a:rPr>
              <a:t>Members can choose to use their share to spend in any of our trading groups, pay it into their share account, or donate it to charity</a:t>
            </a:r>
            <a:r>
              <a:rPr lang="en-GB" sz="1200" b="0" i="0" kern="1200">
                <a:solidFill>
                  <a:schemeClr val="tx1"/>
                </a:solidFill>
                <a:effectLst/>
                <a:latin typeface="+mn-lt"/>
                <a:ea typeface="+mn-ea"/>
                <a:cs typeface="+mn-cs"/>
              </a:rPr>
              <a:t>​ for example credit their energy or phone bill, donate to charity, or pay in to their share account and withdraw when needed, redeem in our Food, Childcare, Travel and online pharmacy.</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fontAlgn="base">
              <a:defRPr/>
            </a:pPr>
            <a:r>
              <a:rPr lang="en-GB" sz="1200" b="1" i="0" kern="1200">
                <a:solidFill>
                  <a:schemeClr val="tx1"/>
                </a:solidFill>
                <a:effectLst/>
                <a:latin typeface="+mn-lt"/>
                <a:ea typeface="+mn-ea"/>
                <a:cs typeface="+mn-cs"/>
              </a:rPr>
              <a:t>Member discounts </a:t>
            </a:r>
            <a:r>
              <a:rPr lang="en-GB" sz="1200" b="0" i="0" kern="1200">
                <a:solidFill>
                  <a:schemeClr val="tx1"/>
                </a:solidFill>
                <a:effectLst/>
                <a:latin typeface="+mn-lt"/>
                <a:ea typeface="+mn-ea"/>
                <a:cs typeface="+mn-cs"/>
              </a:rPr>
              <a:t>Other benefits Food -Diamond discount 60 plus, 10% discount this is in</a:t>
            </a:r>
            <a:r>
              <a:rPr lang="en-GB"/>
              <a:t> </a:t>
            </a:r>
            <a:r>
              <a:rPr lang="en-GB" sz="1200" b="0" i="0" kern="1200">
                <a:solidFill>
                  <a:schemeClr val="tx1"/>
                </a:solidFill>
                <a:effectLst/>
                <a:latin typeface="+mn-lt"/>
                <a:ea typeface="+mn-ea"/>
                <a:cs typeface="+mn-cs"/>
              </a:rPr>
              <a:t> selected Food stores,(the member should ask for the discount) member’s also have great rates, better exchange on Travel money.</a:t>
            </a:r>
            <a:endParaRPr lang="en-GB" sz="1200" b="0" i="0" kern="120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Online Healthcare members receive 10% discount on all non prescription items as well as a members rate for the online DR service giving members peace of mind when travelling abroad, and purchase sun cream excluding VAT</a:t>
            </a:r>
            <a:endParaRPr lang="en-GB"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Share Accounts </a:t>
            </a:r>
            <a:r>
              <a:rPr lang="en-GB" sz="1200" b="0" i="0" kern="1200">
                <a:solidFill>
                  <a:schemeClr val="tx1"/>
                </a:solidFill>
                <a:effectLst/>
                <a:latin typeface="+mn-lt"/>
                <a:ea typeface="+mn-ea"/>
                <a:cs typeface="+mn-cs"/>
              </a:rPr>
              <a:t>-Members are shareholders of The </a:t>
            </a:r>
            <a:r>
              <a:rPr lang="en-GB" sz="1200" b="0" i="0" kern="1200" err="1">
                <a:solidFill>
                  <a:schemeClr val="tx1"/>
                </a:solidFill>
                <a:effectLst/>
                <a:latin typeface="+mn-lt"/>
                <a:ea typeface="+mn-ea"/>
                <a:cs typeface="+mn-cs"/>
              </a:rPr>
              <a:t>Midcounties</a:t>
            </a:r>
            <a:r>
              <a:rPr lang="en-GB" sz="1200" b="0" i="0" kern="1200">
                <a:solidFill>
                  <a:schemeClr val="tx1"/>
                </a:solidFill>
                <a:effectLst/>
                <a:latin typeface="+mn-lt"/>
                <a:ea typeface="+mn-ea"/>
                <a:cs typeface="+mn-cs"/>
              </a:rPr>
              <a:t> Co-operative, our members have the opportunity to invest in </a:t>
            </a:r>
            <a:r>
              <a:rPr lang="en-GB" sz="1200" b="0" i="0" kern="1200" err="1">
                <a:solidFill>
                  <a:schemeClr val="tx1"/>
                </a:solidFill>
                <a:effectLst/>
                <a:latin typeface="+mn-lt"/>
                <a:ea typeface="+mn-ea"/>
                <a:cs typeface="+mn-cs"/>
              </a:rPr>
              <a:t>Midcounties</a:t>
            </a:r>
            <a:r>
              <a:rPr lang="en-GB" sz="1200" b="0" i="0" kern="1200">
                <a:solidFill>
                  <a:schemeClr val="tx1"/>
                </a:solidFill>
                <a:effectLst/>
                <a:latin typeface="+mn-lt"/>
                <a:ea typeface="+mn-ea"/>
                <a:cs typeface="+mn-cs"/>
              </a:rPr>
              <a:t>, members can earn interest on balances over £10 and invest a maximum of £100,000., it’s easy to sign up simply call the share ledger team at Head Office, 0800 435 902 (select option 4), and they’ll do the rest!</a:t>
            </a:r>
            <a:endParaRPr lang="en-GB" sz="1200" b="0" i="0" kern="1200">
              <a:solidFill>
                <a:schemeClr val="tx1"/>
              </a:solidFill>
              <a:effectLst/>
              <a:latin typeface="+mn-lt"/>
              <a:cs typeface="Calibri"/>
            </a:endParaRPr>
          </a:p>
          <a:p>
            <a:r>
              <a:rPr lang="en-GB" sz="1200" b="0" i="0" kern="1200">
                <a:solidFill>
                  <a:schemeClr val="tx1"/>
                </a:solidFill>
                <a:effectLst/>
                <a:latin typeface="+mn-lt"/>
                <a:ea typeface="+mn-ea"/>
                <a:cs typeface="+mn-cs"/>
              </a:rPr>
              <a:t>https://www.midcounties.coop/membership/member-investments/share-account/</a:t>
            </a:r>
            <a:r>
              <a:rPr lang="en-GB"/>
              <a:t> </a:t>
            </a:r>
            <a:endParaRPr lang="en-GB" sz="1200" b="0" i="0" kern="1200">
              <a:solidFill>
                <a:schemeClr val="tx1"/>
              </a:solidFill>
              <a:effectLst/>
              <a:latin typeface="+mn-lt"/>
              <a:cs typeface="Calibri"/>
            </a:endParaRPr>
          </a:p>
          <a:p>
            <a:endParaRPr lang="en-GB" sz="1200" b="0" i="0" kern="1200">
              <a:solidFill>
                <a:schemeClr val="tx1"/>
              </a:solidFill>
              <a:effectLst/>
              <a:latin typeface="+mn-lt"/>
              <a:ea typeface="+mn-ea"/>
              <a:cs typeface="+mn-cs"/>
            </a:endParaRPr>
          </a:p>
          <a:p>
            <a:pPr rtl="0" fontAlgn="base"/>
            <a:r>
              <a:rPr lang="en-GB" sz="1200" b="1" kern="1200">
                <a:solidFill>
                  <a:schemeClr val="tx1"/>
                </a:solidFill>
                <a:effectLst/>
                <a:latin typeface="+mn-lt"/>
                <a:ea typeface="+mn-ea"/>
                <a:cs typeface="+mn-cs"/>
              </a:rPr>
              <a:t>We believe in the value of supporting the communities where we trade </a:t>
            </a:r>
            <a:r>
              <a:rPr lang="en-GB" sz="1200" b="1" i="0" kern="1200">
                <a:solidFill>
                  <a:schemeClr val="tx1"/>
                </a:solidFill>
                <a:effectLst/>
                <a:latin typeface="+mn-lt"/>
                <a:ea typeface="+mn-ea"/>
                <a:cs typeface="+mn-cs"/>
              </a:rPr>
              <a:t>and also about getting Involved</a:t>
            </a:r>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Members can apply for grant schemes for their local communities £250, </a:t>
            </a:r>
            <a:r>
              <a:rPr lang="en-GB" sz="1200" b="0" i="0" kern="1200">
                <a:solidFill>
                  <a:srgbClr val="FF0000"/>
                </a:solidFill>
                <a:effectLst/>
                <a:latin typeface="+mn-lt"/>
                <a:ea typeface="+mn-ea"/>
                <a:cs typeface="+mn-cs"/>
              </a:rPr>
              <a:t>these grants are available throughout the year.</a:t>
            </a:r>
            <a:endParaRPr lang="en-GB" sz="1200" b="0" i="0" kern="1200">
              <a:solidFill>
                <a:srgbClr val="FF0000"/>
              </a:solidFill>
              <a:effectLst/>
              <a:latin typeface="+mn-lt"/>
              <a:cs typeface="Calibri"/>
            </a:endParaRPr>
          </a:p>
          <a:p>
            <a:pPr rtl="0" fontAlgn="base"/>
            <a:endParaRPr lang="en-GB" sz="1200" b="0" i="0" kern="1200">
              <a:solidFill>
                <a:srgbClr val="FF0000"/>
              </a:solidFill>
              <a:effectLst/>
              <a:latin typeface="+mn-lt"/>
              <a:ea typeface="+mn-ea"/>
              <a:cs typeface="+mn-cs"/>
            </a:endParaRPr>
          </a:p>
          <a:p>
            <a:pPr fontAlgn="base">
              <a:defRPr/>
            </a:pPr>
            <a:r>
              <a:rPr lang="en-GB" sz="1200" b="1" i="0" kern="1200">
                <a:solidFill>
                  <a:schemeClr val="tx1"/>
                </a:solidFill>
                <a:effectLst/>
                <a:latin typeface="+mn-lt"/>
                <a:ea typeface="+mn-ea"/>
                <a:cs typeface="+mn-cs"/>
              </a:rPr>
              <a:t>Community - </a:t>
            </a:r>
            <a:r>
              <a:rPr lang="en-GB" sz="1200" b="0" i="0" kern="1200">
                <a:solidFill>
                  <a:schemeClr val="tx1"/>
                </a:solidFill>
                <a:effectLst/>
                <a:latin typeface="+mn-lt"/>
                <a:ea typeface="+mn-ea"/>
                <a:cs typeface="+mn-cs"/>
              </a:rPr>
              <a:t>members to give back to the community by being involved in litter picking with us and encouraging our members to donate to our Food banks, we also enabled our members to support within our regional communities, </a:t>
            </a:r>
            <a:r>
              <a:rPr lang="en-GB" sz="1200" b="0" kern="1200">
                <a:solidFill>
                  <a:schemeClr val="tx1"/>
                </a:solidFill>
                <a:effectLst/>
                <a:latin typeface="+mn-lt"/>
                <a:ea typeface="+mn-ea"/>
                <a:cs typeface="+mn-cs"/>
              </a:rPr>
              <a:t>enabling members and colleagues to work together to support the local community this</a:t>
            </a:r>
            <a:r>
              <a:rPr lang="en-GB"/>
              <a:t> </a:t>
            </a:r>
            <a:r>
              <a:rPr lang="en-GB" sz="1200" b="0" kern="1200">
                <a:solidFill>
                  <a:schemeClr val="tx1"/>
                </a:solidFill>
                <a:effectLst/>
                <a:latin typeface="+mn-lt"/>
                <a:ea typeface="+mn-ea"/>
                <a:cs typeface="+mn-cs"/>
              </a:rPr>
              <a:t> is a great demonstration of our co-operative difference. This includes supporting local charities and volunteering together to help build strong local communities</a:t>
            </a:r>
            <a:r>
              <a:rPr lang="en-GB" sz="1200" b="1" kern="1200">
                <a:solidFill>
                  <a:schemeClr val="tx1"/>
                </a:solidFill>
                <a:effectLst/>
                <a:latin typeface="+mn-lt"/>
                <a:ea typeface="+mn-ea"/>
                <a:cs typeface="+mn-cs"/>
              </a:rPr>
              <a:t>. </a:t>
            </a:r>
            <a:r>
              <a:rPr lang="en-GB" sz="1200" b="0" kern="1200">
                <a:solidFill>
                  <a:schemeClr val="tx1"/>
                </a:solidFill>
                <a:effectLst/>
                <a:latin typeface="+mn-lt"/>
                <a:ea typeface="+mn-ea"/>
                <a:cs typeface="+mn-cs"/>
              </a:rPr>
              <a:t>this is a great way to give back to our members and customers, </a:t>
            </a:r>
            <a:r>
              <a:rPr lang="en-GB" sz="1200" b="0" i="0" kern="1200">
                <a:solidFill>
                  <a:schemeClr val="tx1"/>
                </a:solidFill>
                <a:effectLst/>
                <a:latin typeface="+mn-lt"/>
                <a:ea typeface="+mn-ea"/>
                <a:cs typeface="+mn-cs"/>
              </a:rPr>
              <a:t>- profits invested back into our communities, share our profits with our members and invest back in to the </a:t>
            </a:r>
            <a:r>
              <a:rPr lang="en-GB" sz="1200" b="0" i="0" kern="1200" err="1">
                <a:solidFill>
                  <a:schemeClr val="tx1"/>
                </a:solidFill>
                <a:effectLst/>
                <a:latin typeface="+mn-lt"/>
                <a:ea typeface="+mn-ea"/>
                <a:cs typeface="+mn-cs"/>
              </a:rPr>
              <a:t>Midcounties</a:t>
            </a:r>
            <a:endParaRPr lang="en-GB" sz="1200" b="0" i="0" kern="1200" err="1">
              <a:solidFill>
                <a:schemeClr val="tx1"/>
              </a:solidFill>
              <a:effectLst/>
              <a:latin typeface="+mn-lt"/>
              <a:cs typeface="Calibri"/>
            </a:endParaRPr>
          </a:p>
          <a:p>
            <a:pPr rtl="0" fontAlgn="base"/>
            <a:endParaRPr lang="en-GB"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Annual General Meeting that we invite our members to actively have a say on how the business is run ,explain what they want. It is also the opportunity for them to have a vote on key decisions in their society too and understand where the society is </a:t>
            </a:r>
            <a:r>
              <a:rPr lang="en-GB" sz="1200" b="1" kern="1200" err="1">
                <a:solidFill>
                  <a:schemeClr val="tx1"/>
                </a:solidFill>
                <a:effectLst/>
                <a:latin typeface="+mn-lt"/>
                <a:ea typeface="+mn-ea"/>
                <a:cs typeface="+mn-cs"/>
              </a:rPr>
              <a:t>going,half</a:t>
            </a:r>
            <a:r>
              <a:rPr lang="en-GB" sz="1200" b="1" kern="1200">
                <a:solidFill>
                  <a:schemeClr val="tx1"/>
                </a:solidFill>
                <a:effectLst/>
                <a:latin typeface="+mn-lt"/>
                <a:ea typeface="+mn-ea"/>
                <a:cs typeface="+mn-cs"/>
              </a:rPr>
              <a:t> yearly meetings and member conversations are other ways members can actively get involved with us</a:t>
            </a:r>
            <a:endParaRPr lang="en-GB" sz="120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Remember </a:t>
            </a:r>
            <a:r>
              <a:rPr lang="en-GB" sz="1200" b="0" i="0" kern="1200" err="1">
                <a:solidFill>
                  <a:schemeClr val="tx1"/>
                </a:solidFill>
                <a:effectLst/>
                <a:latin typeface="+mn-lt"/>
                <a:ea typeface="+mn-ea"/>
                <a:cs typeface="+mn-cs"/>
              </a:rPr>
              <a:t>Midcounties</a:t>
            </a:r>
            <a:r>
              <a:rPr lang="en-GB" sz="1200" b="0" i="0" kern="1200">
                <a:solidFill>
                  <a:schemeClr val="tx1"/>
                </a:solidFill>
                <a:effectLst/>
                <a:latin typeface="+mn-lt"/>
                <a:ea typeface="+mn-ea"/>
                <a:cs typeface="+mn-cs"/>
              </a:rPr>
              <a:t> is democratically controlled by it’s members and owned by it’s members, we are not a PLC we are owned by members</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rtl="0" fontAlgn="base"/>
            <a:r>
              <a:rPr lang="en-GB" b="0"/>
              <a:t>In the build up to our AGM we had daily Co-operative conversations over the two weeks prior, for the first time this year. This gave our members the opportunity to have their questions answered by the </a:t>
            </a:r>
            <a:r>
              <a:rPr lang="en-GB"/>
              <a:t>Executives</a:t>
            </a:r>
            <a:r>
              <a:rPr lang="en-GB" b="0"/>
              <a:t> of the trading groups and Phil Ponsonby this is.</a:t>
            </a:r>
            <a:r>
              <a:rPr lang="en-GB" sz="1200" b="0" i="0" kern="1200">
                <a:solidFill>
                  <a:schemeClr val="tx1"/>
                </a:solidFill>
                <a:effectLst/>
                <a:latin typeface="+mn-lt"/>
                <a:ea typeface="+mn-ea"/>
                <a:cs typeface="+mn-cs"/>
              </a:rPr>
              <a:t> new to meet virtually with our business senior teams our fantastic local suppliers to the Young Co-operators within </a:t>
            </a:r>
            <a:r>
              <a:rPr lang="en-GB" sz="1200" b="0" i="0" kern="1200" err="1">
                <a:solidFill>
                  <a:schemeClr val="tx1"/>
                </a:solidFill>
                <a:effectLst/>
                <a:latin typeface="+mn-lt"/>
                <a:ea typeface="+mn-ea"/>
                <a:cs typeface="+mn-cs"/>
              </a:rPr>
              <a:t>Midcounties</a:t>
            </a:r>
            <a:r>
              <a:rPr lang="en-GB" sz="1200" b="0" i="0" kern="1200">
                <a:solidFill>
                  <a:schemeClr val="tx1"/>
                </a:solidFill>
                <a:effectLst/>
                <a:latin typeface="+mn-lt"/>
                <a:ea typeface="+mn-ea"/>
                <a:cs typeface="+mn-cs"/>
              </a:rPr>
              <a:t> a great chance to learn about them and members to ask their own questions.</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By being a member, it entitles them to have</a:t>
            </a:r>
            <a:r>
              <a:rPr lang="en-GB"/>
              <a:t> </a:t>
            </a:r>
            <a:r>
              <a:rPr lang="en-GB" sz="1200" b="0" i="0" kern="1200">
                <a:solidFill>
                  <a:schemeClr val="tx1"/>
                </a:solidFill>
                <a:effectLst/>
                <a:latin typeface="+mn-lt"/>
                <a:ea typeface="+mn-ea"/>
                <a:cs typeface="+mn-cs"/>
              </a:rPr>
              <a:t> their say at the AGM</a:t>
            </a:r>
            <a:r>
              <a:rPr lang="en-GB"/>
              <a:t> </a:t>
            </a:r>
            <a:r>
              <a:rPr lang="en-GB" sz="1200" b="0" i="0" kern="1200">
                <a:solidFill>
                  <a:schemeClr val="tx1"/>
                </a:solidFill>
                <a:effectLst/>
                <a:latin typeface="+mn-lt"/>
                <a:ea typeface="+mn-ea"/>
                <a:cs typeface="+mn-cs"/>
              </a:rPr>
              <a:t> -</a:t>
            </a:r>
            <a:r>
              <a:rPr lang="en-GB"/>
              <a:t> </a:t>
            </a:r>
            <a:r>
              <a:rPr lang="en-GB" sz="1200" b="0" i="0" kern="1200">
                <a:solidFill>
                  <a:schemeClr val="tx1"/>
                </a:solidFill>
                <a:effectLst/>
                <a:latin typeface="+mn-lt"/>
                <a:ea typeface="+mn-ea"/>
                <a:cs typeface="+mn-cs"/>
              </a:rPr>
              <a:t> unlike many businesses they have a say in how it’s run help shape </a:t>
            </a:r>
            <a:r>
              <a:rPr lang="en-GB" sz="1200" b="0" i="0" kern="1200" err="1">
                <a:solidFill>
                  <a:schemeClr val="tx1"/>
                </a:solidFill>
                <a:effectLst/>
                <a:latin typeface="+mn-lt"/>
                <a:ea typeface="+mn-ea"/>
                <a:cs typeface="+mn-cs"/>
              </a:rPr>
              <a:t>Midcounties</a:t>
            </a:r>
            <a:r>
              <a:rPr lang="en-GB"/>
              <a:t> </a:t>
            </a:r>
            <a:r>
              <a:rPr lang="en-GB" sz="1200" b="0" i="0" kern="1200">
                <a:solidFill>
                  <a:schemeClr val="tx1"/>
                </a:solidFill>
                <a:effectLst/>
                <a:latin typeface="+mn-lt"/>
                <a:ea typeface="+mn-ea"/>
                <a:cs typeface="+mn-cs"/>
              </a:rPr>
              <a:t> here are some examples- vote to have their say on lots of topics i.e. who sits on the board of directors,</a:t>
            </a:r>
            <a:r>
              <a:rPr lang="en-GB"/>
              <a:t> </a:t>
            </a:r>
            <a:r>
              <a:rPr lang="en-GB" sz="1200" b="0" i="0" kern="1200">
                <a:solidFill>
                  <a:schemeClr val="tx1"/>
                </a:solidFill>
                <a:effectLst/>
                <a:latin typeface="+mn-lt"/>
                <a:ea typeface="+mn-ea"/>
                <a:cs typeface="+mn-cs"/>
              </a:rPr>
              <a:t> vote on key decisions for</a:t>
            </a:r>
            <a:r>
              <a:rPr lang="en-GB"/>
              <a:t> </a:t>
            </a:r>
            <a:r>
              <a:rPr lang="en-GB" sz="1200" b="0" i="0" kern="1200">
                <a:solidFill>
                  <a:schemeClr val="tx1"/>
                </a:solidFill>
                <a:effectLst/>
                <a:latin typeface="+mn-lt"/>
                <a:ea typeface="+mn-ea"/>
                <a:cs typeface="+mn-cs"/>
              </a:rPr>
              <a:t> example members voted for -the SOTP digitalised this was put to the members at out half yearly meetings and they voted in favour of it this is a great example of how our members have a say in how we run.</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fontAlgn="base">
              <a:defRPr/>
            </a:pPr>
            <a:r>
              <a:rPr lang="en-GB" sz="1200" b="0" i="0" kern="1200">
                <a:solidFill>
                  <a:schemeClr val="tx1"/>
                </a:solidFill>
                <a:effectLst/>
                <a:latin typeface="+mn-lt"/>
                <a:ea typeface="+mn-ea"/>
                <a:cs typeface="+mn-cs"/>
              </a:rPr>
              <a:t>All of these benefits colleagues should share with members and non members, when talking about membership</a:t>
            </a:r>
            <a:r>
              <a:rPr lang="en-GB"/>
              <a:t> </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Remember by working with our members we make changes for the better, guided by our values and principals</a:t>
            </a:r>
            <a:endParaRPr lang="en-GB" sz="1200" b="0" i="0" kern="1200">
              <a:solidFill>
                <a:schemeClr val="tx1"/>
              </a:solidFill>
              <a:effectLst/>
              <a:latin typeface="+mn-lt"/>
              <a:cs typeface="Calibri"/>
            </a:endParaRPr>
          </a:p>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endParaRPr lang="en-GB" sz="1200" b="0" i="0" kern="1200">
              <a:solidFill>
                <a:schemeClr val="tx1"/>
              </a:solidFill>
              <a:effectLst/>
              <a:latin typeface="+mn-lt"/>
              <a:cs typeface="Calibri"/>
            </a:endParaRPr>
          </a:p>
          <a:p>
            <a:endParaRPr lang="en-GB"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D792D00C-A4C2-4F16-BE5E-D84625BD63E4}" type="slidenum">
              <a:rPr lang="en-GB" smtClean="0"/>
              <a:t>4</a:t>
            </a:fld>
            <a:endParaRPr lang="en-GB"/>
          </a:p>
        </p:txBody>
      </p:sp>
    </p:spTree>
    <p:extLst>
      <p:ext uri="{BB962C8B-B14F-4D97-AF65-F5344CB8AC3E}">
        <p14:creationId xmlns:p14="http://schemas.microsoft.com/office/powerpoint/2010/main" val="3550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How to download the App</a:t>
            </a:r>
            <a:r>
              <a:rPr lang="en-GB" sz="1200" b="0" i="0" kern="1200">
                <a:solidFill>
                  <a:schemeClr val="tx1"/>
                </a:solidFill>
                <a:effectLst/>
                <a:latin typeface="+mn-lt"/>
                <a:ea typeface="+mn-ea"/>
                <a:cs typeface="+mn-cs"/>
              </a:rPr>
              <a:t> </a:t>
            </a:r>
            <a:endParaRPr lang="en-GB" b="0" i="0">
              <a:effectLst/>
            </a:endParaRPr>
          </a:p>
          <a:p>
            <a:pPr rtl="0" fontAlgn="base"/>
            <a:r>
              <a:rPr lang="en-GB" sz="1200" b="0" i="0" kern="1200">
                <a:solidFill>
                  <a:schemeClr val="tx1"/>
                </a:solidFill>
                <a:effectLst/>
                <a:latin typeface="+mn-lt"/>
                <a:ea typeface="+mn-ea"/>
                <a:cs typeface="+mn-cs"/>
              </a:rPr>
              <a:t>Easy access to membership Via the Your Co-op members App easy for customers and members to signs up </a:t>
            </a:r>
            <a:endParaRPr lang="en-GB" b="0" i="0">
              <a:effectLst/>
            </a:endParaRP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5</a:t>
            </a:fld>
            <a:endParaRPr lang="en-GB"/>
          </a:p>
        </p:txBody>
      </p:sp>
    </p:spTree>
    <p:extLst>
      <p:ext uri="{BB962C8B-B14F-4D97-AF65-F5344CB8AC3E}">
        <p14:creationId xmlns:p14="http://schemas.microsoft.com/office/powerpoint/2010/main" val="312507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Features and Benefits of the Your Co-op members App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Talk through the features and benefits for the Your- Co-op members App and why customers and members should download the App </a:t>
            </a: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Easy access to membership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Virtual card – never leave home without it always on hand​ </a:t>
            </a:r>
          </a:p>
          <a:p>
            <a:pPr rtl="0" fontAlgn="base"/>
            <a:r>
              <a:rPr lang="en-GB" sz="1200" b="0" i="0" kern="1200">
                <a:solidFill>
                  <a:schemeClr val="tx1"/>
                </a:solidFill>
                <a:effectLst/>
                <a:latin typeface="+mn-lt"/>
                <a:ea typeface="+mn-ea"/>
                <a:cs typeface="+mn-cs"/>
              </a:rPr>
              <a:t>Access to information such as number of points earned to date​ </a:t>
            </a:r>
          </a:p>
          <a:p>
            <a:pPr rtl="0" fontAlgn="base"/>
            <a:r>
              <a:rPr lang="en-GB" sz="1200" b="0" i="0" kern="1200">
                <a:solidFill>
                  <a:schemeClr val="tx1"/>
                </a:solidFill>
                <a:effectLst/>
                <a:latin typeface="+mn-lt"/>
                <a:ea typeface="+mn-ea"/>
                <a:cs typeface="+mn-cs"/>
              </a:rPr>
              <a:t>Offers and deals in our businesses​ </a:t>
            </a:r>
          </a:p>
          <a:p>
            <a:pPr rtl="0" fontAlgn="base"/>
            <a:r>
              <a:rPr lang="en-GB" sz="1200" b="0" i="0" kern="1200">
                <a:solidFill>
                  <a:schemeClr val="tx1"/>
                </a:solidFill>
                <a:effectLst/>
                <a:latin typeface="+mn-lt"/>
                <a:ea typeface="+mn-ea"/>
                <a:cs typeface="+mn-cs"/>
              </a:rPr>
              <a:t>Volunteering opportunities​ </a:t>
            </a:r>
          </a:p>
          <a:p>
            <a:pPr rtl="0" fontAlgn="base"/>
            <a:r>
              <a:rPr lang="en-GB" sz="1200" b="0" i="0" kern="1200">
                <a:solidFill>
                  <a:schemeClr val="tx1"/>
                </a:solidFill>
                <a:effectLst/>
                <a:latin typeface="+mn-lt"/>
                <a:ea typeface="+mn-ea"/>
                <a:cs typeface="+mn-cs"/>
              </a:rPr>
              <a:t>Share instant feedback on your recent visit​ </a:t>
            </a:r>
          </a:p>
          <a:p>
            <a:pPr rtl="0" fontAlgn="base"/>
            <a:r>
              <a:rPr lang="en-GB" sz="1200" b="0" i="0" kern="1200">
                <a:solidFill>
                  <a:schemeClr val="tx1"/>
                </a:solidFill>
                <a:effectLst/>
                <a:latin typeface="+mn-lt"/>
                <a:ea typeface="+mn-ea"/>
                <a:cs typeface="+mn-cs"/>
              </a:rPr>
              <a:t>Community updates​ </a:t>
            </a:r>
          </a:p>
          <a:p>
            <a:pPr rtl="0" fontAlgn="base"/>
            <a:r>
              <a:rPr lang="en-GB" sz="1200" b="0" i="0" kern="1200">
                <a:solidFill>
                  <a:schemeClr val="tx1"/>
                </a:solidFill>
                <a:effectLst/>
                <a:latin typeface="+mn-lt"/>
                <a:ea typeface="+mn-ea"/>
                <a:cs typeface="+mn-cs"/>
              </a:rPr>
              <a:t>Business updates​ </a:t>
            </a:r>
          </a:p>
          <a:p>
            <a:pPr rtl="0" fontAlgn="base"/>
            <a:r>
              <a:rPr lang="en-GB" sz="1200" b="0" i="0" kern="1200">
                <a:solidFill>
                  <a:schemeClr val="tx1"/>
                </a:solidFill>
                <a:effectLst/>
                <a:latin typeface="+mn-lt"/>
                <a:ea typeface="+mn-ea"/>
                <a:cs typeface="+mn-cs"/>
              </a:rPr>
              <a:t>Customers can sign up via the App​ </a:t>
            </a:r>
          </a:p>
          <a:p>
            <a:pPr rtl="0" fontAlgn="base"/>
            <a:r>
              <a:rPr lang="en-GB" sz="1200" b="0" i="0" kern="1200">
                <a:solidFill>
                  <a:schemeClr val="tx1"/>
                </a:solidFill>
                <a:effectLst/>
                <a:latin typeface="+mn-lt"/>
                <a:ea typeface="+mn-ea"/>
                <a:cs typeface="+mn-cs"/>
              </a:rPr>
              <a:t>If members already have the Your Co-op rewards app, they will see changes to the App, it is all being redesigned, to make it easier for our members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6</a:t>
            </a:fld>
            <a:endParaRPr lang="en-GB"/>
          </a:p>
        </p:txBody>
      </p:sp>
    </p:spTree>
    <p:extLst>
      <p:ext uri="{BB962C8B-B14F-4D97-AF65-F5344CB8AC3E}">
        <p14:creationId xmlns:p14="http://schemas.microsoft.com/office/powerpoint/2010/main" val="404117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Other types of cards colleagues may come across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We work closely with other Co-operatives for example Central England, The Co-operative Group and Chelmsford Star where we have partnered enabling members and colleagues to earn points and discounts.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If a customer presents a different membership card/ number, you can still </a:t>
            </a:r>
          </a:p>
          <a:p>
            <a:pPr rtl="0" fontAlgn="base"/>
            <a:r>
              <a:rPr lang="en-GB" sz="1200" b="1" i="0" kern="1200">
                <a:solidFill>
                  <a:schemeClr val="tx1"/>
                </a:solidFill>
                <a:effectLst/>
                <a:latin typeface="+mn-lt"/>
                <a:ea typeface="+mn-ea"/>
                <a:cs typeface="+mn-cs"/>
              </a:rPr>
              <a:t>Customer Member (non Midcounties) scan</a:t>
            </a:r>
            <a:r>
              <a:rPr lang="en-GB" sz="1200" b="0" i="0" kern="1200">
                <a:solidFill>
                  <a:schemeClr val="tx1"/>
                </a:solidFill>
                <a:effectLst/>
                <a:latin typeface="+mn-lt"/>
                <a:ea typeface="+mn-ea"/>
                <a:cs typeface="+mn-cs"/>
              </a:rPr>
              <a:t> or enter the membership number they will earn membership points based on Midcounties rewards points system </a:t>
            </a:r>
          </a:p>
          <a:p>
            <a:pPr rtl="0" fontAlgn="base"/>
            <a:r>
              <a:rPr lang="en-GB" sz="1200" b="1" i="0" kern="1200">
                <a:solidFill>
                  <a:schemeClr val="tx1"/>
                </a:solidFill>
                <a:effectLst/>
                <a:latin typeface="+mn-lt"/>
                <a:ea typeface="+mn-ea"/>
                <a:cs typeface="+mn-cs"/>
              </a:rPr>
              <a:t>Colleague Member (non Midcounties) –</a:t>
            </a:r>
            <a:r>
              <a:rPr lang="en-GB" sz="1200" b="0" i="0" kern="1200">
                <a:solidFill>
                  <a:schemeClr val="tx1"/>
                </a:solidFill>
                <a:effectLst/>
                <a:latin typeface="+mn-lt"/>
                <a:ea typeface="+mn-ea"/>
                <a:cs typeface="+mn-cs"/>
              </a:rPr>
              <a:t> scan or enter the membership number, they will earn membership points based on Midcounties rewards points and receive their discount rate of the owning Co-operative in this case Midcounties </a:t>
            </a:r>
          </a:p>
          <a:p>
            <a:pPr rtl="0" fontAlgn="base"/>
            <a:r>
              <a:rPr lang="en-GB" sz="1200" b="1" i="0" kern="1200">
                <a:solidFill>
                  <a:schemeClr val="tx1"/>
                </a:solidFill>
                <a:effectLst/>
                <a:latin typeface="+mn-lt"/>
                <a:ea typeface="+mn-ea"/>
                <a:cs typeface="+mn-cs"/>
              </a:rPr>
              <a:t>In summary</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Membership card/ number will work in the same way </a:t>
            </a:r>
          </a:p>
          <a:p>
            <a:pPr rtl="0" fontAlgn="base"/>
            <a:r>
              <a:rPr lang="en-GB" sz="1200" b="0" i="0" kern="1200">
                <a:solidFill>
                  <a:schemeClr val="tx1"/>
                </a:solidFill>
                <a:effectLst/>
                <a:latin typeface="+mn-lt"/>
                <a:ea typeface="+mn-ea"/>
                <a:cs typeface="+mn-cs"/>
              </a:rPr>
              <a:t>Earn membership points on purchases made with us as we can in these Co-operative outlets - (</a:t>
            </a:r>
            <a:r>
              <a:rPr lang="en-GB" sz="1200" b="1" i="0" kern="1200">
                <a:solidFill>
                  <a:schemeClr val="tx1"/>
                </a:solidFill>
                <a:effectLst/>
                <a:latin typeface="+mn-lt"/>
                <a:ea typeface="+mn-ea"/>
                <a:cs typeface="+mn-cs"/>
              </a:rPr>
              <a:t>Central England Co-operative, Chelmsford Star Co-operative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Points are converted into a dividend-based on profits accrued (points earned equivalent to the individual Co-operative rewards). </a:t>
            </a:r>
          </a:p>
          <a:p>
            <a:pPr rtl="0" fontAlgn="base"/>
            <a:r>
              <a:rPr lang="en-GB" sz="1200" b="0" i="0" kern="1200">
                <a:solidFill>
                  <a:schemeClr val="tx1"/>
                </a:solidFill>
                <a:effectLst/>
                <a:latin typeface="+mn-lt"/>
                <a:ea typeface="+mn-ea"/>
                <a:cs typeface="+mn-cs"/>
              </a:rPr>
              <a:t>As a colleague receive a discount rate of the owning Co-operative where the transaction was made.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 Still introduce our membership and explain how they are missing out on Midcounties membership benefits, share some examples</a:t>
            </a:r>
            <a:r>
              <a:rPr lang="en-GB" sz="1200" b="0" i="0" kern="1200">
                <a:solidFill>
                  <a:schemeClr val="tx1"/>
                </a:solidFill>
                <a:effectLst/>
                <a:latin typeface="+mn-lt"/>
                <a:ea typeface="+mn-ea"/>
                <a:cs typeface="+mn-cs"/>
              </a:rPr>
              <a:t>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Diamond discount, - 10% Diamond Day every Tuesday if 60 or over and a member will only apply in selected Co-op Midcounties Food stores. </a:t>
            </a:r>
          </a:p>
          <a:p>
            <a:pPr rtl="0" fontAlgn="base"/>
            <a:r>
              <a:rPr lang="en-GB" sz="1200" b="0" i="0" kern="1200">
                <a:solidFill>
                  <a:schemeClr val="tx1"/>
                </a:solidFill>
                <a:effectLst/>
                <a:latin typeface="+mn-lt"/>
                <a:ea typeface="+mn-ea"/>
                <a:cs typeface="+mn-cs"/>
              </a:rPr>
              <a:t>Great travel currency rates in Travel 10% Online Healthcare </a:t>
            </a:r>
          </a:p>
          <a:p>
            <a:pPr rtl="0" fontAlgn="base"/>
            <a:r>
              <a:rPr lang="en-GB" sz="1200" b="0" i="0" kern="1200">
                <a:solidFill>
                  <a:schemeClr val="tx1"/>
                </a:solidFill>
                <a:effectLst/>
                <a:latin typeface="+mn-lt"/>
                <a:ea typeface="+mn-ea"/>
                <a:cs typeface="+mn-cs"/>
              </a:rPr>
              <a:t>Attend our Annual general meeting – have a say, vote on key decisions. </a:t>
            </a:r>
          </a:p>
          <a:p>
            <a:pPr rtl="0" fontAlgn="base"/>
            <a:r>
              <a:rPr lang="en-GB" sz="1200" b="0" i="0" kern="1200">
                <a:solidFill>
                  <a:schemeClr val="tx1"/>
                </a:solidFill>
                <a:effectLst/>
                <a:latin typeface="+mn-lt"/>
                <a:ea typeface="+mn-ea"/>
                <a:cs typeface="+mn-cs"/>
              </a:rPr>
              <a:t>Half yearly – Your Coop conversations – meet the Executives, suppliers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7</a:t>
            </a:fld>
            <a:endParaRPr lang="en-GB"/>
          </a:p>
        </p:txBody>
      </p:sp>
    </p:spTree>
    <p:extLst>
      <p:ext uri="{BB962C8B-B14F-4D97-AF65-F5344CB8AC3E}">
        <p14:creationId xmlns:p14="http://schemas.microsoft.com/office/powerpoint/2010/main" val="178652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Methods in which customers can sign up</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There are several ways in which customers can sign up to become Midcounties members </a:t>
            </a:r>
          </a:p>
          <a:p>
            <a:pPr rtl="0" fontAlgn="base"/>
            <a:r>
              <a:rPr lang="en-GB" sz="1200" b="0" i="0" kern="1200">
                <a:solidFill>
                  <a:schemeClr val="tx1"/>
                </a:solidFill>
                <a:effectLst/>
                <a:latin typeface="+mn-lt"/>
                <a:ea typeface="+mn-ea"/>
                <a:cs typeface="+mn-cs"/>
              </a:rPr>
              <a:t>If you’re in Travel/ Childcare/ Utilities use the branch sign up site </a:t>
            </a:r>
            <a:r>
              <a:rPr lang="en-GB" sz="1200" b="0" i="0" u="sng" strike="noStrike" kern="1200">
                <a:solidFill>
                  <a:schemeClr val="tx1"/>
                </a:solidFill>
                <a:effectLst/>
                <a:latin typeface="+mn-lt"/>
                <a:ea typeface="+mn-ea"/>
                <a:cs typeface="+mn-cs"/>
                <a:hlinkClick r:id="rId3"/>
              </a:rPr>
              <a:t>https://www.midcounties.coop/membership/signup/1nst0re/?</a:t>
            </a:r>
            <a:r>
              <a:rPr lang="en-GB" sz="1200" b="0" i="0" kern="1200">
                <a:solidFill>
                  <a:schemeClr val="tx1"/>
                </a:solidFill>
                <a:effectLst/>
                <a:latin typeface="+mn-lt"/>
                <a:ea typeface="+mn-ea"/>
                <a:cs typeface="+mn-cs"/>
              </a:rPr>
              <a:t> This should be the site all sites use.  It does require an email address.  If customer has no email, they are asked to use option 3. see below.  </a:t>
            </a:r>
          </a:p>
          <a:p>
            <a:pPr rtl="0" fontAlgn="base"/>
            <a:r>
              <a:rPr lang="en-GB" sz="1200" b="0" i="0" kern="1200">
                <a:solidFill>
                  <a:schemeClr val="tx1"/>
                </a:solidFill>
                <a:effectLst/>
                <a:latin typeface="+mn-lt"/>
                <a:ea typeface="+mn-ea"/>
                <a:cs typeface="+mn-cs"/>
              </a:rPr>
              <a:t>Customers can download the Your Co-op members App and sign up </a:t>
            </a:r>
          </a:p>
          <a:p>
            <a:pPr rtl="0" fontAlgn="base"/>
            <a:r>
              <a:rPr lang="en-GB" sz="1200" b="0" i="0" kern="1200">
                <a:solidFill>
                  <a:schemeClr val="tx1"/>
                </a:solidFill>
                <a:effectLst/>
                <a:latin typeface="+mn-lt"/>
                <a:ea typeface="+mn-ea"/>
                <a:cs typeface="+mn-cs"/>
              </a:rPr>
              <a:t>Customers can also sign up from home via our website they will need to verify their email details and set up a password.  </a:t>
            </a:r>
            <a:r>
              <a:rPr lang="en-GB" sz="1200" b="0" i="0" u="sng" strike="noStrike" kern="1200">
                <a:solidFill>
                  <a:schemeClr val="tx1"/>
                </a:solidFill>
                <a:effectLst/>
                <a:latin typeface="+mn-lt"/>
                <a:ea typeface="+mn-ea"/>
                <a:cs typeface="+mn-cs"/>
                <a:hlinkClick r:id="rId4"/>
              </a:rPr>
              <a:t>https://www.midcounties.coop/membership/signup/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If the customer does not have an email address, they can call membership team, on 0800 435 902 and the membership team can sign them up. </a:t>
            </a:r>
          </a:p>
          <a:p>
            <a:pPr rtl="0" fontAlgn="base"/>
            <a:r>
              <a:rPr lang="en-GB" sz="1200" b="1" i="0" kern="1200">
                <a:solidFill>
                  <a:schemeClr val="tx1"/>
                </a:solidFill>
                <a:effectLst/>
                <a:latin typeface="+mn-lt"/>
                <a:ea typeface="+mn-ea"/>
                <a:cs typeface="+mn-cs"/>
              </a:rPr>
              <a:t>Some Food stores also have the option to sign up through QR codes from the customers receipts and also colleagues can sign customers up with the handheld terminals </a:t>
            </a:r>
            <a:r>
              <a:rPr lang="en-GB" sz="1200" b="0" i="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8</a:t>
            </a:fld>
            <a:endParaRPr lang="en-GB"/>
          </a:p>
        </p:txBody>
      </p:sp>
    </p:spTree>
    <p:extLst>
      <p:ext uri="{BB962C8B-B14F-4D97-AF65-F5344CB8AC3E}">
        <p14:creationId xmlns:p14="http://schemas.microsoft.com/office/powerpoint/2010/main" val="345271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Every customer is a potential member, always ask if a customer is a member when processing their transactions</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Recap – Why wouldn’t they want to be part of our amazing business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Members can sign up via the Your Co-op members App, and have access to all information regarding their membership and Midcounties </a:t>
            </a:r>
          </a:p>
          <a:p>
            <a:pPr rtl="0" fontAlgn="base"/>
            <a:r>
              <a:rPr lang="en-GB" sz="1200" b="0" i="0" kern="1200">
                <a:solidFill>
                  <a:schemeClr val="tx1"/>
                </a:solidFill>
                <a:effectLst/>
                <a:latin typeface="+mn-lt"/>
                <a:ea typeface="+mn-ea"/>
                <a:cs typeface="+mn-cs"/>
              </a:rPr>
              <a:t>Membership is important because our members run the society, this allows them to have a voice vote say on their business </a:t>
            </a:r>
          </a:p>
          <a:p>
            <a:pPr rtl="0" fontAlgn="base"/>
            <a:r>
              <a:rPr lang="en-GB" sz="1200" b="0" i="0" kern="1200">
                <a:solidFill>
                  <a:schemeClr val="tx1"/>
                </a:solidFill>
                <a:effectLst/>
                <a:latin typeface="+mn-lt"/>
                <a:ea typeface="+mn-ea"/>
                <a:cs typeface="+mn-cs"/>
              </a:rPr>
              <a:t>Earn points which vary to our business groups </a:t>
            </a:r>
          </a:p>
          <a:p>
            <a:pPr rtl="0" fontAlgn="base"/>
            <a:r>
              <a:rPr lang="en-GB" sz="1200" b="0" i="0" kern="1200">
                <a:solidFill>
                  <a:schemeClr val="tx1"/>
                </a:solidFill>
                <a:effectLst/>
                <a:latin typeface="+mn-lt"/>
                <a:ea typeface="+mn-ea"/>
                <a:cs typeface="+mn-cs"/>
              </a:rPr>
              <a:t>Members trade with us and take an interest in our business area’s </a:t>
            </a:r>
          </a:p>
          <a:p>
            <a:pPr rtl="0" fontAlgn="base"/>
            <a:r>
              <a:rPr lang="en-GB" sz="1200" b="0" i="0" kern="1200">
                <a:solidFill>
                  <a:schemeClr val="tx1"/>
                </a:solidFill>
                <a:effectLst/>
                <a:latin typeface="+mn-lt"/>
                <a:ea typeface="+mn-ea"/>
                <a:cs typeface="+mn-cs"/>
              </a:rPr>
              <a:t>Members can campaign with us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9</a:t>
            </a:fld>
            <a:endParaRPr lang="en-GB"/>
          </a:p>
        </p:txBody>
      </p:sp>
    </p:spTree>
    <p:extLst>
      <p:ext uri="{BB962C8B-B14F-4D97-AF65-F5344CB8AC3E}">
        <p14:creationId xmlns:p14="http://schemas.microsoft.com/office/powerpoint/2010/main" val="1354697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AB428"/>
          </a:solidFill>
        </p:spPr>
        <p:txBody>
          <a:bodyPr wrap="square" lIns="0" tIns="0" rIns="0" bIns="0" rtlCol="0"/>
          <a:lstStyle/>
          <a:p>
            <a:endParaRPr/>
          </a:p>
        </p:txBody>
      </p:sp>
      <p:sp>
        <p:nvSpPr>
          <p:cNvPr id="17" name="bg object 17"/>
          <p:cNvSpPr/>
          <p:nvPr/>
        </p:nvSpPr>
        <p:spPr>
          <a:xfrm>
            <a:off x="8265018" y="3434450"/>
            <a:ext cx="11839575" cy="7874634"/>
          </a:xfrm>
          <a:custGeom>
            <a:avLst/>
            <a:gdLst/>
            <a:ahLst/>
            <a:cxnLst/>
            <a:rect l="l" t="t" r="r" b="b"/>
            <a:pathLst>
              <a:path w="11839575" h="7874634">
                <a:moveTo>
                  <a:pt x="11839080" y="0"/>
                </a:moveTo>
                <a:lnTo>
                  <a:pt x="11626879" y="1719"/>
                </a:lnTo>
                <a:lnTo>
                  <a:pt x="11415509" y="6858"/>
                </a:lnTo>
                <a:lnTo>
                  <a:pt x="11204996" y="15392"/>
                </a:lnTo>
                <a:lnTo>
                  <a:pt x="10995369" y="27294"/>
                </a:lnTo>
                <a:lnTo>
                  <a:pt x="10786651" y="42537"/>
                </a:lnTo>
                <a:lnTo>
                  <a:pt x="10578871" y="61096"/>
                </a:lnTo>
                <a:lnTo>
                  <a:pt x="10372055" y="82942"/>
                </a:lnTo>
                <a:lnTo>
                  <a:pt x="10166229" y="108051"/>
                </a:lnTo>
                <a:lnTo>
                  <a:pt x="9961419" y="136396"/>
                </a:lnTo>
                <a:lnTo>
                  <a:pt x="9757652" y="167950"/>
                </a:lnTo>
                <a:lnTo>
                  <a:pt x="9554955" y="202686"/>
                </a:lnTo>
                <a:lnTo>
                  <a:pt x="9353353" y="240580"/>
                </a:lnTo>
                <a:lnTo>
                  <a:pt x="9152873" y="281603"/>
                </a:lnTo>
                <a:lnTo>
                  <a:pt x="8953542" y="325730"/>
                </a:lnTo>
                <a:lnTo>
                  <a:pt x="8755386" y="372934"/>
                </a:lnTo>
                <a:lnTo>
                  <a:pt x="8558431" y="423188"/>
                </a:lnTo>
                <a:lnTo>
                  <a:pt x="8362704" y="476468"/>
                </a:lnTo>
                <a:lnTo>
                  <a:pt x="8168231" y="532745"/>
                </a:lnTo>
                <a:lnTo>
                  <a:pt x="7975039" y="591993"/>
                </a:lnTo>
                <a:lnTo>
                  <a:pt x="7783154" y="654187"/>
                </a:lnTo>
                <a:lnTo>
                  <a:pt x="7592602" y="719299"/>
                </a:lnTo>
                <a:lnTo>
                  <a:pt x="7403411" y="787304"/>
                </a:lnTo>
                <a:lnTo>
                  <a:pt x="7215606" y="858174"/>
                </a:lnTo>
                <a:lnTo>
                  <a:pt x="7029213" y="931884"/>
                </a:lnTo>
                <a:lnTo>
                  <a:pt x="6844260" y="1008407"/>
                </a:lnTo>
                <a:lnTo>
                  <a:pt x="6660772" y="1087717"/>
                </a:lnTo>
                <a:lnTo>
                  <a:pt x="6478776" y="1169786"/>
                </a:lnTo>
                <a:lnTo>
                  <a:pt x="6298299" y="1254590"/>
                </a:lnTo>
                <a:lnTo>
                  <a:pt x="6119367" y="1342100"/>
                </a:lnTo>
                <a:lnTo>
                  <a:pt x="5942006" y="1432292"/>
                </a:lnTo>
                <a:lnTo>
                  <a:pt x="5766242" y="1525138"/>
                </a:lnTo>
                <a:lnTo>
                  <a:pt x="5678968" y="1572548"/>
                </a:lnTo>
                <a:lnTo>
                  <a:pt x="5592103" y="1620612"/>
                </a:lnTo>
                <a:lnTo>
                  <a:pt x="5505650" y="1669326"/>
                </a:lnTo>
                <a:lnTo>
                  <a:pt x="5419614" y="1718688"/>
                </a:lnTo>
                <a:lnTo>
                  <a:pt x="5333997" y="1768693"/>
                </a:lnTo>
                <a:lnTo>
                  <a:pt x="5248802" y="1819339"/>
                </a:lnTo>
                <a:lnTo>
                  <a:pt x="5164033" y="1870622"/>
                </a:lnTo>
                <a:lnTo>
                  <a:pt x="5079694" y="1922538"/>
                </a:lnTo>
                <a:lnTo>
                  <a:pt x="4995787" y="1975086"/>
                </a:lnTo>
                <a:lnTo>
                  <a:pt x="4912315" y="2028261"/>
                </a:lnTo>
                <a:lnTo>
                  <a:pt x="4829283" y="2082059"/>
                </a:lnTo>
                <a:lnTo>
                  <a:pt x="4746693" y="2136479"/>
                </a:lnTo>
                <a:lnTo>
                  <a:pt x="4664548" y="2191515"/>
                </a:lnTo>
                <a:lnTo>
                  <a:pt x="4582853" y="2247166"/>
                </a:lnTo>
                <a:lnTo>
                  <a:pt x="4501610" y="2303428"/>
                </a:lnTo>
                <a:lnTo>
                  <a:pt x="4420822" y="2360297"/>
                </a:lnTo>
                <a:lnTo>
                  <a:pt x="4340493" y="2417770"/>
                </a:lnTo>
                <a:lnTo>
                  <a:pt x="4260627" y="2475845"/>
                </a:lnTo>
                <a:lnTo>
                  <a:pt x="4181226" y="2534516"/>
                </a:lnTo>
                <a:lnTo>
                  <a:pt x="4102293" y="2593782"/>
                </a:lnTo>
                <a:lnTo>
                  <a:pt x="4023833" y="2653639"/>
                </a:lnTo>
                <a:lnTo>
                  <a:pt x="3945848" y="2714084"/>
                </a:lnTo>
                <a:lnTo>
                  <a:pt x="3868342" y="2775113"/>
                </a:lnTo>
                <a:lnTo>
                  <a:pt x="3791318" y="2836723"/>
                </a:lnTo>
                <a:lnTo>
                  <a:pt x="3714779" y="2898911"/>
                </a:lnTo>
                <a:lnTo>
                  <a:pt x="3638729" y="2961673"/>
                </a:lnTo>
                <a:lnTo>
                  <a:pt x="3563170" y="3025006"/>
                </a:lnTo>
                <a:lnTo>
                  <a:pt x="3488107" y="3088908"/>
                </a:lnTo>
                <a:lnTo>
                  <a:pt x="3413542" y="3153374"/>
                </a:lnTo>
                <a:lnTo>
                  <a:pt x="3339479" y="3218401"/>
                </a:lnTo>
                <a:lnTo>
                  <a:pt x="3265921" y="3283986"/>
                </a:lnTo>
                <a:lnTo>
                  <a:pt x="3192872" y="3350125"/>
                </a:lnTo>
                <a:lnTo>
                  <a:pt x="3120334" y="3416816"/>
                </a:lnTo>
                <a:lnTo>
                  <a:pt x="3048312" y="3484055"/>
                </a:lnTo>
                <a:lnTo>
                  <a:pt x="2976807" y="3551839"/>
                </a:lnTo>
                <a:lnTo>
                  <a:pt x="2905824" y="3620164"/>
                </a:lnTo>
                <a:lnTo>
                  <a:pt x="2835367" y="3689028"/>
                </a:lnTo>
                <a:lnTo>
                  <a:pt x="2765437" y="3758426"/>
                </a:lnTo>
                <a:lnTo>
                  <a:pt x="2696039" y="3828355"/>
                </a:lnTo>
                <a:lnTo>
                  <a:pt x="2627175" y="3898813"/>
                </a:lnTo>
                <a:lnTo>
                  <a:pt x="2558850" y="3969796"/>
                </a:lnTo>
                <a:lnTo>
                  <a:pt x="2491067" y="4041300"/>
                </a:lnTo>
                <a:lnTo>
                  <a:pt x="2423827" y="4113323"/>
                </a:lnTo>
                <a:lnTo>
                  <a:pt x="2357137" y="4185861"/>
                </a:lnTo>
                <a:lnTo>
                  <a:pt x="2290997" y="4258910"/>
                </a:lnTo>
                <a:lnTo>
                  <a:pt x="2225412" y="4332468"/>
                </a:lnTo>
                <a:lnTo>
                  <a:pt x="2160385" y="4406531"/>
                </a:lnTo>
                <a:lnTo>
                  <a:pt x="2095919" y="4481096"/>
                </a:lnTo>
                <a:lnTo>
                  <a:pt x="2032018" y="4556159"/>
                </a:lnTo>
                <a:lnTo>
                  <a:pt x="1968684" y="4631717"/>
                </a:lnTo>
                <a:lnTo>
                  <a:pt x="1905922" y="4707768"/>
                </a:lnTo>
                <a:lnTo>
                  <a:pt x="1843734" y="4784307"/>
                </a:lnTo>
                <a:lnTo>
                  <a:pt x="1782124" y="4861331"/>
                </a:lnTo>
                <a:lnTo>
                  <a:pt x="1721095" y="4938837"/>
                </a:lnTo>
                <a:lnTo>
                  <a:pt x="1660650" y="5016822"/>
                </a:lnTo>
                <a:lnTo>
                  <a:pt x="1600794" y="5095282"/>
                </a:lnTo>
                <a:lnTo>
                  <a:pt x="1541527" y="5174214"/>
                </a:lnTo>
                <a:lnTo>
                  <a:pt x="1482856" y="5253615"/>
                </a:lnTo>
                <a:lnTo>
                  <a:pt x="1424782" y="5333482"/>
                </a:lnTo>
                <a:lnTo>
                  <a:pt x="1367308" y="5413811"/>
                </a:lnTo>
                <a:lnTo>
                  <a:pt x="1310439" y="5494598"/>
                </a:lnTo>
                <a:lnTo>
                  <a:pt x="1254178" y="5575842"/>
                </a:lnTo>
                <a:lnTo>
                  <a:pt x="1198527" y="5657537"/>
                </a:lnTo>
                <a:lnTo>
                  <a:pt x="1143490" y="5739681"/>
                </a:lnTo>
                <a:lnTo>
                  <a:pt x="1089070" y="5822271"/>
                </a:lnTo>
                <a:lnTo>
                  <a:pt x="1035272" y="5905304"/>
                </a:lnTo>
                <a:lnTo>
                  <a:pt x="982097" y="5988775"/>
                </a:lnTo>
                <a:lnTo>
                  <a:pt x="929550" y="6072682"/>
                </a:lnTo>
                <a:lnTo>
                  <a:pt x="877633" y="6157022"/>
                </a:lnTo>
                <a:lnTo>
                  <a:pt x="826350" y="6241791"/>
                </a:lnTo>
                <a:lnTo>
                  <a:pt x="775704" y="6326986"/>
                </a:lnTo>
                <a:lnTo>
                  <a:pt x="725699" y="6412603"/>
                </a:lnTo>
                <a:lnTo>
                  <a:pt x="676337" y="6498639"/>
                </a:lnTo>
                <a:lnTo>
                  <a:pt x="627623" y="6585092"/>
                </a:lnTo>
                <a:lnTo>
                  <a:pt x="579559" y="6671957"/>
                </a:lnTo>
                <a:lnTo>
                  <a:pt x="532149" y="6759231"/>
                </a:lnTo>
                <a:lnTo>
                  <a:pt x="485396" y="6846911"/>
                </a:lnTo>
                <a:lnTo>
                  <a:pt x="439303" y="6934994"/>
                </a:lnTo>
                <a:lnTo>
                  <a:pt x="393874" y="7023477"/>
                </a:lnTo>
                <a:lnTo>
                  <a:pt x="349111" y="7112355"/>
                </a:lnTo>
                <a:lnTo>
                  <a:pt x="305019" y="7201627"/>
                </a:lnTo>
                <a:lnTo>
                  <a:pt x="261601" y="7291288"/>
                </a:lnTo>
                <a:lnTo>
                  <a:pt x="218859" y="7381335"/>
                </a:lnTo>
                <a:lnTo>
                  <a:pt x="176797" y="7471765"/>
                </a:lnTo>
                <a:lnTo>
                  <a:pt x="135419" y="7562575"/>
                </a:lnTo>
                <a:lnTo>
                  <a:pt x="94728" y="7653761"/>
                </a:lnTo>
                <a:lnTo>
                  <a:pt x="54726" y="7745320"/>
                </a:lnTo>
                <a:lnTo>
                  <a:pt x="15418" y="7837249"/>
                </a:lnTo>
                <a:lnTo>
                  <a:pt x="0" y="7874105"/>
                </a:lnTo>
                <a:lnTo>
                  <a:pt x="11839080" y="7874105"/>
                </a:lnTo>
                <a:lnTo>
                  <a:pt x="11839080" y="0"/>
                </a:lnTo>
                <a:close/>
              </a:path>
            </a:pathLst>
          </a:custGeom>
          <a:solidFill>
            <a:srgbClr val="F19A29"/>
          </a:solidFill>
        </p:spPr>
        <p:txBody>
          <a:bodyPr wrap="square" lIns="0" tIns="0" rIns="0" bIns="0" rtlCol="0"/>
          <a:lstStyle/>
          <a:p>
            <a:endParaRPr/>
          </a:p>
        </p:txBody>
      </p:sp>
      <p:sp>
        <p:nvSpPr>
          <p:cNvPr id="2" name="Holder 2"/>
          <p:cNvSpPr>
            <a:spLocks noGrp="1"/>
          </p:cNvSpPr>
          <p:nvPr>
            <p:ph type="ctrTitle"/>
          </p:nvPr>
        </p:nvSpPr>
        <p:spPr>
          <a:xfrm>
            <a:off x="1498373" y="3537126"/>
            <a:ext cx="17107353" cy="27882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0" y="0"/>
            <a:ext cx="20104099" cy="11308556"/>
          </a:xfrm>
          <a:prstGeom prst="rect">
            <a:avLst/>
          </a:prstGeom>
        </p:spPr>
      </p:pic>
      <p:sp>
        <p:nvSpPr>
          <p:cNvPr id="17" name="bg object 17"/>
          <p:cNvSpPr/>
          <p:nvPr/>
        </p:nvSpPr>
        <p:spPr>
          <a:xfrm>
            <a:off x="7853164" y="2052821"/>
            <a:ext cx="3561715" cy="3561715"/>
          </a:xfrm>
          <a:custGeom>
            <a:avLst/>
            <a:gdLst/>
            <a:ahLst/>
            <a:cxnLst/>
            <a:rect l="l" t="t" r="r" b="b"/>
            <a:pathLst>
              <a:path w="3561715" h="3561715">
                <a:moveTo>
                  <a:pt x="1780563" y="0"/>
                </a:moveTo>
                <a:lnTo>
                  <a:pt x="1732353" y="640"/>
                </a:lnTo>
                <a:lnTo>
                  <a:pt x="1684459" y="2549"/>
                </a:lnTo>
                <a:lnTo>
                  <a:pt x="1636897" y="5711"/>
                </a:lnTo>
                <a:lnTo>
                  <a:pt x="1589685" y="10111"/>
                </a:lnTo>
                <a:lnTo>
                  <a:pt x="1542837" y="15731"/>
                </a:lnTo>
                <a:lnTo>
                  <a:pt x="1496370" y="22556"/>
                </a:lnTo>
                <a:lnTo>
                  <a:pt x="1450301" y="30569"/>
                </a:lnTo>
                <a:lnTo>
                  <a:pt x="1404644" y="39755"/>
                </a:lnTo>
                <a:lnTo>
                  <a:pt x="1359417" y="50097"/>
                </a:lnTo>
                <a:lnTo>
                  <a:pt x="1314636" y="61579"/>
                </a:lnTo>
                <a:lnTo>
                  <a:pt x="1270316" y="74185"/>
                </a:lnTo>
                <a:lnTo>
                  <a:pt x="1226475" y="87899"/>
                </a:lnTo>
                <a:lnTo>
                  <a:pt x="1183127" y="102704"/>
                </a:lnTo>
                <a:lnTo>
                  <a:pt x="1140290" y="118585"/>
                </a:lnTo>
                <a:lnTo>
                  <a:pt x="1097979" y="135526"/>
                </a:lnTo>
                <a:lnTo>
                  <a:pt x="1056210" y="153509"/>
                </a:lnTo>
                <a:lnTo>
                  <a:pt x="1015000" y="172519"/>
                </a:lnTo>
                <a:lnTo>
                  <a:pt x="974365" y="192541"/>
                </a:lnTo>
                <a:lnTo>
                  <a:pt x="934321" y="213557"/>
                </a:lnTo>
                <a:lnTo>
                  <a:pt x="894884" y="235551"/>
                </a:lnTo>
                <a:lnTo>
                  <a:pt x="856070" y="258508"/>
                </a:lnTo>
                <a:lnTo>
                  <a:pt x="817896" y="282411"/>
                </a:lnTo>
                <a:lnTo>
                  <a:pt x="780377" y="307245"/>
                </a:lnTo>
                <a:lnTo>
                  <a:pt x="743530" y="332992"/>
                </a:lnTo>
                <a:lnTo>
                  <a:pt x="707371" y="359637"/>
                </a:lnTo>
                <a:lnTo>
                  <a:pt x="671916" y="387164"/>
                </a:lnTo>
                <a:lnTo>
                  <a:pt x="637181" y="415556"/>
                </a:lnTo>
                <a:lnTo>
                  <a:pt x="603182" y="444798"/>
                </a:lnTo>
                <a:lnTo>
                  <a:pt x="569936" y="474873"/>
                </a:lnTo>
                <a:lnTo>
                  <a:pt x="537458" y="505765"/>
                </a:lnTo>
                <a:lnTo>
                  <a:pt x="505765" y="537458"/>
                </a:lnTo>
                <a:lnTo>
                  <a:pt x="474873" y="569936"/>
                </a:lnTo>
                <a:lnTo>
                  <a:pt x="444798" y="603182"/>
                </a:lnTo>
                <a:lnTo>
                  <a:pt x="415556" y="637181"/>
                </a:lnTo>
                <a:lnTo>
                  <a:pt x="387164" y="671916"/>
                </a:lnTo>
                <a:lnTo>
                  <a:pt x="359637" y="707371"/>
                </a:lnTo>
                <a:lnTo>
                  <a:pt x="332992" y="743530"/>
                </a:lnTo>
                <a:lnTo>
                  <a:pt x="307245" y="780377"/>
                </a:lnTo>
                <a:lnTo>
                  <a:pt x="282411" y="817896"/>
                </a:lnTo>
                <a:lnTo>
                  <a:pt x="258508" y="856070"/>
                </a:lnTo>
                <a:lnTo>
                  <a:pt x="235551" y="894884"/>
                </a:lnTo>
                <a:lnTo>
                  <a:pt x="213557" y="934321"/>
                </a:lnTo>
                <a:lnTo>
                  <a:pt x="192541" y="974365"/>
                </a:lnTo>
                <a:lnTo>
                  <a:pt x="172519" y="1015000"/>
                </a:lnTo>
                <a:lnTo>
                  <a:pt x="153509" y="1056210"/>
                </a:lnTo>
                <a:lnTo>
                  <a:pt x="135526" y="1097979"/>
                </a:lnTo>
                <a:lnTo>
                  <a:pt x="118585" y="1140290"/>
                </a:lnTo>
                <a:lnTo>
                  <a:pt x="102704" y="1183127"/>
                </a:lnTo>
                <a:lnTo>
                  <a:pt x="87899" y="1226475"/>
                </a:lnTo>
                <a:lnTo>
                  <a:pt x="74185" y="1270316"/>
                </a:lnTo>
                <a:lnTo>
                  <a:pt x="61579" y="1314636"/>
                </a:lnTo>
                <a:lnTo>
                  <a:pt x="50097" y="1359417"/>
                </a:lnTo>
                <a:lnTo>
                  <a:pt x="39755" y="1404644"/>
                </a:lnTo>
                <a:lnTo>
                  <a:pt x="30569" y="1450301"/>
                </a:lnTo>
                <a:lnTo>
                  <a:pt x="22556" y="1496370"/>
                </a:lnTo>
                <a:lnTo>
                  <a:pt x="15731" y="1542837"/>
                </a:lnTo>
                <a:lnTo>
                  <a:pt x="10111" y="1589685"/>
                </a:lnTo>
                <a:lnTo>
                  <a:pt x="5711" y="1636897"/>
                </a:lnTo>
                <a:lnTo>
                  <a:pt x="2549" y="1684459"/>
                </a:lnTo>
                <a:lnTo>
                  <a:pt x="640" y="1732353"/>
                </a:lnTo>
                <a:lnTo>
                  <a:pt x="0" y="1780563"/>
                </a:lnTo>
                <a:lnTo>
                  <a:pt x="640" y="1828773"/>
                </a:lnTo>
                <a:lnTo>
                  <a:pt x="2549" y="1876666"/>
                </a:lnTo>
                <a:lnTo>
                  <a:pt x="5711" y="1924227"/>
                </a:lnTo>
                <a:lnTo>
                  <a:pt x="10111" y="1971440"/>
                </a:lnTo>
                <a:lnTo>
                  <a:pt x="15731" y="2018287"/>
                </a:lnTo>
                <a:lnTo>
                  <a:pt x="22556" y="2064753"/>
                </a:lnTo>
                <a:lnTo>
                  <a:pt x="30569" y="2110823"/>
                </a:lnTo>
                <a:lnTo>
                  <a:pt x="39755" y="2156479"/>
                </a:lnTo>
                <a:lnTo>
                  <a:pt x="50097" y="2201706"/>
                </a:lnTo>
                <a:lnTo>
                  <a:pt x="61579" y="2246487"/>
                </a:lnTo>
                <a:lnTo>
                  <a:pt x="74185" y="2290806"/>
                </a:lnTo>
                <a:lnTo>
                  <a:pt x="87899" y="2334647"/>
                </a:lnTo>
                <a:lnTo>
                  <a:pt x="102704" y="2377995"/>
                </a:lnTo>
                <a:lnTo>
                  <a:pt x="118585" y="2420832"/>
                </a:lnTo>
                <a:lnTo>
                  <a:pt x="135526" y="2463143"/>
                </a:lnTo>
                <a:lnTo>
                  <a:pt x="153509" y="2504912"/>
                </a:lnTo>
                <a:lnTo>
                  <a:pt x="172519" y="2546121"/>
                </a:lnTo>
                <a:lnTo>
                  <a:pt x="192541" y="2586756"/>
                </a:lnTo>
                <a:lnTo>
                  <a:pt x="213557" y="2626800"/>
                </a:lnTo>
                <a:lnTo>
                  <a:pt x="235551" y="2666237"/>
                </a:lnTo>
                <a:lnTo>
                  <a:pt x="258508" y="2705051"/>
                </a:lnTo>
                <a:lnTo>
                  <a:pt x="282411" y="2743226"/>
                </a:lnTo>
                <a:lnTo>
                  <a:pt x="307245" y="2780744"/>
                </a:lnTo>
                <a:lnTo>
                  <a:pt x="332992" y="2817592"/>
                </a:lnTo>
                <a:lnTo>
                  <a:pt x="359637" y="2853751"/>
                </a:lnTo>
                <a:lnTo>
                  <a:pt x="387164" y="2889206"/>
                </a:lnTo>
                <a:lnTo>
                  <a:pt x="415556" y="2923941"/>
                </a:lnTo>
                <a:lnTo>
                  <a:pt x="444798" y="2957940"/>
                </a:lnTo>
                <a:lnTo>
                  <a:pt x="474873" y="2991186"/>
                </a:lnTo>
                <a:lnTo>
                  <a:pt x="505765" y="3023664"/>
                </a:lnTo>
                <a:lnTo>
                  <a:pt x="537458" y="3055357"/>
                </a:lnTo>
                <a:lnTo>
                  <a:pt x="569936" y="3086249"/>
                </a:lnTo>
                <a:lnTo>
                  <a:pt x="603182" y="3116324"/>
                </a:lnTo>
                <a:lnTo>
                  <a:pt x="637181" y="3145566"/>
                </a:lnTo>
                <a:lnTo>
                  <a:pt x="671916" y="3173959"/>
                </a:lnTo>
                <a:lnTo>
                  <a:pt x="707371" y="3201486"/>
                </a:lnTo>
                <a:lnTo>
                  <a:pt x="743530" y="3228131"/>
                </a:lnTo>
                <a:lnTo>
                  <a:pt x="780377" y="3253879"/>
                </a:lnTo>
                <a:lnTo>
                  <a:pt x="817896" y="3278712"/>
                </a:lnTo>
                <a:lnTo>
                  <a:pt x="856070" y="3302616"/>
                </a:lnTo>
                <a:lnTo>
                  <a:pt x="894884" y="3325573"/>
                </a:lnTo>
                <a:lnTo>
                  <a:pt x="934321" y="3347567"/>
                </a:lnTo>
                <a:lnTo>
                  <a:pt x="974365" y="3368584"/>
                </a:lnTo>
                <a:lnTo>
                  <a:pt x="1015000" y="3388605"/>
                </a:lnTo>
                <a:lnTo>
                  <a:pt x="1056210" y="3407616"/>
                </a:lnTo>
                <a:lnTo>
                  <a:pt x="1097979" y="3425599"/>
                </a:lnTo>
                <a:lnTo>
                  <a:pt x="1140290" y="3442540"/>
                </a:lnTo>
                <a:lnTo>
                  <a:pt x="1183127" y="3458421"/>
                </a:lnTo>
                <a:lnTo>
                  <a:pt x="1226475" y="3473226"/>
                </a:lnTo>
                <a:lnTo>
                  <a:pt x="1270316" y="3486940"/>
                </a:lnTo>
                <a:lnTo>
                  <a:pt x="1314636" y="3499546"/>
                </a:lnTo>
                <a:lnTo>
                  <a:pt x="1359417" y="3511029"/>
                </a:lnTo>
                <a:lnTo>
                  <a:pt x="1404644" y="3521371"/>
                </a:lnTo>
                <a:lnTo>
                  <a:pt x="1450301" y="3530557"/>
                </a:lnTo>
                <a:lnTo>
                  <a:pt x="1496370" y="3538570"/>
                </a:lnTo>
                <a:lnTo>
                  <a:pt x="1542837" y="3545395"/>
                </a:lnTo>
                <a:lnTo>
                  <a:pt x="1589685" y="3551015"/>
                </a:lnTo>
                <a:lnTo>
                  <a:pt x="1636897" y="3555415"/>
                </a:lnTo>
                <a:lnTo>
                  <a:pt x="1684459" y="3558577"/>
                </a:lnTo>
                <a:lnTo>
                  <a:pt x="1732353" y="3560487"/>
                </a:lnTo>
                <a:lnTo>
                  <a:pt x="1780563" y="3561127"/>
                </a:lnTo>
                <a:lnTo>
                  <a:pt x="1828773" y="3560487"/>
                </a:lnTo>
                <a:lnTo>
                  <a:pt x="1876666" y="3558577"/>
                </a:lnTo>
                <a:lnTo>
                  <a:pt x="1924227" y="3555415"/>
                </a:lnTo>
                <a:lnTo>
                  <a:pt x="1971440" y="3551015"/>
                </a:lnTo>
                <a:lnTo>
                  <a:pt x="2018287" y="3545395"/>
                </a:lnTo>
                <a:lnTo>
                  <a:pt x="2064753" y="3538570"/>
                </a:lnTo>
                <a:lnTo>
                  <a:pt x="2110823" y="3530557"/>
                </a:lnTo>
                <a:lnTo>
                  <a:pt x="2156479" y="3521371"/>
                </a:lnTo>
                <a:lnTo>
                  <a:pt x="2201706" y="3511029"/>
                </a:lnTo>
                <a:lnTo>
                  <a:pt x="2246487" y="3499546"/>
                </a:lnTo>
                <a:lnTo>
                  <a:pt x="2290806" y="3486940"/>
                </a:lnTo>
                <a:lnTo>
                  <a:pt x="2334647" y="3473226"/>
                </a:lnTo>
                <a:lnTo>
                  <a:pt x="2377995" y="3458421"/>
                </a:lnTo>
                <a:lnTo>
                  <a:pt x="2420832" y="3442540"/>
                </a:lnTo>
                <a:lnTo>
                  <a:pt x="2463143" y="3425599"/>
                </a:lnTo>
                <a:lnTo>
                  <a:pt x="2504912" y="3407616"/>
                </a:lnTo>
                <a:lnTo>
                  <a:pt x="2546121" y="3388605"/>
                </a:lnTo>
                <a:lnTo>
                  <a:pt x="2586756" y="3368584"/>
                </a:lnTo>
                <a:lnTo>
                  <a:pt x="2626800" y="3347567"/>
                </a:lnTo>
                <a:lnTo>
                  <a:pt x="2666237" y="3325573"/>
                </a:lnTo>
                <a:lnTo>
                  <a:pt x="2705051" y="3302616"/>
                </a:lnTo>
                <a:lnTo>
                  <a:pt x="2743226" y="3278712"/>
                </a:lnTo>
                <a:lnTo>
                  <a:pt x="2780744" y="3253879"/>
                </a:lnTo>
                <a:lnTo>
                  <a:pt x="2817592" y="3228131"/>
                </a:lnTo>
                <a:lnTo>
                  <a:pt x="2853751" y="3201486"/>
                </a:lnTo>
                <a:lnTo>
                  <a:pt x="2889206" y="3173959"/>
                </a:lnTo>
                <a:lnTo>
                  <a:pt x="2923941" y="3145566"/>
                </a:lnTo>
                <a:lnTo>
                  <a:pt x="2957940" y="3116324"/>
                </a:lnTo>
                <a:lnTo>
                  <a:pt x="2991186" y="3086249"/>
                </a:lnTo>
                <a:lnTo>
                  <a:pt x="3023664" y="3055357"/>
                </a:lnTo>
                <a:lnTo>
                  <a:pt x="3055357" y="3023664"/>
                </a:lnTo>
                <a:lnTo>
                  <a:pt x="3086249" y="2991186"/>
                </a:lnTo>
                <a:lnTo>
                  <a:pt x="3116324" y="2957940"/>
                </a:lnTo>
                <a:lnTo>
                  <a:pt x="3145566" y="2923941"/>
                </a:lnTo>
                <a:lnTo>
                  <a:pt x="3173959" y="2889206"/>
                </a:lnTo>
                <a:lnTo>
                  <a:pt x="3201486" y="2853751"/>
                </a:lnTo>
                <a:lnTo>
                  <a:pt x="3228131" y="2817592"/>
                </a:lnTo>
                <a:lnTo>
                  <a:pt x="3253879" y="2780744"/>
                </a:lnTo>
                <a:lnTo>
                  <a:pt x="3278712" y="2743226"/>
                </a:lnTo>
                <a:lnTo>
                  <a:pt x="3302616" y="2705051"/>
                </a:lnTo>
                <a:lnTo>
                  <a:pt x="3325573" y="2666237"/>
                </a:lnTo>
                <a:lnTo>
                  <a:pt x="3347567" y="2626800"/>
                </a:lnTo>
                <a:lnTo>
                  <a:pt x="3368584" y="2586756"/>
                </a:lnTo>
                <a:lnTo>
                  <a:pt x="3388605" y="2546121"/>
                </a:lnTo>
                <a:lnTo>
                  <a:pt x="3407616" y="2504912"/>
                </a:lnTo>
                <a:lnTo>
                  <a:pt x="3425599" y="2463143"/>
                </a:lnTo>
                <a:lnTo>
                  <a:pt x="3442540" y="2420832"/>
                </a:lnTo>
                <a:lnTo>
                  <a:pt x="3458421" y="2377995"/>
                </a:lnTo>
                <a:lnTo>
                  <a:pt x="3473226" y="2334647"/>
                </a:lnTo>
                <a:lnTo>
                  <a:pt x="3486940" y="2290806"/>
                </a:lnTo>
                <a:lnTo>
                  <a:pt x="3499546" y="2246487"/>
                </a:lnTo>
                <a:lnTo>
                  <a:pt x="3511029" y="2201706"/>
                </a:lnTo>
                <a:lnTo>
                  <a:pt x="3521371" y="2156479"/>
                </a:lnTo>
                <a:lnTo>
                  <a:pt x="3530557" y="2110823"/>
                </a:lnTo>
                <a:lnTo>
                  <a:pt x="3538570" y="2064753"/>
                </a:lnTo>
                <a:lnTo>
                  <a:pt x="3545395" y="2018287"/>
                </a:lnTo>
                <a:lnTo>
                  <a:pt x="3551015" y="1971440"/>
                </a:lnTo>
                <a:lnTo>
                  <a:pt x="3555415" y="1924227"/>
                </a:lnTo>
                <a:lnTo>
                  <a:pt x="3558577" y="1876666"/>
                </a:lnTo>
                <a:lnTo>
                  <a:pt x="3560487" y="1828773"/>
                </a:lnTo>
                <a:lnTo>
                  <a:pt x="3561127" y="1780563"/>
                </a:lnTo>
                <a:lnTo>
                  <a:pt x="3560487" y="1732353"/>
                </a:lnTo>
                <a:lnTo>
                  <a:pt x="3558577" y="1684459"/>
                </a:lnTo>
                <a:lnTo>
                  <a:pt x="3555415" y="1636897"/>
                </a:lnTo>
                <a:lnTo>
                  <a:pt x="3551015" y="1589685"/>
                </a:lnTo>
                <a:lnTo>
                  <a:pt x="3545395" y="1542837"/>
                </a:lnTo>
                <a:lnTo>
                  <a:pt x="3538570" y="1496370"/>
                </a:lnTo>
                <a:lnTo>
                  <a:pt x="3530557" y="1450301"/>
                </a:lnTo>
                <a:lnTo>
                  <a:pt x="3521371" y="1404644"/>
                </a:lnTo>
                <a:lnTo>
                  <a:pt x="3511029" y="1359417"/>
                </a:lnTo>
                <a:lnTo>
                  <a:pt x="3499546" y="1314636"/>
                </a:lnTo>
                <a:lnTo>
                  <a:pt x="3486940" y="1270316"/>
                </a:lnTo>
                <a:lnTo>
                  <a:pt x="3473226" y="1226475"/>
                </a:lnTo>
                <a:lnTo>
                  <a:pt x="3458421" y="1183127"/>
                </a:lnTo>
                <a:lnTo>
                  <a:pt x="3442540" y="1140290"/>
                </a:lnTo>
                <a:lnTo>
                  <a:pt x="3425599" y="1097979"/>
                </a:lnTo>
                <a:lnTo>
                  <a:pt x="3407616" y="1056210"/>
                </a:lnTo>
                <a:lnTo>
                  <a:pt x="3388605" y="1015000"/>
                </a:lnTo>
                <a:lnTo>
                  <a:pt x="3368584" y="974365"/>
                </a:lnTo>
                <a:lnTo>
                  <a:pt x="3347567" y="934321"/>
                </a:lnTo>
                <a:lnTo>
                  <a:pt x="3325573" y="894884"/>
                </a:lnTo>
                <a:lnTo>
                  <a:pt x="3302616" y="856070"/>
                </a:lnTo>
                <a:lnTo>
                  <a:pt x="3278712" y="817896"/>
                </a:lnTo>
                <a:lnTo>
                  <a:pt x="3253879" y="780377"/>
                </a:lnTo>
                <a:lnTo>
                  <a:pt x="3228131" y="743530"/>
                </a:lnTo>
                <a:lnTo>
                  <a:pt x="3201486" y="707371"/>
                </a:lnTo>
                <a:lnTo>
                  <a:pt x="3173959" y="671916"/>
                </a:lnTo>
                <a:lnTo>
                  <a:pt x="3145566" y="637181"/>
                </a:lnTo>
                <a:lnTo>
                  <a:pt x="3116324" y="603182"/>
                </a:lnTo>
                <a:lnTo>
                  <a:pt x="3086249" y="569936"/>
                </a:lnTo>
                <a:lnTo>
                  <a:pt x="3055357" y="537458"/>
                </a:lnTo>
                <a:lnTo>
                  <a:pt x="3023664" y="505765"/>
                </a:lnTo>
                <a:lnTo>
                  <a:pt x="2991186" y="474873"/>
                </a:lnTo>
                <a:lnTo>
                  <a:pt x="2957940" y="444798"/>
                </a:lnTo>
                <a:lnTo>
                  <a:pt x="2923941" y="415556"/>
                </a:lnTo>
                <a:lnTo>
                  <a:pt x="2889206" y="387164"/>
                </a:lnTo>
                <a:lnTo>
                  <a:pt x="2853751" y="359637"/>
                </a:lnTo>
                <a:lnTo>
                  <a:pt x="2817592" y="332992"/>
                </a:lnTo>
                <a:lnTo>
                  <a:pt x="2780744" y="307245"/>
                </a:lnTo>
                <a:lnTo>
                  <a:pt x="2743226" y="282411"/>
                </a:lnTo>
                <a:lnTo>
                  <a:pt x="2705051" y="258508"/>
                </a:lnTo>
                <a:lnTo>
                  <a:pt x="2666237" y="235551"/>
                </a:lnTo>
                <a:lnTo>
                  <a:pt x="2626800" y="213557"/>
                </a:lnTo>
                <a:lnTo>
                  <a:pt x="2586756" y="192541"/>
                </a:lnTo>
                <a:lnTo>
                  <a:pt x="2546121" y="172519"/>
                </a:lnTo>
                <a:lnTo>
                  <a:pt x="2504912" y="153509"/>
                </a:lnTo>
                <a:lnTo>
                  <a:pt x="2463143" y="135526"/>
                </a:lnTo>
                <a:lnTo>
                  <a:pt x="2420832" y="118585"/>
                </a:lnTo>
                <a:lnTo>
                  <a:pt x="2377995" y="102704"/>
                </a:lnTo>
                <a:lnTo>
                  <a:pt x="2334647" y="87899"/>
                </a:lnTo>
                <a:lnTo>
                  <a:pt x="2290806" y="74185"/>
                </a:lnTo>
                <a:lnTo>
                  <a:pt x="2246487" y="61579"/>
                </a:lnTo>
                <a:lnTo>
                  <a:pt x="2201706" y="50097"/>
                </a:lnTo>
                <a:lnTo>
                  <a:pt x="2156479" y="39755"/>
                </a:lnTo>
                <a:lnTo>
                  <a:pt x="2110823" y="30569"/>
                </a:lnTo>
                <a:lnTo>
                  <a:pt x="2064753" y="22556"/>
                </a:lnTo>
                <a:lnTo>
                  <a:pt x="2018287" y="15731"/>
                </a:lnTo>
                <a:lnTo>
                  <a:pt x="1971440" y="10111"/>
                </a:lnTo>
                <a:lnTo>
                  <a:pt x="1924227" y="5711"/>
                </a:lnTo>
                <a:lnTo>
                  <a:pt x="1876666" y="2549"/>
                </a:lnTo>
                <a:lnTo>
                  <a:pt x="1828773" y="640"/>
                </a:lnTo>
                <a:lnTo>
                  <a:pt x="1780563" y="0"/>
                </a:lnTo>
                <a:close/>
              </a:path>
            </a:pathLst>
          </a:custGeom>
          <a:solidFill>
            <a:srgbClr val="ECEE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AB42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44906" y="2578843"/>
            <a:ext cx="16614287" cy="1840864"/>
          </a:xfrm>
          <a:prstGeom prst="rect">
            <a:avLst/>
          </a:prstGeom>
        </p:spPr>
        <p:txBody>
          <a:bodyPr wrap="square" lIns="0" tIns="0" rIns="0" bIns="0">
            <a:spAutoFit/>
          </a:bodyPr>
          <a:lstStyle>
            <a:lvl1pPr>
              <a:defRPr sz="4100" b="1" i="0">
                <a:solidFill>
                  <a:schemeClr val="bg1"/>
                </a:solidFill>
                <a:latin typeface="Calibri"/>
                <a:cs typeface="Calibri"/>
              </a:defRPr>
            </a:lvl1pPr>
          </a:lstStyle>
          <a:p>
            <a:endParaRPr/>
          </a:p>
        </p:txBody>
      </p:sp>
      <p:sp>
        <p:nvSpPr>
          <p:cNvPr id="3" name="Holder 3"/>
          <p:cNvSpPr>
            <a:spLocks noGrp="1"/>
          </p:cNvSpPr>
          <p:nvPr>
            <p:ph type="body" idx="1"/>
          </p:nvPr>
        </p:nvSpPr>
        <p:spPr>
          <a:xfrm>
            <a:off x="1662641" y="4060337"/>
            <a:ext cx="16778816" cy="53797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www.midcounties.coop/membership/signup/1nst0re" TargetMode="External"/><Relationship Id="rId3" Type="http://schemas.openxmlformats.org/officeDocument/2006/relationships/image" Target="../media/image20.png"/><Relationship Id="rId7" Type="http://schemas.openxmlformats.org/officeDocument/2006/relationships/hyperlink" Target="http://www.midcounties.coop/membership/signu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1F289ACF-C600-423D-9B1E-C3CAC551DC1C}"/>
              </a:ext>
            </a:extLst>
          </p:cNvPr>
          <p:cNvGrpSpPr/>
          <p:nvPr/>
        </p:nvGrpSpPr>
        <p:grpSpPr>
          <a:xfrm>
            <a:off x="0" y="0"/>
            <a:ext cx="20104100" cy="11308715"/>
            <a:chOff x="0" y="0"/>
            <a:chExt cx="20104100" cy="11308715"/>
          </a:xfrm>
        </p:grpSpPr>
        <p:pic>
          <p:nvPicPr>
            <p:cNvPr id="4" name="object 4">
              <a:extLst>
                <a:ext uri="{FF2B5EF4-FFF2-40B4-BE49-F238E27FC236}">
                  <a16:creationId xmlns:a16="http://schemas.microsoft.com/office/drawing/2014/main" id="{A6153030-BC08-420D-AC44-3E3B21AFC684}"/>
                </a:ext>
              </a:extLst>
            </p:cNvPr>
            <p:cNvPicPr/>
            <p:nvPr/>
          </p:nvPicPr>
          <p:blipFill>
            <a:blip r:embed="rId3" cstate="print"/>
            <a:stretch>
              <a:fillRect/>
            </a:stretch>
          </p:blipFill>
          <p:spPr>
            <a:xfrm>
              <a:off x="0" y="0"/>
              <a:ext cx="20104099" cy="11308556"/>
            </a:xfrm>
            <a:prstGeom prst="rect">
              <a:avLst/>
            </a:prstGeom>
          </p:spPr>
        </p:pic>
        <p:pic>
          <p:nvPicPr>
            <p:cNvPr id="5" name="object 5">
              <a:extLst>
                <a:ext uri="{FF2B5EF4-FFF2-40B4-BE49-F238E27FC236}">
                  <a16:creationId xmlns:a16="http://schemas.microsoft.com/office/drawing/2014/main" id="{26CBC304-C667-4E70-9C4C-46135F812280}"/>
                </a:ext>
              </a:extLst>
            </p:cNvPr>
            <p:cNvPicPr/>
            <p:nvPr/>
          </p:nvPicPr>
          <p:blipFill>
            <a:blip r:embed="rId4" cstate="print"/>
            <a:stretch>
              <a:fillRect/>
            </a:stretch>
          </p:blipFill>
          <p:spPr>
            <a:xfrm>
              <a:off x="7826014" y="1226248"/>
              <a:ext cx="12278085" cy="8610600"/>
            </a:xfrm>
            <a:prstGeom prst="rect">
              <a:avLst/>
            </a:prstGeom>
          </p:spPr>
        </p:pic>
        <p:pic>
          <p:nvPicPr>
            <p:cNvPr id="6" name="object 6">
              <a:extLst>
                <a:ext uri="{FF2B5EF4-FFF2-40B4-BE49-F238E27FC236}">
                  <a16:creationId xmlns:a16="http://schemas.microsoft.com/office/drawing/2014/main" id="{D6E72935-45F4-4EA8-B86E-719405884DF2}"/>
                </a:ext>
              </a:extLst>
            </p:cNvPr>
            <p:cNvPicPr/>
            <p:nvPr/>
          </p:nvPicPr>
          <p:blipFill>
            <a:blip r:embed="rId5" cstate="print"/>
            <a:stretch>
              <a:fillRect/>
            </a:stretch>
          </p:blipFill>
          <p:spPr>
            <a:xfrm>
              <a:off x="15608278" y="0"/>
              <a:ext cx="4495821" cy="3940780"/>
            </a:xfrm>
            <a:prstGeom prst="rect">
              <a:avLst/>
            </a:prstGeom>
          </p:spPr>
        </p:pic>
        <p:pic>
          <p:nvPicPr>
            <p:cNvPr id="7" name="object 7">
              <a:extLst>
                <a:ext uri="{FF2B5EF4-FFF2-40B4-BE49-F238E27FC236}">
                  <a16:creationId xmlns:a16="http://schemas.microsoft.com/office/drawing/2014/main" id="{DE7F6FF2-7344-4631-8708-233C202367CA}"/>
                </a:ext>
              </a:extLst>
            </p:cNvPr>
            <p:cNvPicPr/>
            <p:nvPr/>
          </p:nvPicPr>
          <p:blipFill>
            <a:blip r:embed="rId6" cstate="print"/>
            <a:stretch>
              <a:fillRect/>
            </a:stretch>
          </p:blipFill>
          <p:spPr>
            <a:xfrm>
              <a:off x="17748150" y="10007286"/>
              <a:ext cx="1788311" cy="927196"/>
            </a:xfrm>
            <a:prstGeom prst="rect">
              <a:avLst/>
            </a:prstGeom>
          </p:spPr>
        </p:pic>
      </p:grpSp>
      <p:sp>
        <p:nvSpPr>
          <p:cNvPr id="8" name="object 8">
            <a:extLst>
              <a:ext uri="{FF2B5EF4-FFF2-40B4-BE49-F238E27FC236}">
                <a16:creationId xmlns:a16="http://schemas.microsoft.com/office/drawing/2014/main" id="{52589F82-8DE2-40A5-BF89-6EA67C7BA1EB}"/>
              </a:ext>
            </a:extLst>
          </p:cNvPr>
          <p:cNvSpPr txBox="1">
            <a:spLocks noGrp="1"/>
          </p:cNvSpPr>
          <p:nvPr>
            <p:ph type="title"/>
          </p:nvPr>
        </p:nvSpPr>
        <p:spPr>
          <a:xfrm>
            <a:off x="883583" y="3550018"/>
            <a:ext cx="5840730" cy="3711575"/>
          </a:xfrm>
          <a:prstGeom prst="rect">
            <a:avLst/>
          </a:prstGeom>
        </p:spPr>
        <p:txBody>
          <a:bodyPr vert="horz" wrap="square" lIns="0" tIns="242570" rIns="0" bIns="0" rtlCol="0">
            <a:spAutoFit/>
          </a:bodyPr>
          <a:lstStyle/>
          <a:p>
            <a:pPr marL="12700" marR="26034">
              <a:lnSpc>
                <a:spcPts val="9070"/>
              </a:lnSpc>
              <a:spcBef>
                <a:spcPts val="1910"/>
              </a:spcBef>
            </a:pPr>
            <a:r>
              <a:rPr sz="9050" spc="-225"/>
              <a:t>M</a:t>
            </a:r>
            <a:r>
              <a:rPr sz="9050" spc="-260"/>
              <a:t>e</a:t>
            </a:r>
            <a:r>
              <a:rPr sz="9050" spc="-254"/>
              <a:t>m</a:t>
            </a:r>
            <a:r>
              <a:rPr sz="9050" spc="-220"/>
              <a:t>b</a:t>
            </a:r>
            <a:r>
              <a:rPr sz="9050" spc="-260"/>
              <a:t>e</a:t>
            </a:r>
            <a:r>
              <a:rPr sz="9050" spc="-150"/>
              <a:t>r</a:t>
            </a:r>
            <a:r>
              <a:rPr sz="9050" spc="-245"/>
              <a:t>s</a:t>
            </a:r>
            <a:r>
              <a:rPr sz="9050" spc="-280"/>
              <a:t>h</a:t>
            </a:r>
            <a:r>
              <a:rPr sz="9050" spc="-265"/>
              <a:t>ip  </a:t>
            </a:r>
            <a:r>
              <a:rPr sz="9050" spc="-229"/>
              <a:t>makes</a:t>
            </a:r>
            <a:r>
              <a:rPr sz="9050" spc="-195"/>
              <a:t> </a:t>
            </a:r>
            <a:r>
              <a:rPr sz="9050" spc="-155"/>
              <a:t>the </a:t>
            </a:r>
            <a:r>
              <a:rPr sz="9050" spc="-150"/>
              <a:t> </a:t>
            </a:r>
            <a:r>
              <a:rPr sz="9050" spc="-250"/>
              <a:t>difference</a:t>
            </a:r>
            <a:endParaRPr sz="9050"/>
          </a:p>
        </p:txBody>
      </p:sp>
      <p:sp>
        <p:nvSpPr>
          <p:cNvPr id="9" name="object 9">
            <a:extLst>
              <a:ext uri="{FF2B5EF4-FFF2-40B4-BE49-F238E27FC236}">
                <a16:creationId xmlns:a16="http://schemas.microsoft.com/office/drawing/2014/main" id="{21B52693-29B0-4EF7-BE12-A9F4C2666B94}"/>
              </a:ext>
            </a:extLst>
          </p:cNvPr>
          <p:cNvSpPr txBox="1"/>
          <p:nvPr/>
        </p:nvSpPr>
        <p:spPr>
          <a:xfrm>
            <a:off x="9828364" y="3841209"/>
            <a:ext cx="4398645" cy="3455670"/>
          </a:xfrm>
          <a:prstGeom prst="rect">
            <a:avLst/>
          </a:prstGeom>
        </p:spPr>
        <p:txBody>
          <a:bodyPr vert="horz" wrap="square" lIns="0" tIns="175895" rIns="0" bIns="0" rtlCol="0">
            <a:spAutoFit/>
          </a:bodyPr>
          <a:lstStyle/>
          <a:p>
            <a:pPr marL="12700" marR="5080">
              <a:lnSpc>
                <a:spcPts val="6430"/>
              </a:lnSpc>
              <a:spcBef>
                <a:spcPts val="1385"/>
              </a:spcBef>
            </a:pPr>
            <a:r>
              <a:rPr sz="6400" b="1" spc="-55">
                <a:solidFill>
                  <a:srgbClr val="FFFFFF"/>
                </a:solidFill>
                <a:latin typeface="Calibri"/>
                <a:cs typeface="Calibri"/>
              </a:rPr>
              <a:t>For</a:t>
            </a:r>
            <a:r>
              <a:rPr sz="6400" b="1" spc="-165">
                <a:solidFill>
                  <a:srgbClr val="FFFFFF"/>
                </a:solidFill>
                <a:latin typeface="Calibri"/>
                <a:cs typeface="Calibri"/>
              </a:rPr>
              <a:t> </a:t>
            </a:r>
            <a:r>
              <a:rPr sz="6400" b="1" spc="-50">
                <a:solidFill>
                  <a:srgbClr val="FFFFFF"/>
                </a:solidFill>
                <a:latin typeface="Calibri"/>
                <a:cs typeface="Calibri"/>
              </a:rPr>
              <a:t>you,</a:t>
            </a:r>
            <a:r>
              <a:rPr sz="6400" b="1" spc="-165">
                <a:solidFill>
                  <a:srgbClr val="FFFFFF"/>
                </a:solidFill>
                <a:latin typeface="Calibri"/>
                <a:cs typeface="Calibri"/>
              </a:rPr>
              <a:t> </a:t>
            </a:r>
            <a:r>
              <a:rPr sz="6400" b="1" spc="-70">
                <a:solidFill>
                  <a:srgbClr val="FFFFFF"/>
                </a:solidFill>
                <a:latin typeface="Calibri"/>
                <a:cs typeface="Calibri"/>
              </a:rPr>
              <a:t>your </a:t>
            </a:r>
            <a:r>
              <a:rPr sz="6400" b="1" spc="-1430">
                <a:solidFill>
                  <a:srgbClr val="FFFFFF"/>
                </a:solidFill>
                <a:latin typeface="Calibri"/>
                <a:cs typeface="Calibri"/>
              </a:rPr>
              <a:t> </a:t>
            </a:r>
            <a:r>
              <a:rPr sz="6400" b="1" spc="-55">
                <a:solidFill>
                  <a:srgbClr val="FFFFFF"/>
                </a:solidFill>
                <a:latin typeface="Calibri"/>
                <a:cs typeface="Calibri"/>
              </a:rPr>
              <a:t>community </a:t>
            </a:r>
            <a:r>
              <a:rPr sz="6400" b="1" spc="-50">
                <a:solidFill>
                  <a:srgbClr val="FFFFFF"/>
                </a:solidFill>
                <a:latin typeface="Calibri"/>
                <a:cs typeface="Calibri"/>
              </a:rPr>
              <a:t> </a:t>
            </a:r>
            <a:r>
              <a:rPr sz="6400" b="1" spc="-25">
                <a:solidFill>
                  <a:srgbClr val="FFFFFF"/>
                </a:solidFill>
                <a:latin typeface="Calibri"/>
                <a:cs typeface="Calibri"/>
              </a:rPr>
              <a:t>and </a:t>
            </a:r>
            <a:r>
              <a:rPr sz="6400" b="1" spc="-70">
                <a:solidFill>
                  <a:srgbClr val="FFFFFF"/>
                </a:solidFill>
                <a:latin typeface="Calibri"/>
                <a:cs typeface="Calibri"/>
              </a:rPr>
              <a:t>your </a:t>
            </a:r>
            <a:r>
              <a:rPr sz="6400" b="1" spc="-65">
                <a:solidFill>
                  <a:srgbClr val="FFFFFF"/>
                </a:solidFill>
                <a:latin typeface="Calibri"/>
                <a:cs typeface="Calibri"/>
              </a:rPr>
              <a:t> world</a:t>
            </a:r>
            <a:endParaRPr sz="6400">
              <a:latin typeface="Calibri"/>
              <a:cs typeface="Calibri"/>
            </a:endParaRPr>
          </a:p>
        </p:txBody>
      </p:sp>
    </p:spTree>
    <p:extLst>
      <p:ext uri="{BB962C8B-B14F-4D97-AF65-F5344CB8AC3E}">
        <p14:creationId xmlns:p14="http://schemas.microsoft.com/office/powerpoint/2010/main" val="175773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4970" y="737782"/>
            <a:ext cx="3878579" cy="1156335"/>
          </a:xfrm>
          <a:prstGeom prst="rect">
            <a:avLst/>
          </a:prstGeom>
        </p:spPr>
        <p:txBody>
          <a:bodyPr vert="horz" wrap="square" lIns="0" tIns="15240" rIns="0" bIns="0" rtlCol="0">
            <a:spAutoFit/>
          </a:bodyPr>
          <a:lstStyle/>
          <a:p>
            <a:pPr marL="12700">
              <a:lnSpc>
                <a:spcPct val="100000"/>
              </a:lnSpc>
              <a:spcBef>
                <a:spcPts val="120"/>
              </a:spcBef>
            </a:pPr>
            <a:r>
              <a:rPr sz="7400" spc="-140">
                <a:solidFill>
                  <a:srgbClr val="FAB428"/>
                </a:solidFill>
                <a:latin typeface="MuseoSansRounded-700"/>
                <a:cs typeface="MuseoSansRounded-700"/>
              </a:rPr>
              <a:t>Contents</a:t>
            </a:r>
            <a:endParaRPr sz="7400">
              <a:latin typeface="MuseoSansRounded-700"/>
              <a:cs typeface="MuseoSansRounded-700"/>
            </a:endParaRPr>
          </a:p>
        </p:txBody>
      </p:sp>
      <p:grpSp>
        <p:nvGrpSpPr>
          <p:cNvPr id="3" name="object 3"/>
          <p:cNvGrpSpPr/>
          <p:nvPr/>
        </p:nvGrpSpPr>
        <p:grpSpPr>
          <a:xfrm>
            <a:off x="1005209" y="3345954"/>
            <a:ext cx="9330055" cy="1167765"/>
            <a:chOff x="1005209" y="3345954"/>
            <a:chExt cx="9330055" cy="1167765"/>
          </a:xfrm>
        </p:grpSpPr>
        <p:sp>
          <p:nvSpPr>
            <p:cNvPr id="4" name="object 4"/>
            <p:cNvSpPr/>
            <p:nvPr/>
          </p:nvSpPr>
          <p:spPr>
            <a:xfrm>
              <a:off x="1213779" y="3350675"/>
              <a:ext cx="9121140" cy="1158240"/>
            </a:xfrm>
            <a:custGeom>
              <a:avLst/>
              <a:gdLst/>
              <a:ahLst/>
              <a:cxnLst/>
              <a:rect l="l" t="t" r="r" b="b"/>
              <a:pathLst>
                <a:path w="9121140" h="1158239">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5" name="object 5"/>
            <p:cNvSpPr/>
            <p:nvPr/>
          </p:nvSpPr>
          <p:spPr>
            <a:xfrm>
              <a:off x="1005209" y="3345954"/>
              <a:ext cx="1197610" cy="1167765"/>
            </a:xfrm>
            <a:custGeom>
              <a:avLst/>
              <a:gdLst/>
              <a:ahLst/>
              <a:cxnLst/>
              <a:rect l="l" t="t" r="r" b="b"/>
              <a:pathLst>
                <a:path w="1197610" h="1167764">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6" name="object 6"/>
            <p:cNvSpPr/>
            <p:nvPr/>
          </p:nvSpPr>
          <p:spPr>
            <a:xfrm>
              <a:off x="1171325" y="3681659"/>
              <a:ext cx="865505" cy="495934"/>
            </a:xfrm>
            <a:custGeom>
              <a:avLst/>
              <a:gdLst/>
              <a:ahLst/>
              <a:cxnLst/>
              <a:rect l="l" t="t" r="r" b="b"/>
              <a:pathLst>
                <a:path w="865505" h="495935">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5"/>
                  </a:lnTo>
                  <a:lnTo>
                    <a:pt x="118919" y="406400"/>
                  </a:lnTo>
                  <a:lnTo>
                    <a:pt x="87409" y="374254"/>
                  </a:lnTo>
                  <a:lnTo>
                    <a:pt x="63714" y="336210"/>
                  </a:lnTo>
                  <a:lnTo>
                    <a:pt x="48761" y="293752"/>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5">
                  <a:moveTo>
                    <a:pt x="501611" y="414992"/>
                  </a:moveTo>
                  <a:lnTo>
                    <a:pt x="432902" y="414992"/>
                  </a:lnTo>
                  <a:lnTo>
                    <a:pt x="447677" y="428876"/>
                  </a:lnTo>
                  <a:lnTo>
                    <a:pt x="500128" y="466420"/>
                  </a:lnTo>
                  <a:lnTo>
                    <a:pt x="560731" y="488979"/>
                  </a:lnTo>
                  <a:lnTo>
                    <a:pt x="602917" y="495052"/>
                  </a:lnTo>
                  <a:lnTo>
                    <a:pt x="617064" y="495461"/>
                  </a:lnTo>
                  <a:lnTo>
                    <a:pt x="658109" y="491989"/>
                  </a:lnTo>
                  <a:lnTo>
                    <a:pt x="697956" y="481792"/>
                  </a:lnTo>
                  <a:lnTo>
                    <a:pt x="735664" y="465197"/>
                  </a:lnTo>
                  <a:lnTo>
                    <a:pt x="755577" y="452164"/>
                  </a:lnTo>
                  <a:lnTo>
                    <a:pt x="616729" y="452164"/>
                  </a:lnTo>
                  <a:lnTo>
                    <a:pt x="605149" y="451834"/>
                  </a:lnTo>
                  <a:lnTo>
                    <a:pt x="593579" y="450846"/>
                  </a:lnTo>
                  <a:lnTo>
                    <a:pt x="582051" y="449200"/>
                  </a:lnTo>
                  <a:lnTo>
                    <a:pt x="570594" y="446897"/>
                  </a:lnTo>
                  <a:lnTo>
                    <a:pt x="525307" y="430503"/>
                  </a:lnTo>
                  <a:lnTo>
                    <a:pt x="501611" y="414992"/>
                  </a:lnTo>
                  <a:close/>
                </a:path>
                <a:path w="865505" h="495935">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5">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7"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5">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5">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7" name="object 7"/>
            <p:cNvSpPr/>
            <p:nvPr/>
          </p:nvSpPr>
          <p:spPr>
            <a:xfrm>
              <a:off x="1171325" y="3681659"/>
              <a:ext cx="865505" cy="495934"/>
            </a:xfrm>
            <a:custGeom>
              <a:avLst/>
              <a:gdLst/>
              <a:ahLst/>
              <a:cxnLst/>
              <a:rect l="l" t="t" r="r" b="b"/>
              <a:pathLst>
                <a:path w="865505" h="495935">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7"/>
                  </a:lnTo>
                  <a:lnTo>
                    <a:pt x="697956" y="481792"/>
                  </a:lnTo>
                  <a:lnTo>
                    <a:pt x="658109" y="491989"/>
                  </a:lnTo>
                  <a:lnTo>
                    <a:pt x="617064" y="495461"/>
                  </a:lnTo>
                  <a:lnTo>
                    <a:pt x="602917" y="495052"/>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5">
                  <a:moveTo>
                    <a:pt x="248342" y="43600"/>
                  </a:moveTo>
                  <a:lnTo>
                    <a:pt x="181610" y="54883"/>
                  </a:lnTo>
                  <a:lnTo>
                    <a:pt x="121938" y="87306"/>
                  </a:lnTo>
                  <a:lnTo>
                    <a:pt x="75628" y="138231"/>
                  </a:lnTo>
                  <a:lnTo>
                    <a:pt x="48778" y="201533"/>
                  </a:lnTo>
                  <a:lnTo>
                    <a:pt x="43473" y="248365"/>
                  </a:lnTo>
                  <a:lnTo>
                    <a:pt x="48761" y="293752"/>
                  </a:lnTo>
                  <a:lnTo>
                    <a:pt x="63714" y="336210"/>
                  </a:lnTo>
                  <a:lnTo>
                    <a:pt x="87409" y="374254"/>
                  </a:lnTo>
                  <a:lnTo>
                    <a:pt x="118919" y="406400"/>
                  </a:lnTo>
                  <a:lnTo>
                    <a:pt x="157320" y="431165"/>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8" name="object 8"/>
          <p:cNvGrpSpPr/>
          <p:nvPr/>
        </p:nvGrpSpPr>
        <p:grpSpPr>
          <a:xfrm>
            <a:off x="1005209" y="5019021"/>
            <a:ext cx="9330055" cy="1167765"/>
            <a:chOff x="1005209" y="5019021"/>
            <a:chExt cx="9330055" cy="1167765"/>
          </a:xfrm>
        </p:grpSpPr>
        <p:sp>
          <p:nvSpPr>
            <p:cNvPr id="9" name="object 9"/>
            <p:cNvSpPr/>
            <p:nvPr/>
          </p:nvSpPr>
          <p:spPr>
            <a:xfrm>
              <a:off x="1213779" y="5023742"/>
              <a:ext cx="9121140" cy="1158240"/>
            </a:xfrm>
            <a:custGeom>
              <a:avLst/>
              <a:gdLst/>
              <a:ahLst/>
              <a:cxnLst/>
              <a:rect l="l" t="t" r="r" b="b"/>
              <a:pathLst>
                <a:path w="9121140" h="1158239">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10" name="object 10"/>
            <p:cNvSpPr/>
            <p:nvPr/>
          </p:nvSpPr>
          <p:spPr>
            <a:xfrm>
              <a:off x="1005209" y="5019021"/>
              <a:ext cx="1197610" cy="1167765"/>
            </a:xfrm>
            <a:custGeom>
              <a:avLst/>
              <a:gdLst/>
              <a:ahLst/>
              <a:cxnLst/>
              <a:rect l="l" t="t" r="r" b="b"/>
              <a:pathLst>
                <a:path w="1197610" h="1167764">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11" name="object 11"/>
            <p:cNvSpPr/>
            <p:nvPr/>
          </p:nvSpPr>
          <p:spPr>
            <a:xfrm>
              <a:off x="1171325" y="5354727"/>
              <a:ext cx="865505" cy="495934"/>
            </a:xfrm>
            <a:custGeom>
              <a:avLst/>
              <a:gdLst/>
              <a:ahLst/>
              <a:cxnLst/>
              <a:rect l="l" t="t" r="r" b="b"/>
              <a:pathLst>
                <a:path w="865505" h="495935">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77"/>
                  </a:lnTo>
                  <a:lnTo>
                    <a:pt x="248342" y="43590"/>
                  </a:lnTo>
                  <a:lnTo>
                    <a:pt x="387968" y="43590"/>
                  </a:lnTo>
                  <a:lnTo>
                    <a:pt x="365026" y="29419"/>
                  </a:lnTo>
                  <a:lnTo>
                    <a:pt x="304634" y="6837"/>
                  </a:lnTo>
                  <a:lnTo>
                    <a:pt x="262364" y="744"/>
                  </a:lnTo>
                  <a:lnTo>
                    <a:pt x="248185" y="335"/>
                  </a:lnTo>
                  <a:close/>
                </a:path>
                <a:path w="865505" h="495935">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5">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5"/>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5">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5">
                  <a:moveTo>
                    <a:pt x="387968" y="43590"/>
                  </a:moveTo>
                  <a:lnTo>
                    <a:pt x="248342" y="43590"/>
                  </a:lnTo>
                  <a:lnTo>
                    <a:pt x="259755" y="43935"/>
                  </a:lnTo>
                  <a:lnTo>
                    <a:pt x="271301" y="44965"/>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68" y="43590"/>
                  </a:lnTo>
                  <a:close/>
                </a:path>
                <a:path w="865505" h="495935">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12" name="object 12"/>
            <p:cNvSpPr/>
            <p:nvPr/>
          </p:nvSpPr>
          <p:spPr>
            <a:xfrm>
              <a:off x="1171325" y="5354727"/>
              <a:ext cx="865505" cy="495934"/>
            </a:xfrm>
            <a:custGeom>
              <a:avLst/>
              <a:gdLst/>
              <a:ahLst/>
              <a:cxnLst/>
              <a:rect l="l" t="t" r="r" b="b"/>
              <a:pathLst>
                <a:path w="865505" h="495935">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5">
                  <a:moveTo>
                    <a:pt x="248342" y="43590"/>
                  </a:moveTo>
                  <a:lnTo>
                    <a:pt x="181610" y="54877"/>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1"/>
                  </a:lnTo>
                  <a:lnTo>
                    <a:pt x="382766" y="329965"/>
                  </a:lnTo>
                  <a:lnTo>
                    <a:pt x="377062" y="311339"/>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35"/>
                  </a:lnTo>
                  <a:lnTo>
                    <a:pt x="248342" y="43590"/>
                  </a:lnTo>
                  <a:close/>
                </a:path>
              </a:pathLst>
            </a:custGeom>
            <a:ln w="10470">
              <a:solidFill>
                <a:srgbClr val="FFFFFF"/>
              </a:solidFill>
            </a:ln>
          </p:spPr>
          <p:txBody>
            <a:bodyPr wrap="square" lIns="0" tIns="0" rIns="0" bIns="0" rtlCol="0"/>
            <a:lstStyle/>
            <a:p>
              <a:endParaRPr/>
            </a:p>
          </p:txBody>
        </p:sp>
      </p:grpSp>
      <p:grpSp>
        <p:nvGrpSpPr>
          <p:cNvPr id="13" name="object 13"/>
          <p:cNvGrpSpPr/>
          <p:nvPr/>
        </p:nvGrpSpPr>
        <p:grpSpPr>
          <a:xfrm>
            <a:off x="1005209" y="6692090"/>
            <a:ext cx="9330055" cy="1167765"/>
            <a:chOff x="1005209" y="6692090"/>
            <a:chExt cx="9330055" cy="1167765"/>
          </a:xfrm>
        </p:grpSpPr>
        <p:sp>
          <p:nvSpPr>
            <p:cNvPr id="14" name="object 14"/>
            <p:cNvSpPr/>
            <p:nvPr/>
          </p:nvSpPr>
          <p:spPr>
            <a:xfrm>
              <a:off x="1213779" y="6696809"/>
              <a:ext cx="9121140" cy="1158240"/>
            </a:xfrm>
            <a:custGeom>
              <a:avLst/>
              <a:gdLst/>
              <a:ahLst/>
              <a:cxnLst/>
              <a:rect l="l" t="t" r="r" b="b"/>
              <a:pathLst>
                <a:path w="9121140" h="1158240">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15" name="object 15"/>
            <p:cNvSpPr/>
            <p:nvPr/>
          </p:nvSpPr>
          <p:spPr>
            <a:xfrm>
              <a:off x="1005209" y="6692090"/>
              <a:ext cx="1197610" cy="1167765"/>
            </a:xfrm>
            <a:custGeom>
              <a:avLst/>
              <a:gdLst/>
              <a:ahLst/>
              <a:cxnLst/>
              <a:rect l="l" t="t" r="r" b="b"/>
              <a:pathLst>
                <a:path w="1197610" h="1167765">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16" name="object 16"/>
            <p:cNvSpPr/>
            <p:nvPr/>
          </p:nvSpPr>
          <p:spPr>
            <a:xfrm>
              <a:off x="1171325" y="7027794"/>
              <a:ext cx="865505" cy="495934"/>
            </a:xfrm>
            <a:custGeom>
              <a:avLst/>
              <a:gdLst/>
              <a:ahLst/>
              <a:cxnLst/>
              <a:rect l="l" t="t" r="r" b="b"/>
              <a:pathLst>
                <a:path w="865505" h="495934">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4">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4">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4">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4">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4">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17" name="object 17"/>
            <p:cNvSpPr/>
            <p:nvPr/>
          </p:nvSpPr>
          <p:spPr>
            <a:xfrm>
              <a:off x="1171325" y="7027794"/>
              <a:ext cx="865505" cy="495934"/>
            </a:xfrm>
            <a:custGeom>
              <a:avLst/>
              <a:gdLst/>
              <a:ahLst/>
              <a:cxnLst/>
              <a:rect l="l" t="t" r="r" b="b"/>
              <a:pathLst>
                <a:path w="865505" h="495934">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4">
                  <a:moveTo>
                    <a:pt x="248342" y="43600"/>
                  </a:moveTo>
                  <a:lnTo>
                    <a:pt x="181610" y="54883"/>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18" name="object 18"/>
          <p:cNvGrpSpPr/>
          <p:nvPr/>
        </p:nvGrpSpPr>
        <p:grpSpPr>
          <a:xfrm>
            <a:off x="1005209" y="8365156"/>
            <a:ext cx="9330055" cy="1167765"/>
            <a:chOff x="1005209" y="8365156"/>
            <a:chExt cx="9330055" cy="1167765"/>
          </a:xfrm>
        </p:grpSpPr>
        <p:sp>
          <p:nvSpPr>
            <p:cNvPr id="19" name="object 19"/>
            <p:cNvSpPr/>
            <p:nvPr/>
          </p:nvSpPr>
          <p:spPr>
            <a:xfrm>
              <a:off x="1213779" y="8369878"/>
              <a:ext cx="9121140" cy="1158240"/>
            </a:xfrm>
            <a:custGeom>
              <a:avLst/>
              <a:gdLst/>
              <a:ahLst/>
              <a:cxnLst/>
              <a:rect l="l" t="t" r="r" b="b"/>
              <a:pathLst>
                <a:path w="9121140" h="1158240">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20" name="object 20"/>
            <p:cNvSpPr/>
            <p:nvPr/>
          </p:nvSpPr>
          <p:spPr>
            <a:xfrm>
              <a:off x="1005209" y="8365156"/>
              <a:ext cx="1197610" cy="1167765"/>
            </a:xfrm>
            <a:custGeom>
              <a:avLst/>
              <a:gdLst/>
              <a:ahLst/>
              <a:cxnLst/>
              <a:rect l="l" t="t" r="r" b="b"/>
              <a:pathLst>
                <a:path w="1197610" h="1167765">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21" name="object 21"/>
            <p:cNvSpPr/>
            <p:nvPr/>
          </p:nvSpPr>
          <p:spPr>
            <a:xfrm>
              <a:off x="1171325" y="8700861"/>
              <a:ext cx="865505" cy="495934"/>
            </a:xfrm>
            <a:custGeom>
              <a:avLst/>
              <a:gdLst/>
              <a:ahLst/>
              <a:cxnLst/>
              <a:rect l="l" t="t" r="r" b="b"/>
              <a:pathLst>
                <a:path w="865505" h="495934">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4">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4">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4">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4">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4">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22" name="object 22"/>
            <p:cNvSpPr/>
            <p:nvPr/>
          </p:nvSpPr>
          <p:spPr>
            <a:xfrm>
              <a:off x="1171325" y="8700861"/>
              <a:ext cx="865505" cy="495934"/>
            </a:xfrm>
            <a:custGeom>
              <a:avLst/>
              <a:gdLst/>
              <a:ahLst/>
              <a:cxnLst/>
              <a:rect l="l" t="t" r="r" b="b"/>
              <a:pathLst>
                <a:path w="865505" h="495934">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4">
                  <a:moveTo>
                    <a:pt x="248342" y="43600"/>
                  </a:moveTo>
                  <a:lnTo>
                    <a:pt x="181610" y="54883"/>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23" name="object 23"/>
          <p:cNvGrpSpPr/>
          <p:nvPr/>
        </p:nvGrpSpPr>
        <p:grpSpPr>
          <a:xfrm>
            <a:off x="12376586" y="0"/>
            <a:ext cx="7727950" cy="9930765"/>
            <a:chOff x="12376586" y="0"/>
            <a:chExt cx="7727950" cy="9930765"/>
          </a:xfrm>
        </p:grpSpPr>
        <p:sp>
          <p:nvSpPr>
            <p:cNvPr id="24" name="object 24"/>
            <p:cNvSpPr/>
            <p:nvPr/>
          </p:nvSpPr>
          <p:spPr>
            <a:xfrm>
              <a:off x="14826773" y="0"/>
              <a:ext cx="5277485" cy="5386705"/>
            </a:xfrm>
            <a:custGeom>
              <a:avLst/>
              <a:gdLst/>
              <a:ahLst/>
              <a:cxnLst/>
              <a:rect l="l" t="t" r="r" b="b"/>
              <a:pathLst>
                <a:path w="5277484" h="5386705">
                  <a:moveTo>
                    <a:pt x="5277325" y="0"/>
                  </a:moveTo>
                  <a:lnTo>
                    <a:pt x="861" y="0"/>
                  </a:lnTo>
                  <a:lnTo>
                    <a:pt x="216" y="48160"/>
                  </a:lnTo>
                  <a:lnTo>
                    <a:pt x="0" y="96535"/>
                  </a:lnTo>
                  <a:lnTo>
                    <a:pt x="216" y="144909"/>
                  </a:lnTo>
                  <a:lnTo>
                    <a:pt x="863" y="193180"/>
                  </a:lnTo>
                  <a:lnTo>
                    <a:pt x="1939" y="241346"/>
                  </a:lnTo>
                  <a:lnTo>
                    <a:pt x="3442" y="289406"/>
                  </a:lnTo>
                  <a:lnTo>
                    <a:pt x="5370" y="337356"/>
                  </a:lnTo>
                  <a:lnTo>
                    <a:pt x="7723" y="385197"/>
                  </a:lnTo>
                  <a:lnTo>
                    <a:pt x="10496" y="432924"/>
                  </a:lnTo>
                  <a:lnTo>
                    <a:pt x="13690" y="480538"/>
                  </a:lnTo>
                  <a:lnTo>
                    <a:pt x="17302" y="528036"/>
                  </a:lnTo>
                  <a:lnTo>
                    <a:pt x="21330" y="575416"/>
                  </a:lnTo>
                  <a:lnTo>
                    <a:pt x="25773" y="622676"/>
                  </a:lnTo>
                  <a:lnTo>
                    <a:pt x="30628" y="669815"/>
                  </a:lnTo>
                  <a:lnTo>
                    <a:pt x="35894" y="716830"/>
                  </a:lnTo>
                  <a:lnTo>
                    <a:pt x="41568" y="763720"/>
                  </a:lnTo>
                  <a:lnTo>
                    <a:pt x="47650" y="810483"/>
                  </a:lnTo>
                  <a:lnTo>
                    <a:pt x="54137" y="857117"/>
                  </a:lnTo>
                  <a:lnTo>
                    <a:pt x="61027" y="903621"/>
                  </a:lnTo>
                  <a:lnTo>
                    <a:pt x="68319" y="949992"/>
                  </a:lnTo>
                  <a:lnTo>
                    <a:pt x="76011" y="996228"/>
                  </a:lnTo>
                  <a:lnTo>
                    <a:pt x="84101" y="1042329"/>
                  </a:lnTo>
                  <a:lnTo>
                    <a:pt x="92586" y="1088291"/>
                  </a:lnTo>
                  <a:lnTo>
                    <a:pt x="101466" y="1134114"/>
                  </a:lnTo>
                  <a:lnTo>
                    <a:pt x="110739" y="1179794"/>
                  </a:lnTo>
                  <a:lnTo>
                    <a:pt x="120402" y="1225332"/>
                  </a:lnTo>
                  <a:lnTo>
                    <a:pt x="130453" y="1270723"/>
                  </a:lnTo>
                  <a:lnTo>
                    <a:pt x="140892" y="1315968"/>
                  </a:lnTo>
                  <a:lnTo>
                    <a:pt x="151716" y="1361063"/>
                  </a:lnTo>
                  <a:lnTo>
                    <a:pt x="162923" y="1406008"/>
                  </a:lnTo>
                  <a:lnTo>
                    <a:pt x="174511" y="1450800"/>
                  </a:lnTo>
                  <a:lnTo>
                    <a:pt x="186479" y="1495437"/>
                  </a:lnTo>
                  <a:lnTo>
                    <a:pt x="198825" y="1539918"/>
                  </a:lnTo>
                  <a:lnTo>
                    <a:pt x="211546" y="1584240"/>
                  </a:lnTo>
                  <a:lnTo>
                    <a:pt x="224642" y="1628403"/>
                  </a:lnTo>
                  <a:lnTo>
                    <a:pt x="238110" y="1672403"/>
                  </a:lnTo>
                  <a:lnTo>
                    <a:pt x="251948" y="1716240"/>
                  </a:lnTo>
                  <a:lnTo>
                    <a:pt x="266155" y="1759911"/>
                  </a:lnTo>
                  <a:lnTo>
                    <a:pt x="280729" y="1803415"/>
                  </a:lnTo>
                  <a:lnTo>
                    <a:pt x="295668" y="1846750"/>
                  </a:lnTo>
                  <a:lnTo>
                    <a:pt x="310969" y="1889913"/>
                  </a:lnTo>
                  <a:lnTo>
                    <a:pt x="326632" y="1932903"/>
                  </a:lnTo>
                  <a:lnTo>
                    <a:pt x="342655" y="1975719"/>
                  </a:lnTo>
                  <a:lnTo>
                    <a:pt x="359035" y="2018358"/>
                  </a:lnTo>
                  <a:lnTo>
                    <a:pt x="375770" y="2060819"/>
                  </a:lnTo>
                  <a:lnTo>
                    <a:pt x="392860" y="2103099"/>
                  </a:lnTo>
                  <a:lnTo>
                    <a:pt x="410302" y="2145197"/>
                  </a:lnTo>
                  <a:lnTo>
                    <a:pt x="428094" y="2187111"/>
                  </a:lnTo>
                  <a:lnTo>
                    <a:pt x="446235" y="2228840"/>
                  </a:lnTo>
                  <a:lnTo>
                    <a:pt x="464722" y="2270380"/>
                  </a:lnTo>
                  <a:lnTo>
                    <a:pt x="483554" y="2311731"/>
                  </a:lnTo>
                  <a:lnTo>
                    <a:pt x="502728" y="2352891"/>
                  </a:lnTo>
                  <a:lnTo>
                    <a:pt x="522244" y="2393858"/>
                  </a:lnTo>
                  <a:lnTo>
                    <a:pt x="542100" y="2434630"/>
                  </a:lnTo>
                  <a:lnTo>
                    <a:pt x="562292" y="2475205"/>
                  </a:lnTo>
                  <a:lnTo>
                    <a:pt x="582820" y="2515581"/>
                  </a:lnTo>
                  <a:lnTo>
                    <a:pt x="603682" y="2555757"/>
                  </a:lnTo>
                  <a:lnTo>
                    <a:pt x="624876" y="2595730"/>
                  </a:lnTo>
                  <a:lnTo>
                    <a:pt x="646401" y="2635500"/>
                  </a:lnTo>
                  <a:lnTo>
                    <a:pt x="668253" y="2675063"/>
                  </a:lnTo>
                  <a:lnTo>
                    <a:pt x="690432" y="2714418"/>
                  </a:lnTo>
                  <a:lnTo>
                    <a:pt x="712935" y="2753564"/>
                  </a:lnTo>
                  <a:lnTo>
                    <a:pt x="735761" y="2792498"/>
                  </a:lnTo>
                  <a:lnTo>
                    <a:pt x="758909" y="2831219"/>
                  </a:lnTo>
                  <a:lnTo>
                    <a:pt x="782375" y="2869725"/>
                  </a:lnTo>
                  <a:lnTo>
                    <a:pt x="806158" y="2908013"/>
                  </a:lnTo>
                  <a:lnTo>
                    <a:pt x="830257" y="2946083"/>
                  </a:lnTo>
                  <a:lnTo>
                    <a:pt x="854670" y="2983932"/>
                  </a:lnTo>
                  <a:lnTo>
                    <a:pt x="879394" y="3021559"/>
                  </a:lnTo>
                  <a:lnTo>
                    <a:pt x="904429" y="3058961"/>
                  </a:lnTo>
                  <a:lnTo>
                    <a:pt x="929771" y="3096137"/>
                  </a:lnTo>
                  <a:lnTo>
                    <a:pt x="955420" y="3133085"/>
                  </a:lnTo>
                  <a:lnTo>
                    <a:pt x="981373" y="3169803"/>
                  </a:lnTo>
                  <a:lnTo>
                    <a:pt x="1007629" y="3206289"/>
                  </a:lnTo>
                  <a:lnTo>
                    <a:pt x="1034186" y="3242542"/>
                  </a:lnTo>
                  <a:lnTo>
                    <a:pt x="1061041" y="3278559"/>
                  </a:lnTo>
                  <a:lnTo>
                    <a:pt x="1088194" y="3314339"/>
                  </a:lnTo>
                  <a:lnTo>
                    <a:pt x="1115642" y="3349880"/>
                  </a:lnTo>
                  <a:lnTo>
                    <a:pt x="1143384" y="3385180"/>
                  </a:lnTo>
                  <a:lnTo>
                    <a:pt x="1171417" y="3420237"/>
                  </a:lnTo>
                  <a:lnTo>
                    <a:pt x="1199740" y="3455050"/>
                  </a:lnTo>
                  <a:lnTo>
                    <a:pt x="1228351" y="3489616"/>
                  </a:lnTo>
                  <a:lnTo>
                    <a:pt x="1257248" y="3523934"/>
                  </a:lnTo>
                  <a:lnTo>
                    <a:pt x="1286429" y="3558002"/>
                  </a:lnTo>
                  <a:lnTo>
                    <a:pt x="1315893" y="3591818"/>
                  </a:lnTo>
                  <a:lnTo>
                    <a:pt x="1345638" y="3625381"/>
                  </a:lnTo>
                  <a:lnTo>
                    <a:pt x="1375661" y="3658687"/>
                  </a:lnTo>
                  <a:lnTo>
                    <a:pt x="1405961" y="3691737"/>
                  </a:lnTo>
                  <a:lnTo>
                    <a:pt x="1436537" y="3724526"/>
                  </a:lnTo>
                  <a:lnTo>
                    <a:pt x="1467385" y="3757055"/>
                  </a:lnTo>
                  <a:lnTo>
                    <a:pt x="1498505" y="3789321"/>
                  </a:lnTo>
                  <a:lnTo>
                    <a:pt x="1529895" y="3821322"/>
                  </a:lnTo>
                  <a:lnTo>
                    <a:pt x="1561553" y="3853057"/>
                  </a:lnTo>
                  <a:lnTo>
                    <a:pt x="1593476" y="3884523"/>
                  </a:lnTo>
                  <a:lnTo>
                    <a:pt x="1625664" y="3915718"/>
                  </a:lnTo>
                  <a:lnTo>
                    <a:pt x="1658114" y="3946642"/>
                  </a:lnTo>
                  <a:lnTo>
                    <a:pt x="1690825" y="3977292"/>
                  </a:lnTo>
                  <a:lnTo>
                    <a:pt x="1723794" y="4007665"/>
                  </a:lnTo>
                  <a:lnTo>
                    <a:pt x="1757020" y="4037762"/>
                  </a:lnTo>
                  <a:lnTo>
                    <a:pt x="1790501" y="4067578"/>
                  </a:lnTo>
                  <a:lnTo>
                    <a:pt x="1824235" y="4097114"/>
                  </a:lnTo>
                  <a:lnTo>
                    <a:pt x="1858221" y="4126366"/>
                  </a:lnTo>
                  <a:lnTo>
                    <a:pt x="1892456" y="4155333"/>
                  </a:lnTo>
                  <a:lnTo>
                    <a:pt x="1926938" y="4184013"/>
                  </a:lnTo>
                  <a:lnTo>
                    <a:pt x="1961667" y="4212405"/>
                  </a:lnTo>
                  <a:lnTo>
                    <a:pt x="1996639" y="4240506"/>
                  </a:lnTo>
                  <a:lnTo>
                    <a:pt x="2031854" y="4268315"/>
                  </a:lnTo>
                  <a:lnTo>
                    <a:pt x="2067309" y="4295830"/>
                  </a:lnTo>
                  <a:lnTo>
                    <a:pt x="2103002" y="4323049"/>
                  </a:lnTo>
                  <a:lnTo>
                    <a:pt x="2138932" y="4349969"/>
                  </a:lnTo>
                  <a:lnTo>
                    <a:pt x="2175097" y="4376590"/>
                  </a:lnTo>
                  <a:lnTo>
                    <a:pt x="2211495" y="4402910"/>
                  </a:lnTo>
                  <a:lnTo>
                    <a:pt x="2248124" y="4428926"/>
                  </a:lnTo>
                  <a:lnTo>
                    <a:pt x="2284983" y="4454637"/>
                  </a:lnTo>
                  <a:lnTo>
                    <a:pt x="2322069" y="4480041"/>
                  </a:lnTo>
                  <a:lnTo>
                    <a:pt x="2359380" y="4505137"/>
                  </a:lnTo>
                  <a:lnTo>
                    <a:pt x="2396916" y="4529921"/>
                  </a:lnTo>
                  <a:lnTo>
                    <a:pt x="2434673" y="4554393"/>
                  </a:lnTo>
                  <a:lnTo>
                    <a:pt x="2472651" y="4578550"/>
                  </a:lnTo>
                  <a:lnTo>
                    <a:pt x="2510847" y="4602392"/>
                  </a:lnTo>
                  <a:lnTo>
                    <a:pt x="2549259" y="4625915"/>
                  </a:lnTo>
                  <a:lnTo>
                    <a:pt x="2587886" y="4649118"/>
                  </a:lnTo>
                  <a:lnTo>
                    <a:pt x="2626726" y="4672000"/>
                  </a:lnTo>
                  <a:lnTo>
                    <a:pt x="2665777" y="4694558"/>
                  </a:lnTo>
                  <a:lnTo>
                    <a:pt x="2705037" y="4716791"/>
                  </a:lnTo>
                  <a:lnTo>
                    <a:pt x="2744505" y="4738696"/>
                  </a:lnTo>
                  <a:lnTo>
                    <a:pt x="2784178" y="4760272"/>
                  </a:lnTo>
                  <a:lnTo>
                    <a:pt x="2824054" y="4781518"/>
                  </a:lnTo>
                  <a:lnTo>
                    <a:pt x="2864133" y="4802431"/>
                  </a:lnTo>
                  <a:lnTo>
                    <a:pt x="2904411" y="4823009"/>
                  </a:lnTo>
                  <a:lnTo>
                    <a:pt x="2944888" y="4843250"/>
                  </a:lnTo>
                  <a:lnTo>
                    <a:pt x="2985561" y="4863154"/>
                  </a:lnTo>
                  <a:lnTo>
                    <a:pt x="3026429" y="4882717"/>
                  </a:lnTo>
                  <a:lnTo>
                    <a:pt x="3067489" y="4901938"/>
                  </a:lnTo>
                  <a:lnTo>
                    <a:pt x="3108740" y="4920816"/>
                  </a:lnTo>
                  <a:lnTo>
                    <a:pt x="3150180" y="4939348"/>
                  </a:lnTo>
                  <a:lnTo>
                    <a:pt x="3191808" y="4957533"/>
                  </a:lnTo>
                  <a:lnTo>
                    <a:pt x="3233621" y="4975368"/>
                  </a:lnTo>
                  <a:lnTo>
                    <a:pt x="3275617" y="4992852"/>
                  </a:lnTo>
                  <a:lnTo>
                    <a:pt x="3317795" y="5009983"/>
                  </a:lnTo>
                  <a:lnTo>
                    <a:pt x="3360152" y="5026760"/>
                  </a:lnTo>
                  <a:lnTo>
                    <a:pt x="3445400" y="5059241"/>
                  </a:lnTo>
                  <a:lnTo>
                    <a:pt x="3531346" y="5090281"/>
                  </a:lnTo>
                  <a:lnTo>
                    <a:pt x="3617974" y="5119865"/>
                  </a:lnTo>
                  <a:lnTo>
                    <a:pt x="3705270" y="5147978"/>
                  </a:lnTo>
                  <a:lnTo>
                    <a:pt x="3793220" y="5174606"/>
                  </a:lnTo>
                  <a:lnTo>
                    <a:pt x="3881808" y="5199734"/>
                  </a:lnTo>
                  <a:lnTo>
                    <a:pt x="3971021" y="5223348"/>
                  </a:lnTo>
                  <a:lnTo>
                    <a:pt x="4060843" y="5245432"/>
                  </a:lnTo>
                  <a:lnTo>
                    <a:pt x="4151260" y="5265972"/>
                  </a:lnTo>
                  <a:lnTo>
                    <a:pt x="4242257" y="5284953"/>
                  </a:lnTo>
                  <a:lnTo>
                    <a:pt x="4333820" y="5302361"/>
                  </a:lnTo>
                  <a:lnTo>
                    <a:pt x="4425933" y="5318181"/>
                  </a:lnTo>
                  <a:lnTo>
                    <a:pt x="4518583" y="5332398"/>
                  </a:lnTo>
                  <a:lnTo>
                    <a:pt x="4611754" y="5344997"/>
                  </a:lnTo>
                  <a:lnTo>
                    <a:pt x="4705433" y="5355964"/>
                  </a:lnTo>
                  <a:lnTo>
                    <a:pt x="4799603" y="5365284"/>
                  </a:lnTo>
                  <a:lnTo>
                    <a:pt x="4894251" y="5372943"/>
                  </a:lnTo>
                  <a:lnTo>
                    <a:pt x="4989362" y="5378925"/>
                  </a:lnTo>
                  <a:lnTo>
                    <a:pt x="5084921" y="5383216"/>
                  </a:lnTo>
                  <a:lnTo>
                    <a:pt x="5180914" y="5385802"/>
                  </a:lnTo>
                  <a:lnTo>
                    <a:pt x="5277325" y="5386667"/>
                  </a:lnTo>
                  <a:lnTo>
                    <a:pt x="5277325" y="0"/>
                  </a:lnTo>
                  <a:close/>
                </a:path>
              </a:pathLst>
            </a:custGeom>
            <a:solidFill>
              <a:srgbClr val="F9B428">
                <a:alpha val="29998"/>
              </a:srgbClr>
            </a:solidFill>
          </p:spPr>
          <p:txBody>
            <a:bodyPr wrap="square" lIns="0" tIns="0" rIns="0" bIns="0" rtlCol="0"/>
            <a:lstStyle/>
            <a:p>
              <a:endParaRPr/>
            </a:p>
          </p:txBody>
        </p:sp>
        <p:pic>
          <p:nvPicPr>
            <p:cNvPr id="25" name="object 25"/>
            <p:cNvPicPr/>
            <p:nvPr/>
          </p:nvPicPr>
          <p:blipFill>
            <a:blip r:embed="rId3" cstate="print"/>
            <a:stretch>
              <a:fillRect/>
            </a:stretch>
          </p:blipFill>
          <p:spPr>
            <a:xfrm>
              <a:off x="12376586" y="1692862"/>
              <a:ext cx="5817912" cy="8237378"/>
            </a:xfrm>
            <a:prstGeom prst="rect">
              <a:avLst/>
            </a:prstGeom>
          </p:spPr>
        </p:pic>
      </p:grpSp>
      <p:sp>
        <p:nvSpPr>
          <p:cNvPr id="26" name="object 26"/>
          <p:cNvSpPr txBox="1"/>
          <p:nvPr/>
        </p:nvSpPr>
        <p:spPr>
          <a:xfrm>
            <a:off x="2468899" y="3689350"/>
            <a:ext cx="6664959" cy="5546725"/>
          </a:xfrm>
          <a:prstGeom prst="rect">
            <a:avLst/>
          </a:prstGeom>
        </p:spPr>
        <p:txBody>
          <a:bodyPr vert="horz" wrap="square" lIns="0" tIns="13970" rIns="0" bIns="0" rtlCol="0">
            <a:spAutoFit/>
          </a:bodyPr>
          <a:lstStyle/>
          <a:p>
            <a:pPr marL="12700">
              <a:lnSpc>
                <a:spcPct val="100000"/>
              </a:lnSpc>
              <a:spcBef>
                <a:spcPts val="110"/>
              </a:spcBef>
            </a:pPr>
            <a:r>
              <a:rPr sz="3700" b="1" spc="-35">
                <a:solidFill>
                  <a:srgbClr val="747678"/>
                </a:solidFill>
                <a:latin typeface="Calibri"/>
                <a:cs typeface="Calibri"/>
              </a:rPr>
              <a:t>What</a:t>
            </a:r>
            <a:r>
              <a:rPr sz="3700" b="1" spc="-15">
                <a:solidFill>
                  <a:srgbClr val="747678"/>
                </a:solidFill>
                <a:latin typeface="Calibri"/>
                <a:cs typeface="Calibri"/>
              </a:rPr>
              <a:t> </a:t>
            </a:r>
            <a:r>
              <a:rPr sz="3700" b="1" spc="-20">
                <a:solidFill>
                  <a:srgbClr val="747678"/>
                </a:solidFill>
                <a:latin typeface="Calibri"/>
                <a:cs typeface="Calibri"/>
              </a:rPr>
              <a:t>is</a:t>
            </a:r>
            <a:r>
              <a:rPr sz="3700" b="1" spc="-10">
                <a:solidFill>
                  <a:srgbClr val="747678"/>
                </a:solidFill>
                <a:latin typeface="Calibri"/>
                <a:cs typeface="Calibri"/>
              </a:rPr>
              <a:t> </a:t>
            </a:r>
            <a:r>
              <a:rPr sz="3700" b="1" spc="-55">
                <a:solidFill>
                  <a:srgbClr val="747678"/>
                </a:solidFill>
                <a:latin typeface="Calibri"/>
                <a:cs typeface="Calibri"/>
              </a:rPr>
              <a:t>membership?</a:t>
            </a:r>
            <a:endParaRPr sz="3700">
              <a:latin typeface="Calibri"/>
              <a:cs typeface="Calibri"/>
            </a:endParaRPr>
          </a:p>
          <a:p>
            <a:pPr marL="12700" marR="5080">
              <a:lnSpc>
                <a:spcPts val="13169"/>
              </a:lnSpc>
              <a:spcBef>
                <a:spcPts val="1645"/>
              </a:spcBef>
            </a:pPr>
            <a:r>
              <a:rPr sz="3700" b="1" spc="-30">
                <a:solidFill>
                  <a:srgbClr val="747678"/>
                </a:solidFill>
                <a:latin typeface="Calibri"/>
                <a:cs typeface="Calibri"/>
              </a:rPr>
              <a:t>Benefits</a:t>
            </a:r>
            <a:r>
              <a:rPr sz="3700" b="1" spc="-5">
                <a:solidFill>
                  <a:srgbClr val="747678"/>
                </a:solidFill>
                <a:latin typeface="Calibri"/>
                <a:cs typeface="Calibri"/>
              </a:rPr>
              <a:t> </a:t>
            </a:r>
            <a:r>
              <a:rPr sz="3700" b="1" spc="-20">
                <a:solidFill>
                  <a:srgbClr val="747678"/>
                </a:solidFill>
                <a:latin typeface="Calibri"/>
                <a:cs typeface="Calibri"/>
              </a:rPr>
              <a:t>of</a:t>
            </a:r>
            <a:r>
              <a:rPr sz="3700" b="1" spc="-5">
                <a:solidFill>
                  <a:srgbClr val="747678"/>
                </a:solidFill>
                <a:latin typeface="Calibri"/>
                <a:cs typeface="Calibri"/>
              </a:rPr>
              <a:t> </a:t>
            </a:r>
            <a:r>
              <a:rPr sz="3700" b="1" spc="-35">
                <a:solidFill>
                  <a:srgbClr val="747678"/>
                </a:solidFill>
                <a:latin typeface="Calibri"/>
                <a:cs typeface="Calibri"/>
              </a:rPr>
              <a:t>membership</a:t>
            </a:r>
            <a:r>
              <a:rPr sz="3700" b="1">
                <a:solidFill>
                  <a:srgbClr val="747678"/>
                </a:solidFill>
                <a:latin typeface="Calibri"/>
                <a:cs typeface="Calibri"/>
              </a:rPr>
              <a:t> </a:t>
            </a:r>
            <a:r>
              <a:rPr sz="3700" b="1" spc="5">
                <a:solidFill>
                  <a:srgbClr val="747678"/>
                </a:solidFill>
                <a:latin typeface="Calibri"/>
                <a:cs typeface="Calibri"/>
              </a:rPr>
              <a:t>&amp; </a:t>
            </a:r>
            <a:r>
              <a:rPr sz="3700" b="1" spc="-25">
                <a:solidFill>
                  <a:srgbClr val="747678"/>
                </a:solidFill>
                <a:latin typeface="Calibri"/>
                <a:cs typeface="Calibri"/>
              </a:rPr>
              <a:t>the</a:t>
            </a:r>
            <a:r>
              <a:rPr sz="3700" b="1" spc="-10">
                <a:solidFill>
                  <a:srgbClr val="747678"/>
                </a:solidFill>
                <a:latin typeface="Calibri"/>
                <a:cs typeface="Calibri"/>
              </a:rPr>
              <a:t> </a:t>
            </a:r>
            <a:r>
              <a:rPr sz="3700" b="1" spc="-25">
                <a:solidFill>
                  <a:srgbClr val="747678"/>
                </a:solidFill>
                <a:latin typeface="Calibri"/>
                <a:cs typeface="Calibri"/>
              </a:rPr>
              <a:t>app </a:t>
            </a:r>
            <a:r>
              <a:rPr sz="3700" b="1" spc="-819">
                <a:solidFill>
                  <a:srgbClr val="747678"/>
                </a:solidFill>
                <a:latin typeface="Calibri"/>
                <a:cs typeface="Calibri"/>
              </a:rPr>
              <a:t> </a:t>
            </a:r>
            <a:r>
              <a:rPr sz="3700" b="1" spc="-35">
                <a:solidFill>
                  <a:srgbClr val="747678"/>
                </a:solidFill>
                <a:latin typeface="Calibri"/>
                <a:cs typeface="Calibri"/>
              </a:rPr>
              <a:t>Customer</a:t>
            </a:r>
            <a:r>
              <a:rPr sz="3700" b="1" spc="-5">
                <a:solidFill>
                  <a:srgbClr val="747678"/>
                </a:solidFill>
                <a:latin typeface="Calibri"/>
                <a:cs typeface="Calibri"/>
              </a:rPr>
              <a:t> </a:t>
            </a:r>
            <a:r>
              <a:rPr sz="3700" b="1" spc="-35">
                <a:solidFill>
                  <a:srgbClr val="747678"/>
                </a:solidFill>
                <a:latin typeface="Calibri"/>
                <a:cs typeface="Calibri"/>
              </a:rPr>
              <a:t>conversations</a:t>
            </a:r>
            <a:endParaRPr sz="3700">
              <a:latin typeface="Calibri"/>
              <a:cs typeface="Calibri"/>
            </a:endParaRPr>
          </a:p>
          <a:p>
            <a:pPr>
              <a:lnSpc>
                <a:spcPct val="100000"/>
              </a:lnSpc>
              <a:spcBef>
                <a:spcPts val="35"/>
              </a:spcBef>
            </a:pPr>
            <a:endParaRPr sz="4550">
              <a:latin typeface="Calibri"/>
              <a:cs typeface="Calibri"/>
            </a:endParaRPr>
          </a:p>
          <a:p>
            <a:pPr marL="12700">
              <a:lnSpc>
                <a:spcPct val="100000"/>
              </a:lnSpc>
            </a:pPr>
            <a:r>
              <a:rPr sz="3700" b="1" spc="-40">
                <a:solidFill>
                  <a:srgbClr val="747678"/>
                </a:solidFill>
                <a:latin typeface="Calibri"/>
                <a:cs typeface="Calibri"/>
              </a:rPr>
              <a:t>Finding</a:t>
            </a:r>
            <a:r>
              <a:rPr sz="3700" b="1" spc="-5">
                <a:solidFill>
                  <a:srgbClr val="747678"/>
                </a:solidFill>
                <a:latin typeface="Calibri"/>
                <a:cs typeface="Calibri"/>
              </a:rPr>
              <a:t> </a:t>
            </a:r>
            <a:r>
              <a:rPr sz="3700" b="1" spc="-30">
                <a:solidFill>
                  <a:srgbClr val="747678"/>
                </a:solidFill>
                <a:latin typeface="Calibri"/>
                <a:cs typeface="Calibri"/>
              </a:rPr>
              <a:t>more</a:t>
            </a:r>
            <a:r>
              <a:rPr sz="3700" b="1" spc="-5">
                <a:solidFill>
                  <a:srgbClr val="747678"/>
                </a:solidFill>
                <a:latin typeface="Calibri"/>
                <a:cs typeface="Calibri"/>
              </a:rPr>
              <a:t> </a:t>
            </a:r>
            <a:r>
              <a:rPr sz="3700" b="1" spc="-40">
                <a:solidFill>
                  <a:srgbClr val="747678"/>
                </a:solidFill>
                <a:latin typeface="Calibri"/>
                <a:cs typeface="Calibri"/>
              </a:rPr>
              <a:t>information</a:t>
            </a:r>
            <a:endParaRPr sz="37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7385" y="0"/>
            <a:ext cx="19436715" cy="11308715"/>
            <a:chOff x="667828" y="0"/>
            <a:chExt cx="19436715" cy="11308715"/>
          </a:xfrm>
        </p:grpSpPr>
        <p:sp>
          <p:nvSpPr>
            <p:cNvPr id="3" name="object 3"/>
            <p:cNvSpPr/>
            <p:nvPr/>
          </p:nvSpPr>
          <p:spPr>
            <a:xfrm>
              <a:off x="829917" y="682923"/>
              <a:ext cx="1264920" cy="655320"/>
            </a:xfrm>
            <a:custGeom>
              <a:avLst/>
              <a:gdLst/>
              <a:ahLst/>
              <a:cxnLst/>
              <a:rect l="l" t="t" r="r" b="b"/>
              <a:pathLst>
                <a:path w="1264920" h="655319">
                  <a:moveTo>
                    <a:pt x="997508" y="397510"/>
                  </a:moveTo>
                  <a:lnTo>
                    <a:pt x="985956" y="400050"/>
                  </a:lnTo>
                  <a:lnTo>
                    <a:pt x="976509" y="406400"/>
                  </a:lnTo>
                  <a:lnTo>
                    <a:pt x="970132" y="416560"/>
                  </a:lnTo>
                  <a:lnTo>
                    <a:pt x="967792" y="427990"/>
                  </a:lnTo>
                  <a:lnTo>
                    <a:pt x="967792" y="626110"/>
                  </a:lnTo>
                  <a:lnTo>
                    <a:pt x="970132" y="637540"/>
                  </a:lnTo>
                  <a:lnTo>
                    <a:pt x="976509" y="647700"/>
                  </a:lnTo>
                  <a:lnTo>
                    <a:pt x="985956" y="654050"/>
                  </a:lnTo>
                  <a:lnTo>
                    <a:pt x="997508" y="655320"/>
                  </a:lnTo>
                  <a:lnTo>
                    <a:pt x="1009119" y="654050"/>
                  </a:lnTo>
                  <a:lnTo>
                    <a:pt x="1018582" y="647700"/>
                  </a:lnTo>
                  <a:lnTo>
                    <a:pt x="1024954" y="637540"/>
                  </a:lnTo>
                  <a:lnTo>
                    <a:pt x="1027288" y="626110"/>
                  </a:lnTo>
                  <a:lnTo>
                    <a:pt x="1027288" y="504190"/>
                  </a:lnTo>
                  <a:lnTo>
                    <a:pt x="1138271" y="504190"/>
                  </a:lnTo>
                  <a:lnTo>
                    <a:pt x="1172974" y="490220"/>
                  </a:lnTo>
                  <a:lnTo>
                    <a:pt x="1210418" y="461010"/>
                  </a:lnTo>
                  <a:lnTo>
                    <a:pt x="1214278" y="455930"/>
                  </a:lnTo>
                  <a:lnTo>
                    <a:pt x="1079694" y="455930"/>
                  </a:lnTo>
                  <a:lnTo>
                    <a:pt x="1066619" y="454660"/>
                  </a:lnTo>
                  <a:lnTo>
                    <a:pt x="1053424" y="450850"/>
                  </a:lnTo>
                  <a:lnTo>
                    <a:pt x="1040263" y="445770"/>
                  </a:lnTo>
                  <a:lnTo>
                    <a:pt x="1027288" y="438150"/>
                  </a:lnTo>
                  <a:lnTo>
                    <a:pt x="1027288" y="427990"/>
                  </a:lnTo>
                  <a:lnTo>
                    <a:pt x="1024954" y="416560"/>
                  </a:lnTo>
                  <a:lnTo>
                    <a:pt x="1018582" y="406400"/>
                  </a:lnTo>
                  <a:lnTo>
                    <a:pt x="1009119" y="400050"/>
                  </a:lnTo>
                  <a:lnTo>
                    <a:pt x="997508" y="397510"/>
                  </a:lnTo>
                  <a:close/>
                </a:path>
                <a:path w="1264920" h="655319">
                  <a:moveTo>
                    <a:pt x="232956" y="147320"/>
                  </a:moveTo>
                  <a:lnTo>
                    <a:pt x="232558" y="147320"/>
                  </a:lnTo>
                  <a:lnTo>
                    <a:pt x="183472" y="154940"/>
                  </a:lnTo>
                  <a:lnTo>
                    <a:pt x="139332" y="172720"/>
                  </a:lnTo>
                  <a:lnTo>
                    <a:pt x="101911" y="201930"/>
                  </a:lnTo>
                  <a:lnTo>
                    <a:pt x="72985" y="240030"/>
                  </a:lnTo>
                  <a:lnTo>
                    <a:pt x="54329" y="283210"/>
                  </a:lnTo>
                  <a:lnTo>
                    <a:pt x="47715" y="332740"/>
                  </a:lnTo>
                  <a:lnTo>
                    <a:pt x="54329" y="382270"/>
                  </a:lnTo>
                  <a:lnTo>
                    <a:pt x="72985" y="425450"/>
                  </a:lnTo>
                  <a:lnTo>
                    <a:pt x="101911" y="463550"/>
                  </a:lnTo>
                  <a:lnTo>
                    <a:pt x="139332" y="492760"/>
                  </a:lnTo>
                  <a:lnTo>
                    <a:pt x="183472" y="510540"/>
                  </a:lnTo>
                  <a:lnTo>
                    <a:pt x="232558" y="518160"/>
                  </a:lnTo>
                  <a:lnTo>
                    <a:pt x="232956" y="518160"/>
                  </a:lnTo>
                  <a:lnTo>
                    <a:pt x="292218" y="508000"/>
                  </a:lnTo>
                  <a:lnTo>
                    <a:pt x="345026" y="480060"/>
                  </a:lnTo>
                  <a:lnTo>
                    <a:pt x="356434" y="459740"/>
                  </a:lnTo>
                  <a:lnTo>
                    <a:pt x="356356" y="458470"/>
                  </a:lnTo>
                  <a:lnTo>
                    <a:pt x="232558" y="458470"/>
                  </a:lnTo>
                  <a:lnTo>
                    <a:pt x="183768" y="448310"/>
                  </a:lnTo>
                  <a:lnTo>
                    <a:pt x="143877" y="421640"/>
                  </a:lnTo>
                  <a:lnTo>
                    <a:pt x="116948" y="381000"/>
                  </a:lnTo>
                  <a:lnTo>
                    <a:pt x="107043" y="332740"/>
                  </a:lnTo>
                  <a:lnTo>
                    <a:pt x="116948" y="284480"/>
                  </a:lnTo>
                  <a:lnTo>
                    <a:pt x="143877" y="243840"/>
                  </a:lnTo>
                  <a:lnTo>
                    <a:pt x="183768" y="217170"/>
                  </a:lnTo>
                  <a:lnTo>
                    <a:pt x="232558" y="207010"/>
                  </a:lnTo>
                  <a:lnTo>
                    <a:pt x="356356" y="207010"/>
                  </a:lnTo>
                  <a:lnTo>
                    <a:pt x="356434" y="205740"/>
                  </a:lnTo>
                  <a:lnTo>
                    <a:pt x="319637" y="168910"/>
                  </a:lnTo>
                  <a:lnTo>
                    <a:pt x="263186" y="149860"/>
                  </a:lnTo>
                  <a:lnTo>
                    <a:pt x="232956" y="147320"/>
                  </a:lnTo>
                  <a:close/>
                </a:path>
                <a:path w="1264920" h="655319">
                  <a:moveTo>
                    <a:pt x="522075" y="148590"/>
                  </a:moveTo>
                  <a:lnTo>
                    <a:pt x="474825" y="156210"/>
                  </a:lnTo>
                  <a:lnTo>
                    <a:pt x="431795" y="176530"/>
                  </a:lnTo>
                  <a:lnTo>
                    <a:pt x="395113" y="205740"/>
                  </a:lnTo>
                  <a:lnTo>
                    <a:pt x="366904" y="245110"/>
                  </a:lnTo>
                  <a:lnTo>
                    <a:pt x="349298" y="290830"/>
                  </a:lnTo>
                  <a:lnTo>
                    <a:pt x="344578" y="340360"/>
                  </a:lnTo>
                  <a:lnTo>
                    <a:pt x="352727" y="387350"/>
                  </a:lnTo>
                  <a:lnTo>
                    <a:pt x="372419" y="430530"/>
                  </a:lnTo>
                  <a:lnTo>
                    <a:pt x="402328" y="467360"/>
                  </a:lnTo>
                  <a:lnTo>
                    <a:pt x="441128" y="495300"/>
                  </a:lnTo>
                  <a:lnTo>
                    <a:pt x="487493" y="513080"/>
                  </a:lnTo>
                  <a:lnTo>
                    <a:pt x="518903" y="518160"/>
                  </a:lnTo>
                  <a:lnTo>
                    <a:pt x="529418" y="518160"/>
                  </a:lnTo>
                  <a:lnTo>
                    <a:pt x="564055" y="514350"/>
                  </a:lnTo>
                  <a:lnTo>
                    <a:pt x="597282" y="505460"/>
                  </a:lnTo>
                  <a:lnTo>
                    <a:pt x="628197" y="488950"/>
                  </a:lnTo>
                  <a:lnTo>
                    <a:pt x="655896" y="467360"/>
                  </a:lnTo>
                  <a:lnTo>
                    <a:pt x="907275" y="467360"/>
                  </a:lnTo>
                  <a:lnTo>
                    <a:pt x="916444" y="459740"/>
                  </a:lnTo>
                  <a:lnTo>
                    <a:pt x="917383" y="458470"/>
                  </a:lnTo>
                  <a:lnTo>
                    <a:pt x="533326" y="458470"/>
                  </a:lnTo>
                  <a:lnTo>
                    <a:pt x="500885" y="454660"/>
                  </a:lnTo>
                  <a:lnTo>
                    <a:pt x="455622" y="434340"/>
                  </a:lnTo>
                  <a:lnTo>
                    <a:pt x="422909" y="398780"/>
                  </a:lnTo>
                  <a:lnTo>
                    <a:pt x="405756" y="354330"/>
                  </a:lnTo>
                  <a:lnTo>
                    <a:pt x="407170" y="304800"/>
                  </a:lnTo>
                  <a:lnTo>
                    <a:pt x="423975" y="265430"/>
                  </a:lnTo>
                  <a:lnTo>
                    <a:pt x="452007" y="233680"/>
                  </a:lnTo>
                  <a:lnTo>
                    <a:pt x="488197" y="214630"/>
                  </a:lnTo>
                  <a:lnTo>
                    <a:pt x="529481" y="207010"/>
                  </a:lnTo>
                  <a:lnTo>
                    <a:pt x="916424" y="207010"/>
                  </a:lnTo>
                  <a:lnTo>
                    <a:pt x="909208" y="198120"/>
                  </a:lnTo>
                  <a:lnTo>
                    <a:pt x="655728" y="198120"/>
                  </a:lnTo>
                  <a:lnTo>
                    <a:pt x="637254" y="182880"/>
                  </a:lnTo>
                  <a:lnTo>
                    <a:pt x="616910" y="170180"/>
                  </a:lnTo>
                  <a:lnTo>
                    <a:pt x="594898" y="160020"/>
                  </a:lnTo>
                  <a:lnTo>
                    <a:pt x="571417" y="152400"/>
                  </a:lnTo>
                  <a:lnTo>
                    <a:pt x="522075" y="148590"/>
                  </a:lnTo>
                  <a:close/>
                </a:path>
                <a:path w="1264920" h="655319">
                  <a:moveTo>
                    <a:pt x="907275" y="467360"/>
                  </a:moveTo>
                  <a:lnTo>
                    <a:pt x="655896" y="467360"/>
                  </a:lnTo>
                  <a:lnTo>
                    <a:pt x="674266" y="482600"/>
                  </a:lnTo>
                  <a:lnTo>
                    <a:pt x="694590" y="495300"/>
                  </a:lnTo>
                  <a:lnTo>
                    <a:pt x="716631" y="505460"/>
                  </a:lnTo>
                  <a:lnTo>
                    <a:pt x="740155" y="513080"/>
                  </a:lnTo>
                  <a:lnTo>
                    <a:pt x="789497" y="516890"/>
                  </a:lnTo>
                  <a:lnTo>
                    <a:pt x="836745" y="509270"/>
                  </a:lnTo>
                  <a:lnTo>
                    <a:pt x="879770" y="490220"/>
                  </a:lnTo>
                  <a:lnTo>
                    <a:pt x="907275" y="467360"/>
                  </a:lnTo>
                  <a:close/>
                </a:path>
                <a:path w="1264920" h="655319">
                  <a:moveTo>
                    <a:pt x="1138271" y="504190"/>
                  </a:moveTo>
                  <a:lnTo>
                    <a:pt x="1027288" y="504190"/>
                  </a:lnTo>
                  <a:lnTo>
                    <a:pt x="1039729" y="508000"/>
                  </a:lnTo>
                  <a:lnTo>
                    <a:pt x="1052627" y="511810"/>
                  </a:lnTo>
                  <a:lnTo>
                    <a:pt x="1065958" y="514350"/>
                  </a:lnTo>
                  <a:lnTo>
                    <a:pt x="1079694" y="515620"/>
                  </a:lnTo>
                  <a:lnTo>
                    <a:pt x="1128807" y="508000"/>
                  </a:lnTo>
                  <a:lnTo>
                    <a:pt x="1138271" y="504190"/>
                  </a:lnTo>
                  <a:close/>
                </a:path>
                <a:path w="1264920" h="655319">
                  <a:moveTo>
                    <a:pt x="330856" y="426720"/>
                  </a:moveTo>
                  <a:lnTo>
                    <a:pt x="319452" y="426720"/>
                  </a:lnTo>
                  <a:lnTo>
                    <a:pt x="308775" y="431800"/>
                  </a:lnTo>
                  <a:lnTo>
                    <a:pt x="297341" y="440690"/>
                  </a:lnTo>
                  <a:lnTo>
                    <a:pt x="296608" y="440690"/>
                  </a:lnTo>
                  <a:lnTo>
                    <a:pt x="281712" y="448310"/>
                  </a:lnTo>
                  <a:lnTo>
                    <a:pt x="265963" y="453390"/>
                  </a:lnTo>
                  <a:lnTo>
                    <a:pt x="249581" y="457200"/>
                  </a:lnTo>
                  <a:lnTo>
                    <a:pt x="232788" y="458470"/>
                  </a:lnTo>
                  <a:lnTo>
                    <a:pt x="356356" y="458470"/>
                  </a:lnTo>
                  <a:lnTo>
                    <a:pt x="355736" y="448310"/>
                  </a:lnTo>
                  <a:lnTo>
                    <a:pt x="350533" y="438150"/>
                  </a:lnTo>
                  <a:lnTo>
                    <a:pt x="341659" y="430530"/>
                  </a:lnTo>
                  <a:lnTo>
                    <a:pt x="330856" y="426720"/>
                  </a:lnTo>
                  <a:close/>
                </a:path>
                <a:path w="1264920" h="655319">
                  <a:moveTo>
                    <a:pt x="635909" y="331470"/>
                  </a:moveTo>
                  <a:lnTo>
                    <a:pt x="624096" y="331470"/>
                  </a:lnTo>
                  <a:lnTo>
                    <a:pt x="613170" y="335280"/>
                  </a:lnTo>
                  <a:lnTo>
                    <a:pt x="604998" y="344170"/>
                  </a:lnTo>
                  <a:lnTo>
                    <a:pt x="600393" y="354330"/>
                  </a:lnTo>
                  <a:lnTo>
                    <a:pt x="600170" y="365760"/>
                  </a:lnTo>
                  <a:lnTo>
                    <a:pt x="603375" y="379730"/>
                  </a:lnTo>
                  <a:lnTo>
                    <a:pt x="607645" y="393700"/>
                  </a:lnTo>
                  <a:lnTo>
                    <a:pt x="612949" y="407670"/>
                  </a:lnTo>
                  <a:lnTo>
                    <a:pt x="619258" y="420370"/>
                  </a:lnTo>
                  <a:lnTo>
                    <a:pt x="594032" y="440690"/>
                  </a:lnTo>
                  <a:lnTo>
                    <a:pt x="564882" y="453390"/>
                  </a:lnTo>
                  <a:lnTo>
                    <a:pt x="533326" y="458470"/>
                  </a:lnTo>
                  <a:lnTo>
                    <a:pt x="917383" y="458470"/>
                  </a:lnTo>
                  <a:lnTo>
                    <a:pt x="919263" y="455930"/>
                  </a:lnTo>
                  <a:lnTo>
                    <a:pt x="803385" y="455930"/>
                  </a:lnTo>
                  <a:lnTo>
                    <a:pt x="753673" y="454660"/>
                  </a:lnTo>
                  <a:lnTo>
                    <a:pt x="719501" y="441960"/>
                  </a:lnTo>
                  <a:lnTo>
                    <a:pt x="691226" y="419100"/>
                  </a:lnTo>
                  <a:lnTo>
                    <a:pt x="670421" y="389890"/>
                  </a:lnTo>
                  <a:lnTo>
                    <a:pt x="658660" y="355600"/>
                  </a:lnTo>
                  <a:lnTo>
                    <a:pt x="654321" y="344170"/>
                  </a:lnTo>
                  <a:lnTo>
                    <a:pt x="646361" y="336550"/>
                  </a:lnTo>
                  <a:lnTo>
                    <a:pt x="635909" y="331470"/>
                  </a:lnTo>
                  <a:close/>
                </a:path>
                <a:path w="1264920" h="655319">
                  <a:moveTo>
                    <a:pt x="916424" y="207010"/>
                  </a:moveTo>
                  <a:lnTo>
                    <a:pt x="778290" y="207010"/>
                  </a:lnTo>
                  <a:lnTo>
                    <a:pt x="810582" y="210820"/>
                  </a:lnTo>
                  <a:lnTo>
                    <a:pt x="855872" y="231140"/>
                  </a:lnTo>
                  <a:lnTo>
                    <a:pt x="888643" y="266700"/>
                  </a:lnTo>
                  <a:lnTo>
                    <a:pt x="905824" y="311150"/>
                  </a:lnTo>
                  <a:lnTo>
                    <a:pt x="904349" y="360680"/>
                  </a:lnTo>
                  <a:lnTo>
                    <a:pt x="883639" y="406400"/>
                  </a:lnTo>
                  <a:lnTo>
                    <a:pt x="848345" y="439420"/>
                  </a:lnTo>
                  <a:lnTo>
                    <a:pt x="803385" y="455930"/>
                  </a:lnTo>
                  <a:lnTo>
                    <a:pt x="919263" y="455930"/>
                  </a:lnTo>
                  <a:lnTo>
                    <a:pt x="944637" y="421640"/>
                  </a:lnTo>
                  <a:lnTo>
                    <a:pt x="962222" y="374650"/>
                  </a:lnTo>
                  <a:lnTo>
                    <a:pt x="966938" y="325120"/>
                  </a:lnTo>
                  <a:lnTo>
                    <a:pt x="958790" y="278130"/>
                  </a:lnTo>
                  <a:lnTo>
                    <a:pt x="939104" y="234950"/>
                  </a:lnTo>
                  <a:lnTo>
                    <a:pt x="916424" y="207010"/>
                  </a:lnTo>
                  <a:close/>
                </a:path>
                <a:path w="1264920" h="655319">
                  <a:moveTo>
                    <a:pt x="1214411" y="204470"/>
                  </a:moveTo>
                  <a:lnTo>
                    <a:pt x="1079694" y="204470"/>
                  </a:lnTo>
                  <a:lnTo>
                    <a:pt x="1128528" y="214630"/>
                  </a:lnTo>
                  <a:lnTo>
                    <a:pt x="1168408" y="241300"/>
                  </a:lnTo>
                  <a:lnTo>
                    <a:pt x="1195296" y="280670"/>
                  </a:lnTo>
                  <a:lnTo>
                    <a:pt x="1205157" y="330200"/>
                  </a:lnTo>
                  <a:lnTo>
                    <a:pt x="1195296" y="378460"/>
                  </a:lnTo>
                  <a:lnTo>
                    <a:pt x="1168408" y="419100"/>
                  </a:lnTo>
                  <a:lnTo>
                    <a:pt x="1128528" y="445770"/>
                  </a:lnTo>
                  <a:lnTo>
                    <a:pt x="1079694" y="455930"/>
                  </a:lnTo>
                  <a:lnTo>
                    <a:pt x="1214278" y="455930"/>
                  </a:lnTo>
                  <a:lnTo>
                    <a:pt x="1239364" y="422910"/>
                  </a:lnTo>
                  <a:lnTo>
                    <a:pt x="1258034" y="379730"/>
                  </a:lnTo>
                  <a:lnTo>
                    <a:pt x="1264652" y="330200"/>
                  </a:lnTo>
                  <a:lnTo>
                    <a:pt x="1258034" y="280670"/>
                  </a:lnTo>
                  <a:lnTo>
                    <a:pt x="1239364" y="236220"/>
                  </a:lnTo>
                  <a:lnTo>
                    <a:pt x="1214411" y="204470"/>
                  </a:lnTo>
                  <a:close/>
                </a:path>
                <a:path w="1264920" h="655319">
                  <a:moveTo>
                    <a:pt x="778290" y="207010"/>
                  </a:moveTo>
                  <a:lnTo>
                    <a:pt x="536553" y="207010"/>
                  </a:lnTo>
                  <a:lnTo>
                    <a:pt x="557846" y="210820"/>
                  </a:lnTo>
                  <a:lnTo>
                    <a:pt x="589870" y="223520"/>
                  </a:lnTo>
                  <a:lnTo>
                    <a:pt x="616863" y="242570"/>
                  </a:lnTo>
                  <a:lnTo>
                    <a:pt x="637554" y="269240"/>
                  </a:lnTo>
                  <a:lnTo>
                    <a:pt x="650671" y="300990"/>
                  </a:lnTo>
                  <a:lnTo>
                    <a:pt x="655899" y="311150"/>
                  </a:lnTo>
                  <a:lnTo>
                    <a:pt x="664478" y="318770"/>
                  </a:lnTo>
                  <a:lnTo>
                    <a:pt x="675242" y="322580"/>
                  </a:lnTo>
                  <a:lnTo>
                    <a:pt x="687026" y="321310"/>
                  </a:lnTo>
                  <a:lnTo>
                    <a:pt x="697624" y="316230"/>
                  </a:lnTo>
                  <a:lnTo>
                    <a:pt x="705146" y="308610"/>
                  </a:lnTo>
                  <a:lnTo>
                    <a:pt x="708898" y="297180"/>
                  </a:lnTo>
                  <a:lnTo>
                    <a:pt x="708187" y="285750"/>
                  </a:lnTo>
                  <a:lnTo>
                    <a:pt x="705076" y="275590"/>
                  </a:lnTo>
                  <a:lnTo>
                    <a:pt x="701394" y="264160"/>
                  </a:lnTo>
                  <a:lnTo>
                    <a:pt x="697144" y="255270"/>
                  </a:lnTo>
                  <a:lnTo>
                    <a:pt x="692324" y="245110"/>
                  </a:lnTo>
                  <a:lnTo>
                    <a:pt x="717678" y="224790"/>
                  </a:lnTo>
                  <a:lnTo>
                    <a:pt x="746828" y="212090"/>
                  </a:lnTo>
                  <a:lnTo>
                    <a:pt x="778290" y="207010"/>
                  </a:lnTo>
                  <a:close/>
                </a:path>
                <a:path w="1264920" h="655319">
                  <a:moveTo>
                    <a:pt x="356356" y="207010"/>
                  </a:moveTo>
                  <a:lnTo>
                    <a:pt x="232788" y="207010"/>
                  </a:lnTo>
                  <a:lnTo>
                    <a:pt x="249581" y="208280"/>
                  </a:lnTo>
                  <a:lnTo>
                    <a:pt x="265963" y="212090"/>
                  </a:lnTo>
                  <a:lnTo>
                    <a:pt x="281712" y="217170"/>
                  </a:lnTo>
                  <a:lnTo>
                    <a:pt x="296608" y="224790"/>
                  </a:lnTo>
                  <a:lnTo>
                    <a:pt x="308775" y="232410"/>
                  </a:lnTo>
                  <a:lnTo>
                    <a:pt x="319452" y="238760"/>
                  </a:lnTo>
                  <a:lnTo>
                    <a:pt x="330856" y="238760"/>
                  </a:lnTo>
                  <a:lnTo>
                    <a:pt x="341659" y="234950"/>
                  </a:lnTo>
                  <a:lnTo>
                    <a:pt x="350533" y="227330"/>
                  </a:lnTo>
                  <a:lnTo>
                    <a:pt x="355736" y="217170"/>
                  </a:lnTo>
                  <a:lnTo>
                    <a:pt x="356356" y="207010"/>
                  </a:lnTo>
                  <a:close/>
                </a:path>
                <a:path w="1264920" h="655319">
                  <a:moveTo>
                    <a:pt x="1079694" y="144780"/>
                  </a:moveTo>
                  <a:lnTo>
                    <a:pt x="1020310" y="154940"/>
                  </a:lnTo>
                  <a:lnTo>
                    <a:pt x="967342" y="182880"/>
                  </a:lnTo>
                  <a:lnTo>
                    <a:pt x="955918" y="203200"/>
                  </a:lnTo>
                  <a:lnTo>
                    <a:pt x="956613" y="214630"/>
                  </a:lnTo>
                  <a:lnTo>
                    <a:pt x="961771" y="224790"/>
                  </a:lnTo>
                  <a:lnTo>
                    <a:pt x="970696" y="232410"/>
                  </a:lnTo>
                  <a:lnTo>
                    <a:pt x="981539" y="236220"/>
                  </a:lnTo>
                  <a:lnTo>
                    <a:pt x="992954" y="234950"/>
                  </a:lnTo>
                  <a:lnTo>
                    <a:pt x="1003592" y="229870"/>
                  </a:lnTo>
                  <a:lnTo>
                    <a:pt x="1020809" y="219710"/>
                  </a:lnTo>
                  <a:lnTo>
                    <a:pt x="1039425" y="210820"/>
                  </a:lnTo>
                  <a:lnTo>
                    <a:pt x="1059150" y="205740"/>
                  </a:lnTo>
                  <a:lnTo>
                    <a:pt x="1079694" y="204470"/>
                  </a:lnTo>
                  <a:lnTo>
                    <a:pt x="1214411" y="204470"/>
                  </a:lnTo>
                  <a:lnTo>
                    <a:pt x="1210418" y="199390"/>
                  </a:lnTo>
                  <a:lnTo>
                    <a:pt x="1172974" y="170180"/>
                  </a:lnTo>
                  <a:lnTo>
                    <a:pt x="1128807" y="151130"/>
                  </a:lnTo>
                  <a:lnTo>
                    <a:pt x="1079694" y="144780"/>
                  </a:lnTo>
                  <a:close/>
                </a:path>
                <a:path w="1264920" h="655319">
                  <a:moveTo>
                    <a:pt x="778466" y="147320"/>
                  </a:moveTo>
                  <a:lnTo>
                    <a:pt x="733952" y="153670"/>
                  </a:lnTo>
                  <a:lnTo>
                    <a:pt x="692417" y="171450"/>
                  </a:lnTo>
                  <a:lnTo>
                    <a:pt x="655728" y="198120"/>
                  </a:lnTo>
                  <a:lnTo>
                    <a:pt x="909208" y="198120"/>
                  </a:lnTo>
                  <a:lnTo>
                    <a:pt x="870427" y="170180"/>
                  </a:lnTo>
                  <a:lnTo>
                    <a:pt x="824090" y="152400"/>
                  </a:lnTo>
                  <a:lnTo>
                    <a:pt x="778466" y="147320"/>
                  </a:lnTo>
                  <a:close/>
                </a:path>
                <a:path w="1264920" h="655319">
                  <a:moveTo>
                    <a:pt x="9088" y="147320"/>
                  </a:moveTo>
                  <a:lnTo>
                    <a:pt x="4900" y="149860"/>
                  </a:lnTo>
                  <a:lnTo>
                    <a:pt x="2848" y="153670"/>
                  </a:lnTo>
                  <a:lnTo>
                    <a:pt x="251" y="158750"/>
                  </a:lnTo>
                  <a:lnTo>
                    <a:pt x="0" y="161290"/>
                  </a:lnTo>
                  <a:lnTo>
                    <a:pt x="1528" y="165100"/>
                  </a:lnTo>
                  <a:lnTo>
                    <a:pt x="16962" y="172720"/>
                  </a:lnTo>
                  <a:lnTo>
                    <a:pt x="30899" y="172720"/>
                  </a:lnTo>
                  <a:lnTo>
                    <a:pt x="38229" y="170180"/>
                  </a:lnTo>
                  <a:lnTo>
                    <a:pt x="50888" y="161290"/>
                  </a:lnTo>
                  <a:lnTo>
                    <a:pt x="55809" y="154940"/>
                  </a:lnTo>
                  <a:lnTo>
                    <a:pt x="56794" y="152400"/>
                  </a:lnTo>
                  <a:lnTo>
                    <a:pt x="19685" y="152400"/>
                  </a:lnTo>
                  <a:lnTo>
                    <a:pt x="16847" y="151130"/>
                  </a:lnTo>
                  <a:lnTo>
                    <a:pt x="15465" y="149860"/>
                  </a:lnTo>
                  <a:lnTo>
                    <a:pt x="14020" y="149860"/>
                  </a:lnTo>
                  <a:lnTo>
                    <a:pt x="9088" y="147320"/>
                  </a:lnTo>
                  <a:close/>
                </a:path>
                <a:path w="1264920" h="655319">
                  <a:moveTo>
                    <a:pt x="15517" y="2540"/>
                  </a:moveTo>
                  <a:lnTo>
                    <a:pt x="5727" y="2540"/>
                  </a:lnTo>
                  <a:lnTo>
                    <a:pt x="3706" y="5080"/>
                  </a:lnTo>
                  <a:lnTo>
                    <a:pt x="1978" y="7620"/>
                  </a:lnTo>
                  <a:lnTo>
                    <a:pt x="1183" y="11430"/>
                  </a:lnTo>
                  <a:lnTo>
                    <a:pt x="47433" y="120650"/>
                  </a:lnTo>
                  <a:lnTo>
                    <a:pt x="41171" y="135890"/>
                  </a:lnTo>
                  <a:lnTo>
                    <a:pt x="36166" y="147320"/>
                  </a:lnTo>
                  <a:lnTo>
                    <a:pt x="29999" y="152400"/>
                  </a:lnTo>
                  <a:lnTo>
                    <a:pt x="56794" y="152400"/>
                  </a:lnTo>
                  <a:lnTo>
                    <a:pt x="59254" y="146050"/>
                  </a:lnTo>
                  <a:lnTo>
                    <a:pt x="81723" y="91440"/>
                  </a:lnTo>
                  <a:lnTo>
                    <a:pt x="58364" y="91440"/>
                  </a:lnTo>
                  <a:lnTo>
                    <a:pt x="57422" y="88900"/>
                  </a:lnTo>
                  <a:lnTo>
                    <a:pt x="25109" y="8890"/>
                  </a:lnTo>
                  <a:lnTo>
                    <a:pt x="23339" y="5080"/>
                  </a:lnTo>
                  <a:lnTo>
                    <a:pt x="20051" y="3810"/>
                  </a:lnTo>
                  <a:lnTo>
                    <a:pt x="15517" y="2540"/>
                  </a:lnTo>
                  <a:close/>
                </a:path>
                <a:path w="1264920" h="655319">
                  <a:moveTo>
                    <a:pt x="188853" y="127000"/>
                  </a:moveTo>
                  <a:lnTo>
                    <a:pt x="175688" y="127000"/>
                  </a:lnTo>
                  <a:lnTo>
                    <a:pt x="182319" y="128270"/>
                  </a:lnTo>
                  <a:lnTo>
                    <a:pt x="188853" y="127000"/>
                  </a:lnTo>
                  <a:close/>
                </a:path>
                <a:path w="1264920" h="655319">
                  <a:moveTo>
                    <a:pt x="283258" y="2540"/>
                  </a:moveTo>
                  <a:lnTo>
                    <a:pt x="267604" y="2540"/>
                  </a:lnTo>
                  <a:lnTo>
                    <a:pt x="264169" y="6350"/>
                  </a:lnTo>
                  <a:lnTo>
                    <a:pt x="264169" y="80010"/>
                  </a:lnTo>
                  <a:lnTo>
                    <a:pt x="264798" y="91440"/>
                  </a:lnTo>
                  <a:lnTo>
                    <a:pt x="287260" y="124460"/>
                  </a:lnTo>
                  <a:lnTo>
                    <a:pt x="306095" y="128270"/>
                  </a:lnTo>
                  <a:lnTo>
                    <a:pt x="311142" y="128270"/>
                  </a:lnTo>
                  <a:lnTo>
                    <a:pt x="316273" y="127000"/>
                  </a:lnTo>
                  <a:lnTo>
                    <a:pt x="326356" y="123190"/>
                  </a:lnTo>
                  <a:lnTo>
                    <a:pt x="331068" y="121920"/>
                  </a:lnTo>
                  <a:lnTo>
                    <a:pt x="339654" y="115570"/>
                  </a:lnTo>
                  <a:lnTo>
                    <a:pt x="343518" y="113030"/>
                  </a:lnTo>
                  <a:lnTo>
                    <a:pt x="347696" y="107950"/>
                  </a:lnTo>
                  <a:lnTo>
                    <a:pt x="369768" y="107950"/>
                  </a:lnTo>
                  <a:lnTo>
                    <a:pt x="369768" y="106680"/>
                  </a:lnTo>
                  <a:lnTo>
                    <a:pt x="300378" y="106680"/>
                  </a:lnTo>
                  <a:lnTo>
                    <a:pt x="294849" y="104140"/>
                  </a:lnTo>
                  <a:lnTo>
                    <a:pt x="288399" y="95250"/>
                  </a:lnTo>
                  <a:lnTo>
                    <a:pt x="286692" y="87630"/>
                  </a:lnTo>
                  <a:lnTo>
                    <a:pt x="286692" y="6350"/>
                  </a:lnTo>
                  <a:lnTo>
                    <a:pt x="283258" y="2540"/>
                  </a:lnTo>
                  <a:close/>
                </a:path>
                <a:path w="1264920" h="655319">
                  <a:moveTo>
                    <a:pt x="188721" y="0"/>
                  </a:moveTo>
                  <a:lnTo>
                    <a:pt x="175456" y="0"/>
                  </a:lnTo>
                  <a:lnTo>
                    <a:pt x="162800" y="2540"/>
                  </a:lnTo>
                  <a:lnTo>
                    <a:pt x="130791" y="24130"/>
                  </a:lnTo>
                  <a:lnTo>
                    <a:pt x="117964" y="54610"/>
                  </a:lnTo>
                  <a:lnTo>
                    <a:pt x="118089" y="66040"/>
                  </a:lnTo>
                  <a:lnTo>
                    <a:pt x="130802" y="102870"/>
                  </a:lnTo>
                  <a:lnTo>
                    <a:pt x="163035" y="124460"/>
                  </a:lnTo>
                  <a:lnTo>
                    <a:pt x="169254" y="127000"/>
                  </a:lnTo>
                  <a:lnTo>
                    <a:pt x="195219" y="127000"/>
                  </a:lnTo>
                  <a:lnTo>
                    <a:pt x="201396" y="124460"/>
                  </a:lnTo>
                  <a:lnTo>
                    <a:pt x="207365" y="123190"/>
                  </a:lnTo>
                  <a:lnTo>
                    <a:pt x="215145" y="119380"/>
                  </a:lnTo>
                  <a:lnTo>
                    <a:pt x="222014" y="115570"/>
                  </a:lnTo>
                  <a:lnTo>
                    <a:pt x="230128" y="106680"/>
                  </a:lnTo>
                  <a:lnTo>
                    <a:pt x="182315" y="106680"/>
                  </a:lnTo>
                  <a:lnTo>
                    <a:pt x="174002" y="105410"/>
                  </a:lnTo>
                  <a:lnTo>
                    <a:pt x="166110" y="102870"/>
                  </a:lnTo>
                  <a:lnTo>
                    <a:pt x="161052" y="101600"/>
                  </a:lnTo>
                  <a:lnTo>
                    <a:pt x="156602" y="97790"/>
                  </a:lnTo>
                  <a:lnTo>
                    <a:pt x="149189" y="90170"/>
                  </a:lnTo>
                  <a:lnTo>
                    <a:pt x="146246" y="86360"/>
                  </a:lnTo>
                  <a:lnTo>
                    <a:pt x="142027" y="74930"/>
                  </a:lnTo>
                  <a:lnTo>
                    <a:pt x="140959" y="69850"/>
                  </a:lnTo>
                  <a:lnTo>
                    <a:pt x="140959" y="57150"/>
                  </a:lnTo>
                  <a:lnTo>
                    <a:pt x="171104" y="22860"/>
                  </a:lnTo>
                  <a:lnTo>
                    <a:pt x="176570" y="21590"/>
                  </a:lnTo>
                  <a:lnTo>
                    <a:pt x="231000" y="21590"/>
                  </a:lnTo>
                  <a:lnTo>
                    <a:pt x="221993" y="12700"/>
                  </a:lnTo>
                  <a:lnTo>
                    <a:pt x="215134" y="8890"/>
                  </a:lnTo>
                  <a:lnTo>
                    <a:pt x="207365" y="5080"/>
                  </a:lnTo>
                  <a:lnTo>
                    <a:pt x="201380" y="2540"/>
                  </a:lnTo>
                  <a:lnTo>
                    <a:pt x="188721" y="0"/>
                  </a:lnTo>
                  <a:close/>
                </a:path>
                <a:path w="1264920" h="655319">
                  <a:moveTo>
                    <a:pt x="413777" y="3810"/>
                  </a:moveTo>
                  <a:lnTo>
                    <a:pt x="398364" y="3810"/>
                  </a:lnTo>
                  <a:lnTo>
                    <a:pt x="394919" y="6350"/>
                  </a:lnTo>
                  <a:lnTo>
                    <a:pt x="394919" y="121920"/>
                  </a:lnTo>
                  <a:lnTo>
                    <a:pt x="398364" y="125730"/>
                  </a:lnTo>
                  <a:lnTo>
                    <a:pt x="414092" y="125730"/>
                  </a:lnTo>
                  <a:lnTo>
                    <a:pt x="417453" y="121920"/>
                  </a:lnTo>
                  <a:lnTo>
                    <a:pt x="417453" y="66040"/>
                  </a:lnTo>
                  <a:lnTo>
                    <a:pt x="418332" y="59690"/>
                  </a:lnTo>
                  <a:lnTo>
                    <a:pt x="441190" y="26670"/>
                  </a:lnTo>
                  <a:lnTo>
                    <a:pt x="445389" y="25400"/>
                  </a:lnTo>
                  <a:lnTo>
                    <a:pt x="456090" y="25400"/>
                  </a:lnTo>
                  <a:lnTo>
                    <a:pt x="459787" y="21590"/>
                  </a:lnTo>
                  <a:lnTo>
                    <a:pt x="417222" y="21590"/>
                  </a:lnTo>
                  <a:lnTo>
                    <a:pt x="417222" y="6350"/>
                  </a:lnTo>
                  <a:lnTo>
                    <a:pt x="413777" y="3810"/>
                  </a:lnTo>
                  <a:close/>
                </a:path>
                <a:path w="1264920" h="655319">
                  <a:moveTo>
                    <a:pt x="369768" y="107950"/>
                  </a:moveTo>
                  <a:lnTo>
                    <a:pt x="347696" y="107950"/>
                  </a:lnTo>
                  <a:lnTo>
                    <a:pt x="347696" y="121920"/>
                  </a:lnTo>
                  <a:lnTo>
                    <a:pt x="351046" y="124460"/>
                  </a:lnTo>
                  <a:lnTo>
                    <a:pt x="366407" y="124460"/>
                  </a:lnTo>
                  <a:lnTo>
                    <a:pt x="369768" y="121920"/>
                  </a:lnTo>
                  <a:lnTo>
                    <a:pt x="369768" y="107950"/>
                  </a:lnTo>
                  <a:close/>
                </a:path>
                <a:path w="1264920" h="655319">
                  <a:moveTo>
                    <a:pt x="231000" y="21590"/>
                  </a:moveTo>
                  <a:lnTo>
                    <a:pt x="188067" y="21590"/>
                  </a:lnTo>
                  <a:lnTo>
                    <a:pt x="193481" y="22860"/>
                  </a:lnTo>
                  <a:lnTo>
                    <a:pt x="203417" y="26670"/>
                  </a:lnTo>
                  <a:lnTo>
                    <a:pt x="223459" y="57150"/>
                  </a:lnTo>
                  <a:lnTo>
                    <a:pt x="223459" y="69850"/>
                  </a:lnTo>
                  <a:lnTo>
                    <a:pt x="198402" y="102870"/>
                  </a:lnTo>
                  <a:lnTo>
                    <a:pt x="190598" y="105410"/>
                  </a:lnTo>
                  <a:lnTo>
                    <a:pt x="182315" y="106680"/>
                  </a:lnTo>
                  <a:lnTo>
                    <a:pt x="230128" y="106680"/>
                  </a:lnTo>
                  <a:lnTo>
                    <a:pt x="246140" y="69850"/>
                  </a:lnTo>
                  <a:lnTo>
                    <a:pt x="246453" y="54610"/>
                  </a:lnTo>
                  <a:lnTo>
                    <a:pt x="244777" y="45720"/>
                  </a:lnTo>
                  <a:lnTo>
                    <a:pt x="238181" y="30480"/>
                  </a:lnTo>
                  <a:lnTo>
                    <a:pt x="233574" y="24130"/>
                  </a:lnTo>
                  <a:lnTo>
                    <a:pt x="231000" y="21590"/>
                  </a:lnTo>
                  <a:close/>
                </a:path>
                <a:path w="1264920" h="655319">
                  <a:moveTo>
                    <a:pt x="366334" y="2540"/>
                  </a:moveTo>
                  <a:lnTo>
                    <a:pt x="350669" y="2540"/>
                  </a:lnTo>
                  <a:lnTo>
                    <a:pt x="347235" y="6350"/>
                  </a:lnTo>
                  <a:lnTo>
                    <a:pt x="347235" y="68580"/>
                  </a:lnTo>
                  <a:lnTo>
                    <a:pt x="346188" y="73660"/>
                  </a:lnTo>
                  <a:lnTo>
                    <a:pt x="318681" y="105410"/>
                  </a:lnTo>
                  <a:lnTo>
                    <a:pt x="313561" y="106680"/>
                  </a:lnTo>
                  <a:lnTo>
                    <a:pt x="369768" y="106680"/>
                  </a:lnTo>
                  <a:lnTo>
                    <a:pt x="369768" y="6350"/>
                  </a:lnTo>
                  <a:lnTo>
                    <a:pt x="366334" y="2540"/>
                  </a:lnTo>
                  <a:close/>
                </a:path>
                <a:path w="1264920" h="655319">
                  <a:moveTo>
                    <a:pt x="109923" y="2540"/>
                  </a:moveTo>
                  <a:lnTo>
                    <a:pt x="95944" y="2540"/>
                  </a:lnTo>
                  <a:lnTo>
                    <a:pt x="92510" y="5080"/>
                  </a:lnTo>
                  <a:lnTo>
                    <a:pt x="91002" y="10160"/>
                  </a:lnTo>
                  <a:lnTo>
                    <a:pt x="59453" y="88900"/>
                  </a:lnTo>
                  <a:lnTo>
                    <a:pt x="59076" y="90170"/>
                  </a:lnTo>
                  <a:lnTo>
                    <a:pt x="58364" y="91440"/>
                  </a:lnTo>
                  <a:lnTo>
                    <a:pt x="81723" y="91440"/>
                  </a:lnTo>
                  <a:lnTo>
                    <a:pt x="113598" y="13970"/>
                  </a:lnTo>
                  <a:lnTo>
                    <a:pt x="114509" y="11430"/>
                  </a:lnTo>
                  <a:lnTo>
                    <a:pt x="114300" y="8890"/>
                  </a:lnTo>
                  <a:lnTo>
                    <a:pt x="112980" y="6350"/>
                  </a:lnTo>
                  <a:lnTo>
                    <a:pt x="111996" y="5080"/>
                  </a:lnTo>
                  <a:lnTo>
                    <a:pt x="109923" y="2540"/>
                  </a:lnTo>
                  <a:close/>
                </a:path>
                <a:path w="1264920" h="655319">
                  <a:moveTo>
                    <a:pt x="456258" y="2540"/>
                  </a:moveTo>
                  <a:lnTo>
                    <a:pt x="450352" y="2540"/>
                  </a:lnTo>
                  <a:lnTo>
                    <a:pt x="437378" y="5080"/>
                  </a:lnTo>
                  <a:lnTo>
                    <a:pt x="431359" y="7620"/>
                  </a:lnTo>
                  <a:lnTo>
                    <a:pt x="425683" y="11430"/>
                  </a:lnTo>
                  <a:lnTo>
                    <a:pt x="422489" y="15240"/>
                  </a:lnTo>
                  <a:lnTo>
                    <a:pt x="419662" y="17780"/>
                  </a:lnTo>
                  <a:lnTo>
                    <a:pt x="417222" y="21590"/>
                  </a:lnTo>
                  <a:lnTo>
                    <a:pt x="459787" y="21590"/>
                  </a:lnTo>
                  <a:lnTo>
                    <a:pt x="459787" y="6350"/>
                  </a:lnTo>
                  <a:lnTo>
                    <a:pt x="456258" y="2540"/>
                  </a:lnTo>
                  <a:close/>
                </a:path>
              </a:pathLst>
            </a:custGeom>
            <a:solidFill>
              <a:srgbClr val="747678"/>
            </a:solidFill>
          </p:spPr>
          <p:txBody>
            <a:bodyPr wrap="square" lIns="0" tIns="0" rIns="0" bIns="0" rtlCol="0"/>
            <a:lstStyle/>
            <a:p>
              <a:endParaRPr/>
            </a:p>
          </p:txBody>
        </p:sp>
        <p:pic>
          <p:nvPicPr>
            <p:cNvPr id="4" name="object 4"/>
            <p:cNvPicPr/>
            <p:nvPr/>
          </p:nvPicPr>
          <p:blipFill>
            <a:blip r:embed="rId3" cstate="print"/>
            <a:stretch>
              <a:fillRect/>
            </a:stretch>
          </p:blipFill>
          <p:spPr>
            <a:xfrm>
              <a:off x="667828" y="0"/>
              <a:ext cx="19436261" cy="8387179"/>
            </a:xfrm>
            <a:prstGeom prst="rect">
              <a:avLst/>
            </a:prstGeom>
          </p:spPr>
        </p:pic>
        <p:pic>
          <p:nvPicPr>
            <p:cNvPr id="5" name="object 5"/>
            <p:cNvPicPr/>
            <p:nvPr/>
          </p:nvPicPr>
          <p:blipFill>
            <a:blip r:embed="rId4" cstate="print"/>
            <a:stretch>
              <a:fillRect/>
            </a:stretch>
          </p:blipFill>
          <p:spPr>
            <a:xfrm>
              <a:off x="11622682" y="0"/>
              <a:ext cx="8481417" cy="11308556"/>
            </a:xfrm>
            <a:prstGeom prst="rect">
              <a:avLst/>
            </a:prstGeom>
          </p:spPr>
        </p:pic>
      </p:grpSp>
      <p:sp>
        <p:nvSpPr>
          <p:cNvPr id="6" name="object 6"/>
          <p:cNvSpPr txBox="1">
            <a:spLocks noGrp="1"/>
          </p:cNvSpPr>
          <p:nvPr>
            <p:ph type="title"/>
          </p:nvPr>
        </p:nvSpPr>
        <p:spPr>
          <a:xfrm>
            <a:off x="824970" y="1662641"/>
            <a:ext cx="6820534" cy="1156335"/>
          </a:xfrm>
          <a:prstGeom prst="rect">
            <a:avLst/>
          </a:prstGeom>
        </p:spPr>
        <p:txBody>
          <a:bodyPr vert="horz" wrap="square" lIns="0" tIns="15240" rIns="0" bIns="0" rtlCol="0">
            <a:spAutoFit/>
          </a:bodyPr>
          <a:lstStyle/>
          <a:p>
            <a:pPr marL="12700">
              <a:lnSpc>
                <a:spcPct val="100000"/>
              </a:lnSpc>
              <a:spcBef>
                <a:spcPts val="120"/>
              </a:spcBef>
            </a:pPr>
            <a:r>
              <a:rPr sz="7400" spc="-204">
                <a:solidFill>
                  <a:srgbClr val="FAB428"/>
                </a:solidFill>
              </a:rPr>
              <a:t>Your</a:t>
            </a:r>
            <a:r>
              <a:rPr sz="7400" spc="-50">
                <a:solidFill>
                  <a:srgbClr val="FAB428"/>
                </a:solidFill>
              </a:rPr>
              <a:t> </a:t>
            </a:r>
            <a:r>
              <a:rPr sz="7400" spc="-110">
                <a:solidFill>
                  <a:srgbClr val="FAB428"/>
                </a:solidFill>
              </a:rPr>
              <a:t>Membership</a:t>
            </a:r>
            <a:endParaRPr sz="7400"/>
          </a:p>
        </p:txBody>
      </p:sp>
      <p:sp>
        <p:nvSpPr>
          <p:cNvPr id="7" name="object 7"/>
          <p:cNvSpPr txBox="1"/>
          <p:nvPr/>
        </p:nvSpPr>
        <p:spPr>
          <a:xfrm>
            <a:off x="824970" y="3650015"/>
            <a:ext cx="8044815" cy="5969635"/>
          </a:xfrm>
          <a:prstGeom prst="rect">
            <a:avLst/>
          </a:prstGeom>
        </p:spPr>
        <p:txBody>
          <a:bodyPr vert="horz" wrap="square" lIns="0" tIns="12065" rIns="0" bIns="0" rtlCol="0">
            <a:spAutoFit/>
          </a:bodyPr>
          <a:lstStyle/>
          <a:p>
            <a:pPr marL="12700" marR="522605" algn="just">
              <a:lnSpc>
                <a:spcPct val="100000"/>
              </a:lnSpc>
              <a:spcBef>
                <a:spcPts val="95"/>
              </a:spcBef>
            </a:pPr>
            <a:r>
              <a:rPr sz="3550" b="1" spc="-75">
                <a:solidFill>
                  <a:srgbClr val="747678"/>
                </a:solidFill>
                <a:latin typeface="Calibri"/>
                <a:cs typeface="Calibri"/>
              </a:rPr>
              <a:t>We </a:t>
            </a:r>
            <a:r>
              <a:rPr sz="3550" b="1" spc="-35">
                <a:solidFill>
                  <a:srgbClr val="747678"/>
                </a:solidFill>
                <a:latin typeface="Calibri"/>
                <a:cs typeface="Calibri"/>
              </a:rPr>
              <a:t>are </a:t>
            </a:r>
            <a:r>
              <a:rPr sz="3550" b="1" spc="-30">
                <a:solidFill>
                  <a:srgbClr val="747678"/>
                </a:solidFill>
                <a:latin typeface="Calibri"/>
                <a:cs typeface="Calibri"/>
              </a:rPr>
              <a:t>not </a:t>
            </a:r>
            <a:r>
              <a:rPr sz="3550" b="1" spc="-50">
                <a:solidFill>
                  <a:srgbClr val="747678"/>
                </a:solidFill>
                <a:latin typeface="Calibri"/>
                <a:cs typeface="Calibri"/>
              </a:rPr>
              <a:t>like </a:t>
            </a:r>
            <a:r>
              <a:rPr sz="3550" b="1" spc="-35">
                <a:solidFill>
                  <a:srgbClr val="747678"/>
                </a:solidFill>
                <a:latin typeface="Calibri"/>
                <a:cs typeface="Calibri"/>
              </a:rPr>
              <a:t>other retailers. </a:t>
            </a:r>
            <a:r>
              <a:rPr sz="3550" spc="-85">
                <a:solidFill>
                  <a:srgbClr val="747678"/>
                </a:solidFill>
                <a:latin typeface="Calibri"/>
                <a:cs typeface="Calibri"/>
              </a:rPr>
              <a:t>We </a:t>
            </a:r>
            <a:r>
              <a:rPr sz="3550" spc="-45">
                <a:solidFill>
                  <a:srgbClr val="747678"/>
                </a:solidFill>
                <a:latin typeface="Calibri"/>
                <a:cs typeface="Calibri"/>
              </a:rPr>
              <a:t>are </a:t>
            </a:r>
            <a:r>
              <a:rPr sz="3550" spc="-5">
                <a:solidFill>
                  <a:srgbClr val="747678"/>
                </a:solidFill>
                <a:latin typeface="Calibri"/>
                <a:cs typeface="Calibri"/>
              </a:rPr>
              <a:t>a </a:t>
            </a:r>
            <a:r>
              <a:rPr sz="3550">
                <a:solidFill>
                  <a:srgbClr val="747678"/>
                </a:solidFill>
                <a:latin typeface="Calibri"/>
                <a:cs typeface="Calibri"/>
              </a:rPr>
              <a:t> </a:t>
            </a:r>
            <a:r>
              <a:rPr sz="3550" spc="-40">
                <a:solidFill>
                  <a:srgbClr val="747678"/>
                </a:solidFill>
                <a:latin typeface="Calibri"/>
                <a:cs typeface="Calibri"/>
              </a:rPr>
              <a:t>co-operative, </a:t>
            </a:r>
            <a:r>
              <a:rPr sz="3550" spc="-50">
                <a:solidFill>
                  <a:srgbClr val="747678"/>
                </a:solidFill>
                <a:latin typeface="Calibri"/>
                <a:cs typeface="Calibri"/>
              </a:rPr>
              <a:t>which </a:t>
            </a:r>
            <a:r>
              <a:rPr sz="3550" spc="-60">
                <a:solidFill>
                  <a:srgbClr val="747678"/>
                </a:solidFill>
                <a:latin typeface="Calibri"/>
                <a:cs typeface="Calibri"/>
              </a:rPr>
              <a:t>means </a:t>
            </a:r>
            <a:r>
              <a:rPr sz="3550" spc="-50">
                <a:solidFill>
                  <a:srgbClr val="747678"/>
                </a:solidFill>
                <a:latin typeface="Calibri"/>
                <a:cs typeface="Calibri"/>
              </a:rPr>
              <a:t>we </a:t>
            </a:r>
            <a:r>
              <a:rPr sz="3550" spc="-45">
                <a:solidFill>
                  <a:srgbClr val="747678"/>
                </a:solidFill>
                <a:latin typeface="Calibri"/>
                <a:cs typeface="Calibri"/>
              </a:rPr>
              <a:t>are </a:t>
            </a:r>
            <a:r>
              <a:rPr sz="3550" spc="-55">
                <a:solidFill>
                  <a:srgbClr val="747678"/>
                </a:solidFill>
                <a:latin typeface="Calibri"/>
                <a:cs typeface="Calibri"/>
              </a:rPr>
              <a:t>owned </a:t>
            </a:r>
            <a:r>
              <a:rPr sz="3550" spc="-790">
                <a:solidFill>
                  <a:srgbClr val="747678"/>
                </a:solidFill>
                <a:latin typeface="Calibri"/>
                <a:cs typeface="Calibri"/>
              </a:rPr>
              <a:t> </a:t>
            </a:r>
            <a:r>
              <a:rPr sz="3550" spc="-40">
                <a:solidFill>
                  <a:srgbClr val="747678"/>
                </a:solidFill>
                <a:latin typeface="Calibri"/>
                <a:cs typeface="Calibri"/>
              </a:rPr>
              <a:t>by</a:t>
            </a:r>
            <a:r>
              <a:rPr sz="3550" spc="-10">
                <a:solidFill>
                  <a:srgbClr val="747678"/>
                </a:solidFill>
                <a:latin typeface="Calibri"/>
                <a:cs typeface="Calibri"/>
              </a:rPr>
              <a:t> </a:t>
            </a:r>
            <a:r>
              <a:rPr sz="3550" spc="-45">
                <a:solidFill>
                  <a:srgbClr val="747678"/>
                </a:solidFill>
                <a:latin typeface="Calibri"/>
                <a:cs typeface="Calibri"/>
              </a:rPr>
              <a:t>our</a:t>
            </a:r>
            <a:r>
              <a:rPr sz="3550" spc="-5">
                <a:solidFill>
                  <a:srgbClr val="747678"/>
                </a:solidFill>
                <a:latin typeface="Calibri"/>
                <a:cs typeface="Calibri"/>
              </a:rPr>
              <a:t> </a:t>
            </a:r>
            <a:r>
              <a:rPr sz="3550" spc="-45">
                <a:solidFill>
                  <a:srgbClr val="747678"/>
                </a:solidFill>
                <a:latin typeface="Calibri"/>
                <a:cs typeface="Calibri"/>
              </a:rPr>
              <a:t>members</a:t>
            </a:r>
            <a:r>
              <a:rPr sz="3550" spc="-10">
                <a:solidFill>
                  <a:srgbClr val="747678"/>
                </a:solidFill>
                <a:latin typeface="Calibri"/>
                <a:cs typeface="Calibri"/>
              </a:rPr>
              <a:t> </a:t>
            </a:r>
            <a:r>
              <a:rPr sz="3550" spc="-45">
                <a:solidFill>
                  <a:srgbClr val="747678"/>
                </a:solidFill>
                <a:latin typeface="Calibri"/>
                <a:cs typeface="Calibri"/>
              </a:rPr>
              <a:t>and</a:t>
            </a:r>
            <a:r>
              <a:rPr sz="3550" spc="-10">
                <a:solidFill>
                  <a:srgbClr val="747678"/>
                </a:solidFill>
                <a:latin typeface="Calibri"/>
                <a:cs typeface="Calibri"/>
              </a:rPr>
              <a:t> </a:t>
            </a:r>
            <a:r>
              <a:rPr sz="3550" spc="-40">
                <a:solidFill>
                  <a:srgbClr val="747678"/>
                </a:solidFill>
                <a:latin typeface="Calibri"/>
                <a:cs typeface="Calibri"/>
              </a:rPr>
              <a:t>run</a:t>
            </a:r>
            <a:r>
              <a:rPr sz="3550" spc="-10">
                <a:solidFill>
                  <a:srgbClr val="747678"/>
                </a:solidFill>
                <a:latin typeface="Calibri"/>
                <a:cs typeface="Calibri"/>
              </a:rPr>
              <a:t> </a:t>
            </a:r>
            <a:r>
              <a:rPr sz="3550" spc="-45">
                <a:solidFill>
                  <a:srgbClr val="747678"/>
                </a:solidFill>
                <a:latin typeface="Calibri"/>
                <a:cs typeface="Calibri"/>
              </a:rPr>
              <a:t>for</a:t>
            </a:r>
            <a:r>
              <a:rPr sz="3550" spc="-10">
                <a:solidFill>
                  <a:srgbClr val="747678"/>
                </a:solidFill>
                <a:latin typeface="Calibri"/>
                <a:cs typeface="Calibri"/>
              </a:rPr>
              <a:t> </a:t>
            </a:r>
            <a:r>
              <a:rPr sz="3550" spc="-55">
                <a:solidFill>
                  <a:srgbClr val="747678"/>
                </a:solidFill>
                <a:latin typeface="Calibri"/>
                <a:cs typeface="Calibri"/>
              </a:rPr>
              <a:t>their</a:t>
            </a:r>
            <a:r>
              <a:rPr sz="3550" spc="-5">
                <a:solidFill>
                  <a:srgbClr val="747678"/>
                </a:solidFill>
                <a:latin typeface="Calibri"/>
                <a:cs typeface="Calibri"/>
              </a:rPr>
              <a:t> </a:t>
            </a:r>
            <a:r>
              <a:rPr sz="3550" spc="-40">
                <a:solidFill>
                  <a:srgbClr val="747678"/>
                </a:solidFill>
                <a:latin typeface="Calibri"/>
                <a:cs typeface="Calibri"/>
              </a:rPr>
              <a:t>benefit.</a:t>
            </a:r>
            <a:endParaRPr sz="3550">
              <a:latin typeface="Calibri"/>
              <a:cs typeface="Calibri"/>
            </a:endParaRPr>
          </a:p>
          <a:p>
            <a:pPr>
              <a:lnSpc>
                <a:spcPct val="100000"/>
              </a:lnSpc>
              <a:spcBef>
                <a:spcPts val="25"/>
              </a:spcBef>
            </a:pPr>
            <a:endParaRPr sz="4400">
              <a:latin typeface="Calibri"/>
              <a:cs typeface="Calibri"/>
            </a:endParaRPr>
          </a:p>
          <a:p>
            <a:pPr marL="12700" marR="483234" algn="just">
              <a:lnSpc>
                <a:spcPct val="100000"/>
              </a:lnSpc>
            </a:pPr>
            <a:r>
              <a:rPr sz="3550" spc="-45">
                <a:solidFill>
                  <a:srgbClr val="747678"/>
                </a:solidFill>
                <a:latin typeface="Calibri"/>
                <a:cs typeface="Calibri"/>
              </a:rPr>
              <a:t>That </a:t>
            </a:r>
            <a:r>
              <a:rPr sz="3550" spc="-60">
                <a:solidFill>
                  <a:srgbClr val="747678"/>
                </a:solidFill>
                <a:latin typeface="Calibri"/>
                <a:cs typeface="Calibri"/>
              </a:rPr>
              <a:t>means </a:t>
            </a:r>
            <a:r>
              <a:rPr sz="3550" spc="-50">
                <a:solidFill>
                  <a:srgbClr val="747678"/>
                </a:solidFill>
                <a:latin typeface="Calibri"/>
                <a:cs typeface="Calibri"/>
              </a:rPr>
              <a:t>being </a:t>
            </a:r>
            <a:r>
              <a:rPr sz="3550" spc="-5">
                <a:solidFill>
                  <a:srgbClr val="747678"/>
                </a:solidFill>
                <a:latin typeface="Calibri"/>
                <a:cs typeface="Calibri"/>
              </a:rPr>
              <a:t>a </a:t>
            </a:r>
            <a:r>
              <a:rPr sz="3550" spc="-50">
                <a:solidFill>
                  <a:srgbClr val="747678"/>
                </a:solidFill>
                <a:latin typeface="Calibri"/>
                <a:cs typeface="Calibri"/>
              </a:rPr>
              <a:t>member needs </a:t>
            </a:r>
            <a:r>
              <a:rPr sz="3550" spc="-40">
                <a:solidFill>
                  <a:srgbClr val="747678"/>
                </a:solidFill>
                <a:latin typeface="Calibri"/>
                <a:cs typeface="Calibri"/>
              </a:rPr>
              <a:t>to </a:t>
            </a:r>
            <a:r>
              <a:rPr sz="3550" spc="-45">
                <a:solidFill>
                  <a:srgbClr val="747678"/>
                </a:solidFill>
                <a:latin typeface="Calibri"/>
                <a:cs typeface="Calibri"/>
              </a:rPr>
              <a:t>feel </a:t>
            </a:r>
            <a:r>
              <a:rPr sz="3550" spc="-790">
                <a:solidFill>
                  <a:srgbClr val="747678"/>
                </a:solidFill>
                <a:latin typeface="Calibri"/>
                <a:cs typeface="Calibri"/>
              </a:rPr>
              <a:t> </a:t>
            </a:r>
            <a:r>
              <a:rPr sz="3550" spc="-50">
                <a:solidFill>
                  <a:srgbClr val="747678"/>
                </a:solidFill>
                <a:latin typeface="Calibri"/>
                <a:cs typeface="Calibri"/>
              </a:rPr>
              <a:t>special </a:t>
            </a:r>
            <a:r>
              <a:rPr sz="3550" spc="-5">
                <a:solidFill>
                  <a:srgbClr val="747678"/>
                </a:solidFill>
                <a:latin typeface="Calibri"/>
                <a:cs typeface="Calibri"/>
              </a:rPr>
              <a:t>- </a:t>
            </a:r>
            <a:r>
              <a:rPr sz="3550" spc="-45">
                <a:solidFill>
                  <a:srgbClr val="747678"/>
                </a:solidFill>
                <a:latin typeface="Calibri"/>
                <a:cs typeface="Calibri"/>
              </a:rPr>
              <a:t>more </a:t>
            </a:r>
            <a:r>
              <a:rPr sz="3550" spc="-60">
                <a:solidFill>
                  <a:srgbClr val="747678"/>
                </a:solidFill>
                <a:latin typeface="Calibri"/>
                <a:cs typeface="Calibri"/>
              </a:rPr>
              <a:t>than </a:t>
            </a:r>
            <a:r>
              <a:rPr sz="3550" spc="-40">
                <a:solidFill>
                  <a:srgbClr val="747678"/>
                </a:solidFill>
                <a:latin typeface="Calibri"/>
                <a:cs typeface="Calibri"/>
              </a:rPr>
              <a:t>just </a:t>
            </a:r>
            <a:r>
              <a:rPr sz="3550" spc="-50">
                <a:solidFill>
                  <a:srgbClr val="747678"/>
                </a:solidFill>
                <a:latin typeface="Calibri"/>
                <a:cs typeface="Calibri"/>
              </a:rPr>
              <a:t>being </a:t>
            </a:r>
            <a:r>
              <a:rPr sz="3550" spc="-5">
                <a:solidFill>
                  <a:srgbClr val="747678"/>
                </a:solidFill>
                <a:latin typeface="Calibri"/>
                <a:cs typeface="Calibri"/>
              </a:rPr>
              <a:t>a </a:t>
            </a:r>
            <a:r>
              <a:rPr sz="3550" spc="-80">
                <a:solidFill>
                  <a:srgbClr val="747678"/>
                </a:solidFill>
                <a:latin typeface="Calibri"/>
                <a:cs typeface="Calibri"/>
              </a:rPr>
              <a:t>customer. </a:t>
            </a:r>
            <a:r>
              <a:rPr sz="3550" spc="-75">
                <a:solidFill>
                  <a:srgbClr val="747678"/>
                </a:solidFill>
                <a:latin typeface="Calibri"/>
                <a:cs typeface="Calibri"/>
              </a:rPr>
              <a:t> </a:t>
            </a:r>
            <a:r>
              <a:rPr sz="3550" b="1" spc="-30">
                <a:solidFill>
                  <a:srgbClr val="747678"/>
                </a:solidFill>
                <a:latin typeface="Calibri"/>
                <a:cs typeface="Calibri"/>
              </a:rPr>
              <a:t>This</a:t>
            </a:r>
            <a:r>
              <a:rPr sz="3550" b="1" spc="-10">
                <a:solidFill>
                  <a:srgbClr val="747678"/>
                </a:solidFill>
                <a:latin typeface="Calibri"/>
                <a:cs typeface="Calibri"/>
              </a:rPr>
              <a:t> </a:t>
            </a:r>
            <a:r>
              <a:rPr sz="3550" b="1" spc="-20">
                <a:solidFill>
                  <a:srgbClr val="747678"/>
                </a:solidFill>
                <a:latin typeface="Calibri"/>
                <a:cs typeface="Calibri"/>
              </a:rPr>
              <a:t>is</a:t>
            </a:r>
            <a:r>
              <a:rPr sz="3550" b="1" spc="-5">
                <a:solidFill>
                  <a:srgbClr val="747678"/>
                </a:solidFill>
                <a:latin typeface="Calibri"/>
                <a:cs typeface="Calibri"/>
              </a:rPr>
              <a:t> </a:t>
            </a:r>
            <a:r>
              <a:rPr sz="3550" b="1" spc="-35">
                <a:solidFill>
                  <a:srgbClr val="747678"/>
                </a:solidFill>
                <a:latin typeface="Calibri"/>
                <a:cs typeface="Calibri"/>
              </a:rPr>
              <a:t>their</a:t>
            </a:r>
            <a:r>
              <a:rPr sz="3550" b="1" spc="-10">
                <a:solidFill>
                  <a:srgbClr val="747678"/>
                </a:solidFill>
                <a:latin typeface="Calibri"/>
                <a:cs typeface="Calibri"/>
              </a:rPr>
              <a:t> Co-op.</a:t>
            </a:r>
            <a:endParaRPr sz="3550">
              <a:latin typeface="Calibri"/>
              <a:cs typeface="Calibri"/>
            </a:endParaRPr>
          </a:p>
          <a:p>
            <a:pPr>
              <a:lnSpc>
                <a:spcPct val="100000"/>
              </a:lnSpc>
              <a:spcBef>
                <a:spcPts val="25"/>
              </a:spcBef>
            </a:pPr>
            <a:endParaRPr sz="4400">
              <a:latin typeface="Calibri"/>
              <a:cs typeface="Calibri"/>
            </a:endParaRPr>
          </a:p>
          <a:p>
            <a:pPr marL="12700">
              <a:lnSpc>
                <a:spcPts val="4255"/>
              </a:lnSpc>
            </a:pPr>
            <a:r>
              <a:rPr sz="3550" spc="-40">
                <a:solidFill>
                  <a:srgbClr val="747678"/>
                </a:solidFill>
                <a:latin typeface="Calibri"/>
                <a:cs typeface="Calibri"/>
              </a:rPr>
              <a:t>Our</a:t>
            </a:r>
            <a:r>
              <a:rPr sz="3550" spc="-5">
                <a:solidFill>
                  <a:srgbClr val="747678"/>
                </a:solidFill>
                <a:latin typeface="Calibri"/>
                <a:cs typeface="Calibri"/>
              </a:rPr>
              <a:t> </a:t>
            </a:r>
            <a:r>
              <a:rPr sz="3550" spc="-45">
                <a:solidFill>
                  <a:srgbClr val="747678"/>
                </a:solidFill>
                <a:latin typeface="Calibri"/>
                <a:cs typeface="Calibri"/>
              </a:rPr>
              <a:t>members</a:t>
            </a:r>
            <a:r>
              <a:rPr sz="3550" spc="-5">
                <a:solidFill>
                  <a:srgbClr val="747678"/>
                </a:solidFill>
                <a:latin typeface="Calibri"/>
                <a:cs typeface="Calibri"/>
              </a:rPr>
              <a:t> </a:t>
            </a:r>
            <a:r>
              <a:rPr sz="3550" spc="-45">
                <a:solidFill>
                  <a:srgbClr val="747678"/>
                </a:solidFill>
                <a:latin typeface="Calibri"/>
                <a:cs typeface="Calibri"/>
              </a:rPr>
              <a:t>are</a:t>
            </a:r>
            <a:r>
              <a:rPr sz="3550">
                <a:solidFill>
                  <a:srgbClr val="747678"/>
                </a:solidFill>
                <a:latin typeface="Calibri"/>
                <a:cs typeface="Calibri"/>
              </a:rPr>
              <a:t> </a:t>
            </a:r>
            <a:r>
              <a:rPr sz="3550" b="1" spc="-30">
                <a:solidFill>
                  <a:srgbClr val="747678"/>
                </a:solidFill>
                <a:latin typeface="Calibri"/>
                <a:cs typeface="Calibri"/>
              </a:rPr>
              <a:t>at</a:t>
            </a:r>
            <a:r>
              <a:rPr sz="3550" b="1">
                <a:solidFill>
                  <a:srgbClr val="747678"/>
                </a:solidFill>
                <a:latin typeface="Calibri"/>
                <a:cs typeface="Calibri"/>
              </a:rPr>
              <a:t> </a:t>
            </a:r>
            <a:r>
              <a:rPr sz="3550" b="1" spc="-30">
                <a:solidFill>
                  <a:srgbClr val="747678"/>
                </a:solidFill>
                <a:latin typeface="Calibri"/>
                <a:cs typeface="Calibri"/>
              </a:rPr>
              <a:t>the</a:t>
            </a:r>
            <a:r>
              <a:rPr sz="3550" b="1" spc="-10">
                <a:solidFill>
                  <a:srgbClr val="747678"/>
                </a:solidFill>
                <a:latin typeface="Calibri"/>
                <a:cs typeface="Calibri"/>
              </a:rPr>
              <a:t> </a:t>
            </a:r>
            <a:r>
              <a:rPr sz="3550" b="1" spc="-25">
                <a:solidFill>
                  <a:srgbClr val="747678"/>
                </a:solidFill>
                <a:latin typeface="Calibri"/>
                <a:cs typeface="Calibri"/>
              </a:rPr>
              <a:t>heart</a:t>
            </a:r>
            <a:r>
              <a:rPr sz="3550" b="1">
                <a:solidFill>
                  <a:srgbClr val="747678"/>
                </a:solidFill>
                <a:latin typeface="Calibri"/>
                <a:cs typeface="Calibri"/>
              </a:rPr>
              <a:t> </a:t>
            </a:r>
            <a:r>
              <a:rPr sz="3550" b="1" spc="-20">
                <a:solidFill>
                  <a:srgbClr val="747678"/>
                </a:solidFill>
                <a:latin typeface="Calibri"/>
                <a:cs typeface="Calibri"/>
              </a:rPr>
              <a:t>of</a:t>
            </a:r>
            <a:r>
              <a:rPr sz="3550" b="1" spc="-5">
                <a:solidFill>
                  <a:srgbClr val="747678"/>
                </a:solidFill>
                <a:latin typeface="Calibri"/>
                <a:cs typeface="Calibri"/>
              </a:rPr>
              <a:t> </a:t>
            </a:r>
            <a:r>
              <a:rPr sz="3550" b="1" spc="-25">
                <a:solidFill>
                  <a:srgbClr val="747678"/>
                </a:solidFill>
                <a:latin typeface="Calibri"/>
                <a:cs typeface="Calibri"/>
              </a:rPr>
              <a:t>everything</a:t>
            </a:r>
            <a:endParaRPr sz="3550">
              <a:latin typeface="Calibri"/>
              <a:cs typeface="Calibri"/>
            </a:endParaRPr>
          </a:p>
          <a:p>
            <a:pPr marL="12700">
              <a:lnSpc>
                <a:spcPts val="4255"/>
              </a:lnSpc>
            </a:pPr>
            <a:r>
              <a:rPr sz="3550" spc="-50">
                <a:solidFill>
                  <a:srgbClr val="747678"/>
                </a:solidFill>
                <a:latin typeface="Calibri"/>
                <a:cs typeface="Calibri"/>
              </a:rPr>
              <a:t>we</a:t>
            </a:r>
            <a:r>
              <a:rPr sz="3550" spc="-5">
                <a:solidFill>
                  <a:srgbClr val="747678"/>
                </a:solidFill>
                <a:latin typeface="Calibri"/>
                <a:cs typeface="Calibri"/>
              </a:rPr>
              <a:t> </a:t>
            </a:r>
            <a:r>
              <a:rPr sz="3550" spc="-30">
                <a:solidFill>
                  <a:srgbClr val="747678"/>
                </a:solidFill>
                <a:latin typeface="Calibri"/>
                <a:cs typeface="Calibri"/>
              </a:rPr>
              <a:t>do</a:t>
            </a:r>
            <a:r>
              <a:rPr sz="3550" spc="-10">
                <a:solidFill>
                  <a:srgbClr val="747678"/>
                </a:solidFill>
                <a:latin typeface="Calibri"/>
                <a:cs typeface="Calibri"/>
              </a:rPr>
              <a:t> </a:t>
            </a:r>
            <a:r>
              <a:rPr sz="3550" spc="-40">
                <a:solidFill>
                  <a:srgbClr val="747678"/>
                </a:solidFill>
                <a:latin typeface="Calibri"/>
                <a:cs typeface="Calibri"/>
              </a:rPr>
              <a:t>to</a:t>
            </a:r>
            <a:r>
              <a:rPr sz="3550" spc="-10">
                <a:solidFill>
                  <a:srgbClr val="747678"/>
                </a:solidFill>
                <a:latin typeface="Calibri"/>
                <a:cs typeface="Calibri"/>
              </a:rPr>
              <a:t> </a:t>
            </a:r>
            <a:r>
              <a:rPr sz="3550" spc="-55">
                <a:solidFill>
                  <a:srgbClr val="747678"/>
                </a:solidFill>
                <a:latin typeface="Calibri"/>
                <a:cs typeface="Calibri"/>
              </a:rPr>
              <a:t>grow</a:t>
            </a:r>
            <a:r>
              <a:rPr sz="3550" spc="-10">
                <a:solidFill>
                  <a:srgbClr val="747678"/>
                </a:solidFill>
                <a:latin typeface="Calibri"/>
                <a:cs typeface="Calibri"/>
              </a:rPr>
              <a:t> </a:t>
            </a:r>
            <a:r>
              <a:rPr sz="3550" spc="-45">
                <a:solidFill>
                  <a:srgbClr val="747678"/>
                </a:solidFill>
                <a:latin typeface="Calibri"/>
                <a:cs typeface="Calibri"/>
              </a:rPr>
              <a:t>our</a:t>
            </a:r>
            <a:r>
              <a:rPr sz="3550" spc="-5">
                <a:solidFill>
                  <a:srgbClr val="747678"/>
                </a:solidFill>
                <a:latin typeface="Calibri"/>
                <a:cs typeface="Calibri"/>
              </a:rPr>
              <a:t> </a:t>
            </a:r>
            <a:r>
              <a:rPr sz="3550" spc="-55">
                <a:solidFill>
                  <a:srgbClr val="747678"/>
                </a:solidFill>
                <a:latin typeface="Calibri"/>
                <a:cs typeface="Calibri"/>
              </a:rPr>
              <a:t>business.</a:t>
            </a:r>
            <a:endParaRPr sz="355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7928911-71CA-4B6B-B82B-AD2A93BCEFE0}"/>
              </a:ext>
            </a:extLst>
          </p:cNvPr>
          <p:cNvSpPr/>
          <p:nvPr/>
        </p:nvSpPr>
        <p:spPr>
          <a:xfrm>
            <a:off x="11722742" y="6126678"/>
            <a:ext cx="8388985" cy="5181971"/>
          </a:xfrm>
          <a:custGeom>
            <a:avLst/>
            <a:gdLst/>
            <a:ahLst/>
            <a:cxnLst/>
            <a:rect l="l" t="t" r="r" b="b"/>
            <a:pathLst>
              <a:path w="8388985" h="4565650">
                <a:moveTo>
                  <a:pt x="6943651" y="0"/>
                </a:moveTo>
                <a:lnTo>
                  <a:pt x="6881081" y="253"/>
                </a:lnTo>
                <a:lnTo>
                  <a:pt x="6818633" y="1012"/>
                </a:lnTo>
                <a:lnTo>
                  <a:pt x="6756306" y="2275"/>
                </a:lnTo>
                <a:lnTo>
                  <a:pt x="6694104" y="4040"/>
                </a:lnTo>
                <a:lnTo>
                  <a:pt x="6632029" y="6305"/>
                </a:lnTo>
                <a:lnTo>
                  <a:pt x="6570081" y="9068"/>
                </a:lnTo>
                <a:lnTo>
                  <a:pt x="6508264" y="12327"/>
                </a:lnTo>
                <a:lnTo>
                  <a:pt x="6446580" y="16080"/>
                </a:lnTo>
                <a:lnTo>
                  <a:pt x="6385029" y="20325"/>
                </a:lnTo>
                <a:lnTo>
                  <a:pt x="6323614" y="25061"/>
                </a:lnTo>
                <a:lnTo>
                  <a:pt x="6262338" y="30284"/>
                </a:lnTo>
                <a:lnTo>
                  <a:pt x="6201201" y="35994"/>
                </a:lnTo>
                <a:lnTo>
                  <a:pt x="6140207" y="42188"/>
                </a:lnTo>
                <a:lnTo>
                  <a:pt x="6079356" y="48865"/>
                </a:lnTo>
                <a:lnTo>
                  <a:pt x="6018651" y="56022"/>
                </a:lnTo>
                <a:lnTo>
                  <a:pt x="5958094" y="63658"/>
                </a:lnTo>
                <a:lnTo>
                  <a:pt x="5897686" y="71770"/>
                </a:lnTo>
                <a:lnTo>
                  <a:pt x="5837431" y="80357"/>
                </a:lnTo>
                <a:lnTo>
                  <a:pt x="5777328" y="89416"/>
                </a:lnTo>
                <a:lnTo>
                  <a:pt x="5717382" y="98947"/>
                </a:lnTo>
                <a:lnTo>
                  <a:pt x="5657593" y="108946"/>
                </a:lnTo>
                <a:lnTo>
                  <a:pt x="5597963" y="119412"/>
                </a:lnTo>
                <a:lnTo>
                  <a:pt x="5538495" y="130343"/>
                </a:lnTo>
                <a:lnTo>
                  <a:pt x="5479190" y="141736"/>
                </a:lnTo>
                <a:lnTo>
                  <a:pt x="5361078" y="165905"/>
                </a:lnTo>
                <a:lnTo>
                  <a:pt x="5243642" y="191902"/>
                </a:lnTo>
                <a:lnTo>
                  <a:pt x="5126899" y="219712"/>
                </a:lnTo>
                <a:lnTo>
                  <a:pt x="5010863" y="249320"/>
                </a:lnTo>
                <a:lnTo>
                  <a:pt x="4895551" y="280709"/>
                </a:lnTo>
                <a:lnTo>
                  <a:pt x="4780978" y="313865"/>
                </a:lnTo>
                <a:lnTo>
                  <a:pt x="4667159" y="348771"/>
                </a:lnTo>
                <a:lnTo>
                  <a:pt x="4554111" y="385412"/>
                </a:lnTo>
                <a:lnTo>
                  <a:pt x="4441848" y="423773"/>
                </a:lnTo>
                <a:lnTo>
                  <a:pt x="4330386" y="463837"/>
                </a:lnTo>
                <a:lnTo>
                  <a:pt x="4219741" y="505590"/>
                </a:lnTo>
                <a:lnTo>
                  <a:pt x="4109929" y="549016"/>
                </a:lnTo>
                <a:lnTo>
                  <a:pt x="4000964" y="594100"/>
                </a:lnTo>
                <a:lnTo>
                  <a:pt x="3892863" y="640824"/>
                </a:lnTo>
                <a:lnTo>
                  <a:pt x="3785640" y="689175"/>
                </a:lnTo>
                <a:lnTo>
                  <a:pt x="3679313" y="739137"/>
                </a:lnTo>
                <a:lnTo>
                  <a:pt x="3573895" y="790694"/>
                </a:lnTo>
                <a:lnTo>
                  <a:pt x="3469403" y="843830"/>
                </a:lnTo>
                <a:lnTo>
                  <a:pt x="3365853" y="898530"/>
                </a:lnTo>
                <a:lnTo>
                  <a:pt x="3314435" y="926461"/>
                </a:lnTo>
                <a:lnTo>
                  <a:pt x="3263259" y="954778"/>
                </a:lnTo>
                <a:lnTo>
                  <a:pt x="3212326" y="983478"/>
                </a:lnTo>
                <a:lnTo>
                  <a:pt x="3161638" y="1012559"/>
                </a:lnTo>
                <a:lnTo>
                  <a:pt x="3111196" y="1042019"/>
                </a:lnTo>
                <a:lnTo>
                  <a:pt x="3061004" y="1071857"/>
                </a:lnTo>
                <a:lnTo>
                  <a:pt x="3011063" y="1102070"/>
                </a:lnTo>
                <a:lnTo>
                  <a:pt x="2961374" y="1132657"/>
                </a:lnTo>
                <a:lnTo>
                  <a:pt x="2911941" y="1163615"/>
                </a:lnTo>
                <a:lnTo>
                  <a:pt x="2862764" y="1194943"/>
                </a:lnTo>
                <a:lnTo>
                  <a:pt x="2813845" y="1226638"/>
                </a:lnTo>
                <a:lnTo>
                  <a:pt x="2765188" y="1258699"/>
                </a:lnTo>
                <a:lnTo>
                  <a:pt x="2716793" y="1291124"/>
                </a:lnTo>
                <a:lnTo>
                  <a:pt x="2668662" y="1323911"/>
                </a:lnTo>
                <a:lnTo>
                  <a:pt x="2620798" y="1357057"/>
                </a:lnTo>
                <a:lnTo>
                  <a:pt x="2573202" y="1390561"/>
                </a:lnTo>
                <a:lnTo>
                  <a:pt x="2525876" y="1424421"/>
                </a:lnTo>
                <a:lnTo>
                  <a:pt x="2478823" y="1458636"/>
                </a:lnTo>
                <a:lnTo>
                  <a:pt x="2432044" y="1493202"/>
                </a:lnTo>
                <a:lnTo>
                  <a:pt x="2385542" y="1528118"/>
                </a:lnTo>
                <a:lnTo>
                  <a:pt x="2339317" y="1563383"/>
                </a:lnTo>
                <a:lnTo>
                  <a:pt x="2293372" y="1598994"/>
                </a:lnTo>
                <a:lnTo>
                  <a:pt x="2247710" y="1634949"/>
                </a:lnTo>
                <a:lnTo>
                  <a:pt x="2202331" y="1671246"/>
                </a:lnTo>
                <a:lnTo>
                  <a:pt x="2157239" y="1707884"/>
                </a:lnTo>
                <a:lnTo>
                  <a:pt x="2112434" y="1744860"/>
                </a:lnTo>
                <a:lnTo>
                  <a:pt x="2067919" y="1782173"/>
                </a:lnTo>
                <a:lnTo>
                  <a:pt x="2023695" y="1819820"/>
                </a:lnTo>
                <a:lnTo>
                  <a:pt x="1979766" y="1857800"/>
                </a:lnTo>
                <a:lnTo>
                  <a:pt x="1936132" y="1896110"/>
                </a:lnTo>
                <a:lnTo>
                  <a:pt x="1892796" y="1934750"/>
                </a:lnTo>
                <a:lnTo>
                  <a:pt x="1849759" y="1973716"/>
                </a:lnTo>
                <a:lnTo>
                  <a:pt x="1807023" y="2013006"/>
                </a:lnTo>
                <a:lnTo>
                  <a:pt x="1764591" y="2052620"/>
                </a:lnTo>
                <a:lnTo>
                  <a:pt x="1722465" y="2092555"/>
                </a:lnTo>
                <a:lnTo>
                  <a:pt x="1680645" y="2132808"/>
                </a:lnTo>
                <a:lnTo>
                  <a:pt x="1639135" y="2173379"/>
                </a:lnTo>
                <a:lnTo>
                  <a:pt x="1597937" y="2214265"/>
                </a:lnTo>
                <a:lnTo>
                  <a:pt x="1557051" y="2255463"/>
                </a:lnTo>
                <a:lnTo>
                  <a:pt x="1516480" y="2296973"/>
                </a:lnTo>
                <a:lnTo>
                  <a:pt x="1476227" y="2338793"/>
                </a:lnTo>
                <a:lnTo>
                  <a:pt x="1436292" y="2380919"/>
                </a:lnTo>
                <a:lnTo>
                  <a:pt x="1396678" y="2423351"/>
                </a:lnTo>
                <a:lnTo>
                  <a:pt x="1357388" y="2466087"/>
                </a:lnTo>
                <a:lnTo>
                  <a:pt x="1318422" y="2509124"/>
                </a:lnTo>
                <a:lnTo>
                  <a:pt x="1279782" y="2552460"/>
                </a:lnTo>
                <a:lnTo>
                  <a:pt x="1241472" y="2596094"/>
                </a:lnTo>
                <a:lnTo>
                  <a:pt x="1203492" y="2640024"/>
                </a:lnTo>
                <a:lnTo>
                  <a:pt x="1165845" y="2684247"/>
                </a:lnTo>
                <a:lnTo>
                  <a:pt x="1128532" y="2728762"/>
                </a:lnTo>
                <a:lnTo>
                  <a:pt x="1091556" y="2773567"/>
                </a:lnTo>
                <a:lnTo>
                  <a:pt x="1054918" y="2818659"/>
                </a:lnTo>
                <a:lnTo>
                  <a:pt x="1018621" y="2864038"/>
                </a:lnTo>
                <a:lnTo>
                  <a:pt x="982666" y="2909700"/>
                </a:lnTo>
                <a:lnTo>
                  <a:pt x="947055" y="2955645"/>
                </a:lnTo>
                <a:lnTo>
                  <a:pt x="911790" y="3001870"/>
                </a:lnTo>
                <a:lnTo>
                  <a:pt x="876874" y="3048372"/>
                </a:lnTo>
                <a:lnTo>
                  <a:pt x="842308" y="3095151"/>
                </a:lnTo>
                <a:lnTo>
                  <a:pt x="808093" y="3142204"/>
                </a:lnTo>
                <a:lnTo>
                  <a:pt x="774233" y="3189530"/>
                </a:lnTo>
                <a:lnTo>
                  <a:pt x="740729" y="3237126"/>
                </a:lnTo>
                <a:lnTo>
                  <a:pt x="707583" y="3284990"/>
                </a:lnTo>
                <a:lnTo>
                  <a:pt x="674796" y="3333121"/>
                </a:lnTo>
                <a:lnTo>
                  <a:pt x="642371" y="3381516"/>
                </a:lnTo>
                <a:lnTo>
                  <a:pt x="610310" y="3430173"/>
                </a:lnTo>
                <a:lnTo>
                  <a:pt x="578615" y="3479092"/>
                </a:lnTo>
                <a:lnTo>
                  <a:pt x="547287" y="3528269"/>
                </a:lnTo>
                <a:lnTo>
                  <a:pt x="516329" y="3577702"/>
                </a:lnTo>
                <a:lnTo>
                  <a:pt x="485742" y="3627391"/>
                </a:lnTo>
                <a:lnTo>
                  <a:pt x="455529" y="3677332"/>
                </a:lnTo>
                <a:lnTo>
                  <a:pt x="425691" y="3727524"/>
                </a:lnTo>
                <a:lnTo>
                  <a:pt x="396231" y="3777966"/>
                </a:lnTo>
                <a:lnTo>
                  <a:pt x="367150" y="3828654"/>
                </a:lnTo>
                <a:lnTo>
                  <a:pt x="338450" y="3879587"/>
                </a:lnTo>
                <a:lnTo>
                  <a:pt x="310133" y="3930763"/>
                </a:lnTo>
                <a:lnTo>
                  <a:pt x="282202" y="3982181"/>
                </a:lnTo>
                <a:lnTo>
                  <a:pt x="254657" y="4033837"/>
                </a:lnTo>
                <a:lnTo>
                  <a:pt x="227502" y="4085731"/>
                </a:lnTo>
                <a:lnTo>
                  <a:pt x="200737" y="4137860"/>
                </a:lnTo>
                <a:lnTo>
                  <a:pt x="174366" y="4190223"/>
                </a:lnTo>
                <a:lnTo>
                  <a:pt x="148389" y="4242817"/>
                </a:lnTo>
                <a:lnTo>
                  <a:pt x="122809" y="4295641"/>
                </a:lnTo>
                <a:lnTo>
                  <a:pt x="97628" y="4348692"/>
                </a:lnTo>
                <a:lnTo>
                  <a:pt x="72847" y="4401968"/>
                </a:lnTo>
                <a:lnTo>
                  <a:pt x="48470" y="4455469"/>
                </a:lnTo>
                <a:lnTo>
                  <a:pt x="24496" y="4509191"/>
                </a:lnTo>
                <a:lnTo>
                  <a:pt x="930" y="4563132"/>
                </a:lnTo>
                <a:lnTo>
                  <a:pt x="0" y="4565308"/>
                </a:lnTo>
                <a:lnTo>
                  <a:pt x="8388631" y="4565308"/>
                </a:lnTo>
                <a:lnTo>
                  <a:pt x="8388631" y="137994"/>
                </a:lnTo>
                <a:lnTo>
                  <a:pt x="8348807" y="130343"/>
                </a:lnTo>
                <a:lnTo>
                  <a:pt x="8289339" y="119412"/>
                </a:lnTo>
                <a:lnTo>
                  <a:pt x="8229709" y="108946"/>
                </a:lnTo>
                <a:lnTo>
                  <a:pt x="8169920" y="98947"/>
                </a:lnTo>
                <a:lnTo>
                  <a:pt x="8109973" y="89416"/>
                </a:lnTo>
                <a:lnTo>
                  <a:pt x="8049871" y="80357"/>
                </a:lnTo>
                <a:lnTo>
                  <a:pt x="7989615" y="71770"/>
                </a:lnTo>
                <a:lnTo>
                  <a:pt x="7929208" y="63658"/>
                </a:lnTo>
                <a:lnTo>
                  <a:pt x="7868651" y="56022"/>
                </a:lnTo>
                <a:lnTo>
                  <a:pt x="7807946" y="48865"/>
                </a:lnTo>
                <a:lnTo>
                  <a:pt x="7747095" y="42188"/>
                </a:lnTo>
                <a:lnTo>
                  <a:pt x="7686100" y="35994"/>
                </a:lnTo>
                <a:lnTo>
                  <a:pt x="7624964" y="30284"/>
                </a:lnTo>
                <a:lnTo>
                  <a:pt x="7563687" y="25061"/>
                </a:lnTo>
                <a:lnTo>
                  <a:pt x="7502273" y="20325"/>
                </a:lnTo>
                <a:lnTo>
                  <a:pt x="7440722" y="16080"/>
                </a:lnTo>
                <a:lnTo>
                  <a:pt x="7379037" y="12327"/>
                </a:lnTo>
                <a:lnTo>
                  <a:pt x="7317220" y="9068"/>
                </a:lnTo>
                <a:lnTo>
                  <a:pt x="7255273" y="6305"/>
                </a:lnTo>
                <a:lnTo>
                  <a:pt x="7193197" y="4040"/>
                </a:lnTo>
                <a:lnTo>
                  <a:pt x="7130995" y="2275"/>
                </a:lnTo>
                <a:lnTo>
                  <a:pt x="7068669" y="1012"/>
                </a:lnTo>
                <a:lnTo>
                  <a:pt x="7006220" y="253"/>
                </a:lnTo>
                <a:lnTo>
                  <a:pt x="6943651" y="0"/>
                </a:lnTo>
                <a:close/>
              </a:path>
            </a:pathLst>
          </a:custGeom>
          <a:solidFill>
            <a:srgbClr val="FFB81C"/>
          </a:solidFill>
        </p:spPr>
        <p:txBody>
          <a:bodyPr wrap="square" lIns="0" tIns="0" rIns="0" bIns="0" rtlCol="0"/>
          <a:lstStyle/>
          <a:p>
            <a:endParaRPr/>
          </a:p>
        </p:txBody>
      </p:sp>
      <p:sp>
        <p:nvSpPr>
          <p:cNvPr id="13" name="object 13"/>
          <p:cNvSpPr txBox="1">
            <a:spLocks noGrp="1"/>
          </p:cNvSpPr>
          <p:nvPr>
            <p:ph type="title"/>
          </p:nvPr>
        </p:nvSpPr>
        <p:spPr>
          <a:xfrm>
            <a:off x="7144668" y="166225"/>
            <a:ext cx="12664592" cy="1160382"/>
          </a:xfrm>
          <a:prstGeom prst="rect">
            <a:avLst/>
          </a:prstGeom>
        </p:spPr>
        <p:txBody>
          <a:bodyPr vert="horz" wrap="square" lIns="0" tIns="158115" rIns="0" bIns="0" rtlCol="0">
            <a:spAutoFit/>
          </a:bodyPr>
          <a:lstStyle/>
          <a:p>
            <a:pPr marL="12700" marR="5080" algn="r">
              <a:lnSpc>
                <a:spcPts val="7840"/>
              </a:lnSpc>
              <a:spcBef>
                <a:spcPts val="1245"/>
              </a:spcBef>
            </a:pPr>
            <a:r>
              <a:rPr lang="en-GB" sz="7400" spc="-165">
                <a:solidFill>
                  <a:srgbClr val="FAB428"/>
                </a:solidFill>
              </a:rPr>
              <a:t>Benefits of Your membership…</a:t>
            </a:r>
            <a:endParaRPr sz="7400"/>
          </a:p>
        </p:txBody>
      </p:sp>
      <p:pic>
        <p:nvPicPr>
          <p:cNvPr id="29" name="Picture 28">
            <a:extLst>
              <a:ext uri="{FF2B5EF4-FFF2-40B4-BE49-F238E27FC236}">
                <a16:creationId xmlns:a16="http://schemas.microsoft.com/office/drawing/2014/main" id="{E3396601-9EBD-4E7D-889B-843CB91A3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40" y="166225"/>
            <a:ext cx="1865695" cy="1513431"/>
          </a:xfrm>
          <a:prstGeom prst="rect">
            <a:avLst/>
          </a:prstGeom>
        </p:spPr>
      </p:pic>
      <p:graphicFrame>
        <p:nvGraphicFramePr>
          <p:cNvPr id="9" name="Diagram 8">
            <a:extLst>
              <a:ext uri="{FF2B5EF4-FFF2-40B4-BE49-F238E27FC236}">
                <a16:creationId xmlns:a16="http://schemas.microsoft.com/office/drawing/2014/main" id="{11B76B40-29B5-4F0D-A41C-972696CBCA0F}"/>
              </a:ext>
            </a:extLst>
          </p:cNvPr>
          <p:cNvGraphicFramePr/>
          <p:nvPr>
            <p:extLst>
              <p:ext uri="{D42A27DB-BD31-4B8C-83A1-F6EECF244321}">
                <p14:modId xmlns:p14="http://schemas.microsoft.com/office/powerpoint/2010/main" val="840144883"/>
              </p:ext>
            </p:extLst>
          </p:nvPr>
        </p:nvGraphicFramePr>
        <p:xfrm>
          <a:off x="582227" y="1679655"/>
          <a:ext cx="19227033" cy="9463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9097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4"/>
          </a:xfrm>
          <a:prstGeom prst="rect">
            <a:avLst/>
          </a:prstGeom>
        </p:spPr>
      </p:pic>
      <p:sp>
        <p:nvSpPr>
          <p:cNvPr id="3" name="object 3"/>
          <p:cNvSpPr txBox="1">
            <a:spLocks noGrp="1"/>
          </p:cNvSpPr>
          <p:nvPr>
            <p:ph type="title"/>
          </p:nvPr>
        </p:nvSpPr>
        <p:spPr>
          <a:xfrm>
            <a:off x="824970" y="1531755"/>
            <a:ext cx="11941175" cy="1156335"/>
          </a:xfrm>
          <a:prstGeom prst="rect">
            <a:avLst/>
          </a:prstGeom>
        </p:spPr>
        <p:txBody>
          <a:bodyPr vert="horz" wrap="square" lIns="0" tIns="15240" rIns="0" bIns="0" rtlCol="0">
            <a:spAutoFit/>
          </a:bodyPr>
          <a:lstStyle/>
          <a:p>
            <a:pPr marL="12700">
              <a:lnSpc>
                <a:spcPct val="100000"/>
              </a:lnSpc>
              <a:spcBef>
                <a:spcPts val="120"/>
              </a:spcBef>
            </a:pPr>
            <a:r>
              <a:rPr sz="7400" spc="-95"/>
              <a:t>How</a:t>
            </a:r>
            <a:r>
              <a:rPr sz="7400" spc="-10"/>
              <a:t> </a:t>
            </a:r>
            <a:r>
              <a:rPr sz="7400" spc="-75"/>
              <a:t>to</a:t>
            </a:r>
            <a:r>
              <a:rPr sz="7400"/>
              <a:t> </a:t>
            </a:r>
            <a:r>
              <a:rPr sz="7400" spc="-120"/>
              <a:t>download</a:t>
            </a:r>
            <a:r>
              <a:rPr sz="7400" spc="-5"/>
              <a:t> </a:t>
            </a:r>
            <a:r>
              <a:rPr sz="7400" spc="-75"/>
              <a:t>the</a:t>
            </a:r>
            <a:r>
              <a:rPr sz="7400" spc="-15"/>
              <a:t> </a:t>
            </a:r>
            <a:r>
              <a:rPr sz="7400" spc="-135"/>
              <a:t>YCM</a:t>
            </a:r>
            <a:r>
              <a:rPr sz="7400" spc="-10"/>
              <a:t> </a:t>
            </a:r>
            <a:r>
              <a:rPr sz="7400" spc="-85"/>
              <a:t>app</a:t>
            </a:r>
            <a:endParaRPr sz="7400"/>
          </a:p>
        </p:txBody>
      </p:sp>
      <p:sp>
        <p:nvSpPr>
          <p:cNvPr id="4" name="object 4"/>
          <p:cNvSpPr txBox="1"/>
          <p:nvPr/>
        </p:nvSpPr>
        <p:spPr>
          <a:xfrm>
            <a:off x="2269953" y="4078798"/>
            <a:ext cx="9758045" cy="1420495"/>
          </a:xfrm>
          <a:prstGeom prst="rect">
            <a:avLst/>
          </a:prstGeom>
        </p:spPr>
        <p:txBody>
          <a:bodyPr vert="horz" wrap="square" lIns="0" tIns="12700" rIns="0" bIns="0" rtlCol="0">
            <a:spAutoFit/>
          </a:bodyPr>
          <a:lstStyle/>
          <a:p>
            <a:pPr marL="12700">
              <a:lnSpc>
                <a:spcPct val="100000"/>
              </a:lnSpc>
              <a:spcBef>
                <a:spcPts val="100"/>
              </a:spcBef>
            </a:pPr>
            <a:r>
              <a:rPr sz="3050">
                <a:solidFill>
                  <a:srgbClr val="FFFFFF"/>
                </a:solidFill>
                <a:latin typeface="Calibri"/>
                <a:cs typeface="Calibri"/>
              </a:rPr>
              <a:t>Joining</a:t>
            </a:r>
            <a:r>
              <a:rPr sz="3050" spc="-10">
                <a:solidFill>
                  <a:srgbClr val="FFFFFF"/>
                </a:solidFill>
                <a:latin typeface="Calibri"/>
                <a:cs typeface="Calibri"/>
              </a:rPr>
              <a:t> </a:t>
            </a:r>
            <a:r>
              <a:rPr sz="3050" spc="-5">
                <a:solidFill>
                  <a:srgbClr val="FFFFFF"/>
                </a:solidFill>
                <a:latin typeface="Calibri"/>
                <a:cs typeface="Calibri"/>
              </a:rPr>
              <a:t>is</a:t>
            </a:r>
            <a:r>
              <a:rPr sz="3050" spc="-10">
                <a:solidFill>
                  <a:srgbClr val="FFFFFF"/>
                </a:solidFill>
                <a:latin typeface="Calibri"/>
                <a:cs typeface="Calibri"/>
              </a:rPr>
              <a:t> </a:t>
            </a:r>
            <a:r>
              <a:rPr sz="3050">
                <a:solidFill>
                  <a:srgbClr val="FFFFFF"/>
                </a:solidFill>
                <a:latin typeface="Calibri"/>
                <a:cs typeface="Calibri"/>
              </a:rPr>
              <a:t>easier</a:t>
            </a:r>
            <a:r>
              <a:rPr sz="3050" spc="-5">
                <a:solidFill>
                  <a:srgbClr val="FFFFFF"/>
                </a:solidFill>
                <a:latin typeface="Calibri"/>
                <a:cs typeface="Calibri"/>
              </a:rPr>
              <a:t> </a:t>
            </a:r>
            <a:r>
              <a:rPr sz="3050">
                <a:solidFill>
                  <a:srgbClr val="FFFFFF"/>
                </a:solidFill>
                <a:latin typeface="Calibri"/>
                <a:cs typeface="Calibri"/>
              </a:rPr>
              <a:t>with</a:t>
            </a:r>
            <a:r>
              <a:rPr sz="3050" spc="-5">
                <a:solidFill>
                  <a:srgbClr val="FFFFFF"/>
                </a:solidFill>
                <a:latin typeface="Calibri"/>
                <a:cs typeface="Calibri"/>
              </a:rPr>
              <a:t> </a:t>
            </a:r>
            <a:r>
              <a:rPr sz="3050">
                <a:solidFill>
                  <a:srgbClr val="FFFFFF"/>
                </a:solidFill>
                <a:latin typeface="Calibri"/>
                <a:cs typeface="Calibri"/>
              </a:rPr>
              <a:t>the</a:t>
            </a:r>
            <a:r>
              <a:rPr sz="3050" spc="-10">
                <a:solidFill>
                  <a:srgbClr val="FFFFFF"/>
                </a:solidFill>
                <a:latin typeface="Calibri"/>
                <a:cs typeface="Calibri"/>
              </a:rPr>
              <a:t> </a:t>
            </a:r>
            <a:r>
              <a:rPr sz="3050">
                <a:solidFill>
                  <a:srgbClr val="FFFFFF"/>
                </a:solidFill>
                <a:latin typeface="Calibri"/>
                <a:cs typeface="Calibri"/>
              </a:rPr>
              <a:t>mobile</a:t>
            </a:r>
            <a:r>
              <a:rPr sz="3050" spc="-5">
                <a:solidFill>
                  <a:srgbClr val="FFFFFF"/>
                </a:solidFill>
                <a:latin typeface="Calibri"/>
                <a:cs typeface="Calibri"/>
              </a:rPr>
              <a:t> </a:t>
            </a:r>
            <a:r>
              <a:rPr sz="3050">
                <a:solidFill>
                  <a:srgbClr val="FFFFFF"/>
                </a:solidFill>
                <a:latin typeface="Calibri"/>
                <a:cs typeface="Calibri"/>
              </a:rPr>
              <a:t>app.</a:t>
            </a:r>
            <a:r>
              <a:rPr sz="3050" spc="-10">
                <a:solidFill>
                  <a:srgbClr val="FFFFFF"/>
                </a:solidFill>
                <a:latin typeface="Calibri"/>
                <a:cs typeface="Calibri"/>
              </a:rPr>
              <a:t> Search</a:t>
            </a:r>
            <a:r>
              <a:rPr sz="3050" spc="-5">
                <a:solidFill>
                  <a:srgbClr val="FFFFFF"/>
                </a:solidFill>
                <a:latin typeface="Calibri"/>
                <a:cs typeface="Calibri"/>
              </a:rPr>
              <a:t> </a:t>
            </a:r>
            <a:r>
              <a:rPr sz="3050" spc="-25">
                <a:solidFill>
                  <a:srgbClr val="FFFFFF"/>
                </a:solidFill>
                <a:latin typeface="Calibri"/>
                <a:cs typeface="Calibri"/>
              </a:rPr>
              <a:t>for</a:t>
            </a:r>
            <a:r>
              <a:rPr sz="3050" spc="-15">
                <a:solidFill>
                  <a:srgbClr val="FFFFFF"/>
                </a:solidFill>
                <a:latin typeface="Calibri"/>
                <a:cs typeface="Calibri"/>
              </a:rPr>
              <a:t> </a:t>
            </a:r>
            <a:r>
              <a:rPr sz="3050" spc="-40">
                <a:solidFill>
                  <a:srgbClr val="FFFFFF"/>
                </a:solidFill>
                <a:latin typeface="Calibri"/>
                <a:cs typeface="Calibri"/>
              </a:rPr>
              <a:t>‘Your</a:t>
            </a:r>
            <a:endParaRPr sz="3050">
              <a:latin typeface="Calibri"/>
              <a:cs typeface="Calibri"/>
            </a:endParaRPr>
          </a:p>
          <a:p>
            <a:pPr marL="12700" marR="5080">
              <a:lnSpc>
                <a:spcPct val="100000"/>
              </a:lnSpc>
            </a:pPr>
            <a:r>
              <a:rPr sz="3050" spc="-5">
                <a:solidFill>
                  <a:srgbClr val="FFFFFF"/>
                </a:solidFill>
                <a:latin typeface="Calibri"/>
                <a:cs typeface="Calibri"/>
              </a:rPr>
              <a:t>Co-op’</a:t>
            </a:r>
            <a:r>
              <a:rPr sz="3050" spc="-10">
                <a:solidFill>
                  <a:srgbClr val="FFFFFF"/>
                </a:solidFill>
                <a:latin typeface="Calibri"/>
                <a:cs typeface="Calibri"/>
              </a:rPr>
              <a:t> </a:t>
            </a:r>
            <a:r>
              <a:rPr sz="3050" spc="-5">
                <a:solidFill>
                  <a:srgbClr val="FFFFFF"/>
                </a:solidFill>
                <a:latin typeface="Calibri"/>
                <a:cs typeface="Calibri"/>
              </a:rPr>
              <a:t>on</a:t>
            </a:r>
            <a:r>
              <a:rPr sz="3050" spc="-10">
                <a:solidFill>
                  <a:srgbClr val="FFFFFF"/>
                </a:solidFill>
                <a:latin typeface="Calibri"/>
                <a:cs typeface="Calibri"/>
              </a:rPr>
              <a:t> </a:t>
            </a:r>
            <a:r>
              <a:rPr sz="3050">
                <a:solidFill>
                  <a:srgbClr val="FFFFFF"/>
                </a:solidFill>
                <a:latin typeface="Calibri"/>
                <a:cs typeface="Calibri"/>
              </a:rPr>
              <a:t>Google</a:t>
            </a:r>
            <a:r>
              <a:rPr sz="3050" spc="-5">
                <a:solidFill>
                  <a:srgbClr val="FFFFFF"/>
                </a:solidFill>
                <a:latin typeface="Calibri"/>
                <a:cs typeface="Calibri"/>
              </a:rPr>
              <a:t> </a:t>
            </a:r>
            <a:r>
              <a:rPr sz="3050" spc="-15">
                <a:solidFill>
                  <a:srgbClr val="FFFFFF"/>
                </a:solidFill>
                <a:latin typeface="Calibri"/>
                <a:cs typeface="Calibri"/>
              </a:rPr>
              <a:t>Play</a:t>
            </a:r>
            <a:r>
              <a:rPr sz="3050">
                <a:solidFill>
                  <a:srgbClr val="FFFFFF"/>
                </a:solidFill>
                <a:latin typeface="Calibri"/>
                <a:cs typeface="Calibri"/>
              </a:rPr>
              <a:t> </a:t>
            </a:r>
            <a:r>
              <a:rPr sz="3050" spc="-5">
                <a:solidFill>
                  <a:srgbClr val="FFFFFF"/>
                </a:solidFill>
                <a:latin typeface="Calibri"/>
                <a:cs typeface="Calibri"/>
              </a:rPr>
              <a:t>or</a:t>
            </a:r>
            <a:r>
              <a:rPr sz="3050" spc="-10">
                <a:solidFill>
                  <a:srgbClr val="FFFFFF"/>
                </a:solidFill>
                <a:latin typeface="Calibri"/>
                <a:cs typeface="Calibri"/>
              </a:rPr>
              <a:t> </a:t>
            </a:r>
            <a:r>
              <a:rPr sz="3050">
                <a:solidFill>
                  <a:srgbClr val="FFFFFF"/>
                </a:solidFill>
                <a:latin typeface="Calibri"/>
                <a:cs typeface="Calibri"/>
              </a:rPr>
              <a:t>the</a:t>
            </a:r>
            <a:r>
              <a:rPr sz="3050" spc="-5">
                <a:solidFill>
                  <a:srgbClr val="FFFFFF"/>
                </a:solidFill>
                <a:latin typeface="Calibri"/>
                <a:cs typeface="Calibri"/>
              </a:rPr>
              <a:t> </a:t>
            </a:r>
            <a:r>
              <a:rPr sz="3050">
                <a:solidFill>
                  <a:srgbClr val="FFFFFF"/>
                </a:solidFill>
                <a:latin typeface="Calibri"/>
                <a:cs typeface="Calibri"/>
              </a:rPr>
              <a:t>Apple</a:t>
            </a:r>
            <a:r>
              <a:rPr sz="3050" spc="-5">
                <a:solidFill>
                  <a:srgbClr val="FFFFFF"/>
                </a:solidFill>
                <a:latin typeface="Calibri"/>
                <a:cs typeface="Calibri"/>
              </a:rPr>
              <a:t> </a:t>
            </a:r>
            <a:r>
              <a:rPr sz="3050">
                <a:solidFill>
                  <a:srgbClr val="FFFFFF"/>
                </a:solidFill>
                <a:latin typeface="Calibri"/>
                <a:cs typeface="Calibri"/>
              </a:rPr>
              <a:t>App </a:t>
            </a:r>
            <a:r>
              <a:rPr sz="3050" spc="-15">
                <a:solidFill>
                  <a:srgbClr val="FFFFFF"/>
                </a:solidFill>
                <a:latin typeface="Calibri"/>
                <a:cs typeface="Calibri"/>
              </a:rPr>
              <a:t>Store,</a:t>
            </a:r>
            <a:r>
              <a:rPr sz="3050" spc="-5">
                <a:solidFill>
                  <a:srgbClr val="FFFFFF"/>
                </a:solidFill>
                <a:latin typeface="Calibri"/>
                <a:cs typeface="Calibri"/>
              </a:rPr>
              <a:t> or</a:t>
            </a:r>
            <a:r>
              <a:rPr sz="3050" spc="-10">
                <a:solidFill>
                  <a:srgbClr val="FFFFFF"/>
                </a:solidFill>
                <a:latin typeface="Calibri"/>
                <a:cs typeface="Calibri"/>
              </a:rPr>
              <a:t> </a:t>
            </a:r>
            <a:r>
              <a:rPr sz="3050" spc="-15">
                <a:solidFill>
                  <a:srgbClr val="FFFFFF"/>
                </a:solidFill>
                <a:latin typeface="Calibri"/>
                <a:cs typeface="Calibri"/>
              </a:rPr>
              <a:t>just</a:t>
            </a:r>
            <a:r>
              <a:rPr sz="3050" spc="-5">
                <a:solidFill>
                  <a:srgbClr val="FFFFFF"/>
                </a:solidFill>
                <a:latin typeface="Calibri"/>
                <a:cs typeface="Calibri"/>
              </a:rPr>
              <a:t> </a:t>
            </a:r>
            <a:r>
              <a:rPr sz="3050" spc="-10">
                <a:solidFill>
                  <a:srgbClr val="FFFFFF"/>
                </a:solidFill>
                <a:latin typeface="Calibri"/>
                <a:cs typeface="Calibri"/>
              </a:rPr>
              <a:t>scan</a:t>
            </a:r>
            <a:r>
              <a:rPr sz="3050" spc="-5">
                <a:solidFill>
                  <a:srgbClr val="FFFFFF"/>
                </a:solidFill>
                <a:latin typeface="Calibri"/>
                <a:cs typeface="Calibri"/>
              </a:rPr>
              <a:t> </a:t>
            </a:r>
            <a:r>
              <a:rPr sz="3050">
                <a:solidFill>
                  <a:srgbClr val="FFFFFF"/>
                </a:solidFill>
                <a:latin typeface="Calibri"/>
                <a:cs typeface="Calibri"/>
              </a:rPr>
              <a:t>the </a:t>
            </a:r>
            <a:r>
              <a:rPr sz="3050" spc="-675">
                <a:solidFill>
                  <a:srgbClr val="FFFFFF"/>
                </a:solidFill>
                <a:latin typeface="Calibri"/>
                <a:cs typeface="Calibri"/>
              </a:rPr>
              <a:t> </a:t>
            </a:r>
            <a:r>
              <a:rPr sz="3050">
                <a:solidFill>
                  <a:srgbClr val="FFFFFF"/>
                </a:solidFill>
                <a:latin typeface="Calibri"/>
                <a:cs typeface="Calibri"/>
              </a:rPr>
              <a:t>QR</a:t>
            </a:r>
            <a:r>
              <a:rPr sz="3050" spc="-5">
                <a:solidFill>
                  <a:srgbClr val="FFFFFF"/>
                </a:solidFill>
                <a:latin typeface="Calibri"/>
                <a:cs typeface="Calibri"/>
              </a:rPr>
              <a:t> </a:t>
            </a:r>
            <a:r>
              <a:rPr sz="3050" spc="-10">
                <a:solidFill>
                  <a:srgbClr val="FFFFFF"/>
                </a:solidFill>
                <a:latin typeface="Calibri"/>
                <a:cs typeface="Calibri"/>
              </a:rPr>
              <a:t>code</a:t>
            </a:r>
            <a:r>
              <a:rPr sz="3050" spc="-5">
                <a:solidFill>
                  <a:srgbClr val="FFFFFF"/>
                </a:solidFill>
                <a:latin typeface="Calibri"/>
                <a:cs typeface="Calibri"/>
              </a:rPr>
              <a:t> on </a:t>
            </a:r>
            <a:r>
              <a:rPr sz="3050">
                <a:solidFill>
                  <a:srgbClr val="FFFFFF"/>
                </a:solidFill>
                <a:latin typeface="Calibri"/>
                <a:cs typeface="Calibri"/>
              </a:rPr>
              <a:t>the </a:t>
            </a:r>
            <a:r>
              <a:rPr sz="3050" spc="-15">
                <a:solidFill>
                  <a:srgbClr val="FFFFFF"/>
                </a:solidFill>
                <a:latin typeface="Calibri"/>
                <a:cs typeface="Calibri"/>
              </a:rPr>
              <a:t>promotional</a:t>
            </a:r>
            <a:r>
              <a:rPr sz="3050" spc="-5">
                <a:solidFill>
                  <a:srgbClr val="FFFFFF"/>
                </a:solidFill>
                <a:latin typeface="Calibri"/>
                <a:cs typeface="Calibri"/>
              </a:rPr>
              <a:t> </a:t>
            </a:r>
            <a:r>
              <a:rPr sz="3050" spc="-10">
                <a:solidFill>
                  <a:srgbClr val="FFFFFF"/>
                </a:solidFill>
                <a:latin typeface="Calibri"/>
                <a:cs typeface="Calibri"/>
              </a:rPr>
              <a:t>materials</a:t>
            </a:r>
            <a:r>
              <a:rPr sz="3050">
                <a:solidFill>
                  <a:srgbClr val="FFFFFF"/>
                </a:solidFill>
                <a:latin typeface="Calibri"/>
                <a:cs typeface="Calibri"/>
              </a:rPr>
              <a:t> </a:t>
            </a:r>
            <a:r>
              <a:rPr sz="3050" spc="-15">
                <a:solidFill>
                  <a:srgbClr val="FFFFFF"/>
                </a:solidFill>
                <a:latin typeface="Calibri"/>
                <a:cs typeface="Calibri"/>
              </a:rPr>
              <a:t>in-store.</a:t>
            </a:r>
            <a:endParaRPr sz="3050">
              <a:latin typeface="Calibri"/>
              <a:cs typeface="Calibri"/>
            </a:endParaRPr>
          </a:p>
        </p:txBody>
      </p:sp>
      <p:sp>
        <p:nvSpPr>
          <p:cNvPr id="5" name="object 5"/>
          <p:cNvSpPr txBox="1"/>
          <p:nvPr/>
        </p:nvSpPr>
        <p:spPr>
          <a:xfrm>
            <a:off x="2269953" y="6413020"/>
            <a:ext cx="9711690" cy="1420495"/>
          </a:xfrm>
          <a:prstGeom prst="rect">
            <a:avLst/>
          </a:prstGeom>
        </p:spPr>
        <p:txBody>
          <a:bodyPr vert="horz" wrap="square" lIns="0" tIns="12700" rIns="0" bIns="0" rtlCol="0">
            <a:spAutoFit/>
          </a:bodyPr>
          <a:lstStyle/>
          <a:p>
            <a:pPr marL="12700" marR="5080">
              <a:lnSpc>
                <a:spcPct val="100000"/>
              </a:lnSpc>
              <a:spcBef>
                <a:spcPts val="100"/>
              </a:spcBef>
            </a:pPr>
            <a:r>
              <a:rPr sz="3050" spc="-5">
                <a:solidFill>
                  <a:srgbClr val="FFFFFF"/>
                </a:solidFill>
                <a:latin typeface="Calibri"/>
                <a:cs typeface="Calibri"/>
              </a:rPr>
              <a:t>Click on </a:t>
            </a:r>
            <a:r>
              <a:rPr sz="3050">
                <a:solidFill>
                  <a:srgbClr val="FFFFFF"/>
                </a:solidFill>
                <a:latin typeface="Calibri"/>
                <a:cs typeface="Calibri"/>
              </a:rPr>
              <a:t>the ‘Register’ </a:t>
            </a:r>
            <a:r>
              <a:rPr sz="3050" spc="-5">
                <a:solidFill>
                  <a:srgbClr val="FFFFFF"/>
                </a:solidFill>
                <a:latin typeface="Calibri"/>
                <a:cs typeface="Calibri"/>
              </a:rPr>
              <a:t>link, </a:t>
            </a:r>
            <a:r>
              <a:rPr sz="3050">
                <a:solidFill>
                  <a:srgbClr val="FFFFFF"/>
                </a:solidFill>
                <a:latin typeface="Calibri"/>
                <a:cs typeface="Calibri"/>
              </a:rPr>
              <a:t>add </a:t>
            </a:r>
            <a:r>
              <a:rPr sz="3050" spc="-15">
                <a:solidFill>
                  <a:srgbClr val="FFFFFF"/>
                </a:solidFill>
                <a:latin typeface="Calibri"/>
                <a:cs typeface="Calibri"/>
              </a:rPr>
              <a:t>your contact </a:t>
            </a:r>
            <a:r>
              <a:rPr sz="3050" spc="-10">
                <a:solidFill>
                  <a:srgbClr val="FFFFFF"/>
                </a:solidFill>
                <a:latin typeface="Calibri"/>
                <a:cs typeface="Calibri"/>
              </a:rPr>
              <a:t>details </a:t>
            </a:r>
            <a:r>
              <a:rPr sz="3050">
                <a:solidFill>
                  <a:srgbClr val="FFFFFF"/>
                </a:solidFill>
                <a:latin typeface="Calibri"/>
                <a:cs typeface="Calibri"/>
              </a:rPr>
              <a:t>and </a:t>
            </a:r>
            <a:r>
              <a:rPr sz="3050" spc="-5">
                <a:solidFill>
                  <a:srgbClr val="FFFFFF"/>
                </a:solidFill>
                <a:latin typeface="Calibri"/>
                <a:cs typeface="Calibri"/>
              </a:rPr>
              <a:t>select </a:t>
            </a:r>
            <a:r>
              <a:rPr sz="3050" spc="-675">
                <a:solidFill>
                  <a:srgbClr val="FFFFFF"/>
                </a:solidFill>
                <a:latin typeface="Calibri"/>
                <a:cs typeface="Calibri"/>
              </a:rPr>
              <a:t> </a:t>
            </a:r>
            <a:r>
              <a:rPr sz="3050" spc="-15">
                <a:solidFill>
                  <a:srgbClr val="FFFFFF"/>
                </a:solidFill>
                <a:latin typeface="Calibri"/>
                <a:cs typeface="Calibri"/>
              </a:rPr>
              <a:t>your</a:t>
            </a:r>
            <a:r>
              <a:rPr sz="3050" spc="-10">
                <a:solidFill>
                  <a:srgbClr val="FFFFFF"/>
                </a:solidFill>
                <a:latin typeface="Calibri"/>
                <a:cs typeface="Calibri"/>
              </a:rPr>
              <a:t> </a:t>
            </a:r>
            <a:r>
              <a:rPr sz="3050" spc="-15">
                <a:solidFill>
                  <a:srgbClr val="FFFFFF"/>
                </a:solidFill>
                <a:latin typeface="Calibri"/>
                <a:cs typeface="Calibri"/>
              </a:rPr>
              <a:t>password.</a:t>
            </a:r>
            <a:r>
              <a:rPr sz="3050" spc="-5">
                <a:solidFill>
                  <a:srgbClr val="FFFFFF"/>
                </a:solidFill>
                <a:latin typeface="Calibri"/>
                <a:cs typeface="Calibri"/>
              </a:rPr>
              <a:t> Choose online </a:t>
            </a:r>
            <a:r>
              <a:rPr sz="3050" spc="-10">
                <a:solidFill>
                  <a:srgbClr val="FFFFFF"/>
                </a:solidFill>
                <a:latin typeface="Calibri"/>
                <a:cs typeface="Calibri"/>
              </a:rPr>
              <a:t>membership</a:t>
            </a:r>
            <a:r>
              <a:rPr sz="3050" spc="-5">
                <a:solidFill>
                  <a:srgbClr val="FFFFFF"/>
                </a:solidFill>
                <a:latin typeface="Calibri"/>
                <a:cs typeface="Calibri"/>
              </a:rPr>
              <a:t> </a:t>
            </a:r>
            <a:r>
              <a:rPr sz="3050" spc="-15">
                <a:solidFill>
                  <a:srgbClr val="FFFFFF"/>
                </a:solidFill>
                <a:latin typeface="Calibri"/>
                <a:cs typeface="Calibri"/>
              </a:rPr>
              <a:t>to</a:t>
            </a:r>
            <a:r>
              <a:rPr sz="3050" spc="-5">
                <a:solidFill>
                  <a:srgbClr val="FFFFFF"/>
                </a:solidFill>
                <a:latin typeface="Calibri"/>
                <a:cs typeface="Calibri"/>
              </a:rPr>
              <a:t> </a:t>
            </a:r>
            <a:r>
              <a:rPr sz="3050" spc="-10">
                <a:solidFill>
                  <a:srgbClr val="FFFFFF"/>
                </a:solidFill>
                <a:latin typeface="Calibri"/>
                <a:cs typeface="Calibri"/>
              </a:rPr>
              <a:t>go green</a:t>
            </a:r>
            <a:r>
              <a:rPr sz="3050">
                <a:solidFill>
                  <a:srgbClr val="FFFFFF"/>
                </a:solidFill>
                <a:latin typeface="Calibri"/>
                <a:cs typeface="Calibri"/>
              </a:rPr>
              <a:t> and </a:t>
            </a:r>
            <a:r>
              <a:rPr sz="3050" spc="5">
                <a:solidFill>
                  <a:srgbClr val="FFFFFF"/>
                </a:solidFill>
                <a:latin typeface="Calibri"/>
                <a:cs typeface="Calibri"/>
              </a:rPr>
              <a:t> </a:t>
            </a:r>
            <a:r>
              <a:rPr sz="3050" spc="-5">
                <a:solidFill>
                  <a:srgbClr val="FFFFFF"/>
                </a:solidFill>
                <a:latin typeface="Calibri"/>
                <a:cs typeface="Calibri"/>
              </a:rPr>
              <a:t>paperless</a:t>
            </a:r>
            <a:r>
              <a:rPr sz="3050" spc="-10">
                <a:solidFill>
                  <a:srgbClr val="FFFFFF"/>
                </a:solidFill>
                <a:latin typeface="Calibri"/>
                <a:cs typeface="Calibri"/>
              </a:rPr>
              <a:t> </a:t>
            </a:r>
            <a:r>
              <a:rPr sz="3050" spc="-5">
                <a:solidFill>
                  <a:srgbClr val="FFFFFF"/>
                </a:solidFill>
                <a:latin typeface="Calibri"/>
                <a:cs typeface="Calibri"/>
              </a:rPr>
              <a:t>or </a:t>
            </a:r>
            <a:r>
              <a:rPr sz="3050" spc="-15">
                <a:solidFill>
                  <a:srgbClr val="FFFFFF"/>
                </a:solidFill>
                <a:latin typeface="Calibri"/>
                <a:cs typeface="Calibri"/>
              </a:rPr>
              <a:t>get</a:t>
            </a:r>
            <a:r>
              <a:rPr sz="3050">
                <a:solidFill>
                  <a:srgbClr val="FFFFFF"/>
                </a:solidFill>
                <a:latin typeface="Calibri"/>
                <a:cs typeface="Calibri"/>
              </a:rPr>
              <a:t> </a:t>
            </a:r>
            <a:r>
              <a:rPr sz="3050" spc="-15">
                <a:solidFill>
                  <a:srgbClr val="FFFFFF"/>
                </a:solidFill>
                <a:latin typeface="Calibri"/>
                <a:cs typeface="Calibri"/>
              </a:rPr>
              <a:t>your</a:t>
            </a:r>
            <a:r>
              <a:rPr sz="3050" spc="-5">
                <a:solidFill>
                  <a:srgbClr val="FFFFFF"/>
                </a:solidFill>
                <a:latin typeface="Calibri"/>
                <a:cs typeface="Calibri"/>
              </a:rPr>
              <a:t> </a:t>
            </a:r>
            <a:r>
              <a:rPr sz="3050" spc="-20">
                <a:solidFill>
                  <a:srgbClr val="FFFFFF"/>
                </a:solidFill>
                <a:latin typeface="Calibri"/>
                <a:cs typeface="Calibri"/>
              </a:rPr>
              <a:t>card</a:t>
            </a:r>
            <a:r>
              <a:rPr sz="3050" spc="-10">
                <a:solidFill>
                  <a:srgbClr val="FFFFFF"/>
                </a:solidFill>
                <a:latin typeface="Calibri"/>
                <a:cs typeface="Calibri"/>
              </a:rPr>
              <a:t> </a:t>
            </a:r>
            <a:r>
              <a:rPr sz="3050" spc="-5">
                <a:solidFill>
                  <a:srgbClr val="FFFFFF"/>
                </a:solidFill>
                <a:latin typeface="Calibri"/>
                <a:cs typeface="Calibri"/>
              </a:rPr>
              <a:t>in </a:t>
            </a:r>
            <a:r>
              <a:rPr sz="3050">
                <a:solidFill>
                  <a:srgbClr val="FFFFFF"/>
                </a:solidFill>
                <a:latin typeface="Calibri"/>
                <a:cs typeface="Calibri"/>
              </a:rPr>
              <a:t>the </a:t>
            </a:r>
            <a:r>
              <a:rPr sz="3050" spc="-10">
                <a:solidFill>
                  <a:srgbClr val="FFFFFF"/>
                </a:solidFill>
                <a:latin typeface="Calibri"/>
                <a:cs typeface="Calibri"/>
              </a:rPr>
              <a:t>post.</a:t>
            </a:r>
            <a:endParaRPr sz="3050">
              <a:latin typeface="Calibri"/>
              <a:cs typeface="Calibri"/>
            </a:endParaRPr>
          </a:p>
        </p:txBody>
      </p:sp>
      <p:sp>
        <p:nvSpPr>
          <p:cNvPr id="6" name="object 6"/>
          <p:cNvSpPr txBox="1"/>
          <p:nvPr/>
        </p:nvSpPr>
        <p:spPr>
          <a:xfrm>
            <a:off x="2269953" y="8699977"/>
            <a:ext cx="8364855" cy="1420495"/>
          </a:xfrm>
          <a:prstGeom prst="rect">
            <a:avLst/>
          </a:prstGeom>
        </p:spPr>
        <p:txBody>
          <a:bodyPr vert="horz" wrap="square" lIns="0" tIns="12700" rIns="0" bIns="0" rtlCol="0">
            <a:spAutoFit/>
          </a:bodyPr>
          <a:lstStyle/>
          <a:p>
            <a:pPr marL="12700" marR="5080">
              <a:lnSpc>
                <a:spcPct val="100000"/>
              </a:lnSpc>
              <a:spcBef>
                <a:spcPts val="100"/>
              </a:spcBef>
            </a:pPr>
            <a:r>
              <a:rPr sz="3050" spc="-60">
                <a:solidFill>
                  <a:srgbClr val="FFFFFF"/>
                </a:solidFill>
                <a:latin typeface="Calibri"/>
                <a:cs typeface="Calibri"/>
              </a:rPr>
              <a:t>You’re</a:t>
            </a:r>
            <a:r>
              <a:rPr sz="3050" spc="-5">
                <a:solidFill>
                  <a:srgbClr val="FFFFFF"/>
                </a:solidFill>
                <a:latin typeface="Calibri"/>
                <a:cs typeface="Calibri"/>
              </a:rPr>
              <a:t> done!</a:t>
            </a:r>
            <a:r>
              <a:rPr sz="3050" spc="-10">
                <a:solidFill>
                  <a:srgbClr val="FFFFFF"/>
                </a:solidFill>
                <a:latin typeface="Calibri"/>
                <a:cs typeface="Calibri"/>
              </a:rPr>
              <a:t> </a:t>
            </a:r>
            <a:r>
              <a:rPr sz="3050" spc="-25">
                <a:solidFill>
                  <a:srgbClr val="FFFFFF"/>
                </a:solidFill>
                <a:latin typeface="Calibri"/>
                <a:cs typeface="Calibri"/>
              </a:rPr>
              <a:t>We’ll</a:t>
            </a:r>
            <a:r>
              <a:rPr sz="3050" spc="-5">
                <a:solidFill>
                  <a:srgbClr val="FFFFFF"/>
                </a:solidFill>
                <a:latin typeface="Calibri"/>
                <a:cs typeface="Calibri"/>
              </a:rPr>
              <a:t> send</a:t>
            </a:r>
            <a:r>
              <a:rPr sz="3050" spc="-10">
                <a:solidFill>
                  <a:srgbClr val="FFFFFF"/>
                </a:solidFill>
                <a:latin typeface="Calibri"/>
                <a:cs typeface="Calibri"/>
              </a:rPr>
              <a:t> </a:t>
            </a:r>
            <a:r>
              <a:rPr sz="3050" spc="-15">
                <a:solidFill>
                  <a:srgbClr val="FFFFFF"/>
                </a:solidFill>
                <a:latin typeface="Calibri"/>
                <a:cs typeface="Calibri"/>
              </a:rPr>
              <a:t>you</a:t>
            </a:r>
            <a:r>
              <a:rPr sz="3050" spc="-5">
                <a:solidFill>
                  <a:srgbClr val="FFFFFF"/>
                </a:solidFill>
                <a:latin typeface="Calibri"/>
                <a:cs typeface="Calibri"/>
              </a:rPr>
              <a:t> </a:t>
            </a:r>
            <a:r>
              <a:rPr sz="3050">
                <a:solidFill>
                  <a:srgbClr val="FFFFFF"/>
                </a:solidFill>
                <a:latin typeface="Calibri"/>
                <a:cs typeface="Calibri"/>
              </a:rPr>
              <a:t>an</a:t>
            </a:r>
            <a:r>
              <a:rPr sz="3050" spc="-10">
                <a:solidFill>
                  <a:srgbClr val="FFFFFF"/>
                </a:solidFill>
                <a:latin typeface="Calibri"/>
                <a:cs typeface="Calibri"/>
              </a:rPr>
              <a:t> </a:t>
            </a:r>
            <a:r>
              <a:rPr sz="3050">
                <a:solidFill>
                  <a:srgbClr val="FFFFFF"/>
                </a:solidFill>
                <a:latin typeface="Calibri"/>
                <a:cs typeface="Calibri"/>
              </a:rPr>
              <a:t>email</a:t>
            </a:r>
            <a:r>
              <a:rPr sz="3050" spc="-5">
                <a:solidFill>
                  <a:srgbClr val="FFFFFF"/>
                </a:solidFill>
                <a:latin typeface="Calibri"/>
                <a:cs typeface="Calibri"/>
              </a:rPr>
              <a:t> </a:t>
            </a:r>
            <a:r>
              <a:rPr sz="3050" spc="-15">
                <a:solidFill>
                  <a:srgbClr val="FFFFFF"/>
                </a:solidFill>
                <a:latin typeface="Calibri"/>
                <a:cs typeface="Calibri"/>
              </a:rPr>
              <a:t>to</a:t>
            </a:r>
            <a:r>
              <a:rPr sz="3050" spc="-10">
                <a:solidFill>
                  <a:srgbClr val="FFFFFF"/>
                </a:solidFill>
                <a:latin typeface="Calibri"/>
                <a:cs typeface="Calibri"/>
              </a:rPr>
              <a:t> </a:t>
            </a:r>
            <a:r>
              <a:rPr sz="3050" spc="-15">
                <a:solidFill>
                  <a:srgbClr val="FFFFFF"/>
                </a:solidFill>
                <a:latin typeface="Calibri"/>
                <a:cs typeface="Calibri"/>
              </a:rPr>
              <a:t>confirm</a:t>
            </a:r>
            <a:r>
              <a:rPr sz="3050" spc="-10">
                <a:solidFill>
                  <a:srgbClr val="FFFFFF"/>
                </a:solidFill>
                <a:latin typeface="Calibri"/>
                <a:cs typeface="Calibri"/>
              </a:rPr>
              <a:t> </a:t>
            </a:r>
            <a:r>
              <a:rPr sz="3050" spc="-15">
                <a:solidFill>
                  <a:srgbClr val="FFFFFF"/>
                </a:solidFill>
                <a:latin typeface="Calibri"/>
                <a:cs typeface="Calibri"/>
              </a:rPr>
              <a:t>your </a:t>
            </a:r>
            <a:r>
              <a:rPr sz="3050" spc="-670">
                <a:solidFill>
                  <a:srgbClr val="FFFFFF"/>
                </a:solidFill>
                <a:latin typeface="Calibri"/>
                <a:cs typeface="Calibri"/>
              </a:rPr>
              <a:t> </a:t>
            </a:r>
            <a:r>
              <a:rPr sz="3050" spc="-10">
                <a:solidFill>
                  <a:srgbClr val="FFFFFF"/>
                </a:solidFill>
                <a:latin typeface="Calibri"/>
                <a:cs typeface="Calibri"/>
              </a:rPr>
              <a:t>membership. </a:t>
            </a:r>
            <a:r>
              <a:rPr sz="3050" spc="-80">
                <a:solidFill>
                  <a:srgbClr val="FFFFFF"/>
                </a:solidFill>
                <a:latin typeface="Calibri"/>
                <a:cs typeface="Calibri"/>
              </a:rPr>
              <a:t>You</a:t>
            </a:r>
            <a:r>
              <a:rPr sz="3050" spc="-10">
                <a:solidFill>
                  <a:srgbClr val="FFFFFF"/>
                </a:solidFill>
                <a:latin typeface="Calibri"/>
                <a:cs typeface="Calibri"/>
              </a:rPr>
              <a:t> can</a:t>
            </a:r>
            <a:r>
              <a:rPr sz="3050" spc="-5">
                <a:solidFill>
                  <a:srgbClr val="FFFFFF"/>
                </a:solidFill>
                <a:latin typeface="Calibri"/>
                <a:cs typeface="Calibri"/>
              </a:rPr>
              <a:t> </a:t>
            </a:r>
            <a:r>
              <a:rPr sz="3050" spc="-15">
                <a:solidFill>
                  <a:srgbClr val="FFFFFF"/>
                </a:solidFill>
                <a:latin typeface="Calibri"/>
                <a:cs typeface="Calibri"/>
              </a:rPr>
              <a:t>start</a:t>
            </a:r>
            <a:r>
              <a:rPr sz="3050" spc="-10">
                <a:solidFill>
                  <a:srgbClr val="FFFFFF"/>
                </a:solidFill>
                <a:latin typeface="Calibri"/>
                <a:cs typeface="Calibri"/>
              </a:rPr>
              <a:t> </a:t>
            </a:r>
            <a:r>
              <a:rPr sz="3050" spc="-5">
                <a:solidFill>
                  <a:srgbClr val="FFFFFF"/>
                </a:solidFill>
                <a:latin typeface="Calibri"/>
                <a:cs typeface="Calibri"/>
              </a:rPr>
              <a:t>using </a:t>
            </a:r>
            <a:r>
              <a:rPr sz="3050" spc="-15">
                <a:solidFill>
                  <a:srgbClr val="FFFFFF"/>
                </a:solidFill>
                <a:latin typeface="Calibri"/>
                <a:cs typeface="Calibri"/>
              </a:rPr>
              <a:t>your</a:t>
            </a:r>
            <a:r>
              <a:rPr sz="3050" spc="-10">
                <a:solidFill>
                  <a:srgbClr val="FFFFFF"/>
                </a:solidFill>
                <a:latin typeface="Calibri"/>
                <a:cs typeface="Calibri"/>
              </a:rPr>
              <a:t> </a:t>
            </a:r>
            <a:r>
              <a:rPr sz="3050" spc="-5">
                <a:solidFill>
                  <a:srgbClr val="FFFFFF"/>
                </a:solidFill>
                <a:latin typeface="Calibri"/>
                <a:cs typeface="Calibri"/>
              </a:rPr>
              <a:t>online </a:t>
            </a:r>
            <a:r>
              <a:rPr sz="3050">
                <a:solidFill>
                  <a:srgbClr val="FFFFFF"/>
                </a:solidFill>
                <a:latin typeface="Calibri"/>
                <a:cs typeface="Calibri"/>
              </a:rPr>
              <a:t>app</a:t>
            </a:r>
            <a:r>
              <a:rPr sz="3050" spc="-10">
                <a:solidFill>
                  <a:srgbClr val="FFFFFF"/>
                </a:solidFill>
                <a:latin typeface="Calibri"/>
                <a:cs typeface="Calibri"/>
              </a:rPr>
              <a:t> </a:t>
            </a:r>
            <a:r>
              <a:rPr sz="3050" spc="-5">
                <a:solidFill>
                  <a:srgbClr val="FFFFFF"/>
                </a:solidFill>
                <a:latin typeface="Calibri"/>
                <a:cs typeface="Calibri"/>
              </a:rPr>
              <a:t>in </a:t>
            </a:r>
            <a:r>
              <a:rPr sz="3050">
                <a:solidFill>
                  <a:srgbClr val="FFFFFF"/>
                </a:solidFill>
                <a:latin typeface="Calibri"/>
                <a:cs typeface="Calibri"/>
              </a:rPr>
              <a:t> </a:t>
            </a:r>
            <a:r>
              <a:rPr sz="3050" spc="-25">
                <a:solidFill>
                  <a:srgbClr val="FFFFFF"/>
                </a:solidFill>
                <a:latin typeface="Calibri"/>
                <a:cs typeface="Calibri"/>
              </a:rPr>
              <a:t>store</a:t>
            </a:r>
            <a:r>
              <a:rPr sz="3050" spc="-5">
                <a:solidFill>
                  <a:srgbClr val="FFFFFF"/>
                </a:solidFill>
                <a:latin typeface="Calibri"/>
                <a:cs typeface="Calibri"/>
              </a:rPr>
              <a:t> </a:t>
            </a:r>
            <a:r>
              <a:rPr sz="3050" spc="-25">
                <a:solidFill>
                  <a:srgbClr val="FFFFFF"/>
                </a:solidFill>
                <a:latin typeface="Calibri"/>
                <a:cs typeface="Calibri"/>
              </a:rPr>
              <a:t>immediately.</a:t>
            </a:r>
            <a:endParaRPr sz="3050">
              <a:latin typeface="Calibri"/>
              <a:cs typeface="Calibri"/>
            </a:endParaRPr>
          </a:p>
        </p:txBody>
      </p:sp>
      <p:sp>
        <p:nvSpPr>
          <p:cNvPr id="7" name="object 7"/>
          <p:cNvSpPr/>
          <p:nvPr/>
        </p:nvSpPr>
        <p:spPr>
          <a:xfrm>
            <a:off x="926668" y="4188364"/>
            <a:ext cx="796290" cy="5417185"/>
          </a:xfrm>
          <a:custGeom>
            <a:avLst/>
            <a:gdLst/>
            <a:ahLst/>
            <a:cxnLst/>
            <a:rect l="l" t="t" r="r" b="b"/>
            <a:pathLst>
              <a:path w="796289" h="5417184">
                <a:moveTo>
                  <a:pt x="795782" y="5018786"/>
                </a:moveTo>
                <a:lnTo>
                  <a:pt x="793115" y="4972380"/>
                </a:lnTo>
                <a:lnTo>
                  <a:pt x="785279" y="4927549"/>
                </a:lnTo>
                <a:lnTo>
                  <a:pt x="772591" y="4884598"/>
                </a:lnTo>
                <a:lnTo>
                  <a:pt x="755345" y="4843805"/>
                </a:lnTo>
                <a:lnTo>
                  <a:pt x="733844" y="4805477"/>
                </a:lnTo>
                <a:lnTo>
                  <a:pt x="708367" y="4769929"/>
                </a:lnTo>
                <a:lnTo>
                  <a:pt x="679246" y="4737430"/>
                </a:lnTo>
                <a:lnTo>
                  <a:pt x="646760" y="4708309"/>
                </a:lnTo>
                <a:lnTo>
                  <a:pt x="611200" y="4682845"/>
                </a:lnTo>
                <a:lnTo>
                  <a:pt x="572871" y="4661332"/>
                </a:lnTo>
                <a:lnTo>
                  <a:pt x="532091" y="4644085"/>
                </a:lnTo>
                <a:lnTo>
                  <a:pt x="489127" y="4631398"/>
                </a:lnTo>
                <a:lnTo>
                  <a:pt x="444296" y="4623574"/>
                </a:lnTo>
                <a:lnTo>
                  <a:pt x="397891" y="4620895"/>
                </a:lnTo>
                <a:lnTo>
                  <a:pt x="351485" y="4623574"/>
                </a:lnTo>
                <a:lnTo>
                  <a:pt x="306654" y="4631398"/>
                </a:lnTo>
                <a:lnTo>
                  <a:pt x="263702" y="4644085"/>
                </a:lnTo>
                <a:lnTo>
                  <a:pt x="222910" y="4661332"/>
                </a:lnTo>
                <a:lnTo>
                  <a:pt x="184581" y="4682845"/>
                </a:lnTo>
                <a:lnTo>
                  <a:pt x="149034" y="4708309"/>
                </a:lnTo>
                <a:lnTo>
                  <a:pt x="116535" y="4737430"/>
                </a:lnTo>
                <a:lnTo>
                  <a:pt x="87414" y="4769929"/>
                </a:lnTo>
                <a:lnTo>
                  <a:pt x="61950" y="4805477"/>
                </a:lnTo>
                <a:lnTo>
                  <a:pt x="40436" y="4843805"/>
                </a:lnTo>
                <a:lnTo>
                  <a:pt x="23190" y="4884598"/>
                </a:lnTo>
                <a:lnTo>
                  <a:pt x="10502" y="4927549"/>
                </a:lnTo>
                <a:lnTo>
                  <a:pt x="2679" y="4972380"/>
                </a:lnTo>
                <a:lnTo>
                  <a:pt x="0" y="5018786"/>
                </a:lnTo>
                <a:lnTo>
                  <a:pt x="2679" y="5065192"/>
                </a:lnTo>
                <a:lnTo>
                  <a:pt x="10502" y="5110023"/>
                </a:lnTo>
                <a:lnTo>
                  <a:pt x="23190" y="5152974"/>
                </a:lnTo>
                <a:lnTo>
                  <a:pt x="40436" y="5193766"/>
                </a:lnTo>
                <a:lnTo>
                  <a:pt x="61950" y="5232095"/>
                </a:lnTo>
                <a:lnTo>
                  <a:pt x="87414" y="5267655"/>
                </a:lnTo>
                <a:lnTo>
                  <a:pt x="116535" y="5300142"/>
                </a:lnTo>
                <a:lnTo>
                  <a:pt x="149034" y="5329263"/>
                </a:lnTo>
                <a:lnTo>
                  <a:pt x="184581" y="5354739"/>
                </a:lnTo>
                <a:lnTo>
                  <a:pt x="222910" y="5376240"/>
                </a:lnTo>
                <a:lnTo>
                  <a:pt x="263702" y="5393487"/>
                </a:lnTo>
                <a:lnTo>
                  <a:pt x="306654" y="5406174"/>
                </a:lnTo>
                <a:lnTo>
                  <a:pt x="351485" y="5413997"/>
                </a:lnTo>
                <a:lnTo>
                  <a:pt x="397891" y="5416677"/>
                </a:lnTo>
                <a:lnTo>
                  <a:pt x="444296" y="5413997"/>
                </a:lnTo>
                <a:lnTo>
                  <a:pt x="489127" y="5406174"/>
                </a:lnTo>
                <a:lnTo>
                  <a:pt x="532091" y="5393487"/>
                </a:lnTo>
                <a:lnTo>
                  <a:pt x="572871" y="5376240"/>
                </a:lnTo>
                <a:lnTo>
                  <a:pt x="611200" y="5354739"/>
                </a:lnTo>
                <a:lnTo>
                  <a:pt x="646760" y="5329263"/>
                </a:lnTo>
                <a:lnTo>
                  <a:pt x="679246" y="5300142"/>
                </a:lnTo>
                <a:lnTo>
                  <a:pt x="708367" y="5267655"/>
                </a:lnTo>
                <a:lnTo>
                  <a:pt x="733844" y="5232095"/>
                </a:lnTo>
                <a:lnTo>
                  <a:pt x="755345" y="5193766"/>
                </a:lnTo>
                <a:lnTo>
                  <a:pt x="772591" y="5152974"/>
                </a:lnTo>
                <a:lnTo>
                  <a:pt x="785279" y="5110023"/>
                </a:lnTo>
                <a:lnTo>
                  <a:pt x="793115" y="5065192"/>
                </a:lnTo>
                <a:lnTo>
                  <a:pt x="795782" y="5018786"/>
                </a:lnTo>
                <a:close/>
              </a:path>
              <a:path w="796289" h="5417184">
                <a:moveTo>
                  <a:pt x="795782" y="2731986"/>
                </a:moveTo>
                <a:lnTo>
                  <a:pt x="793115" y="2685580"/>
                </a:lnTo>
                <a:lnTo>
                  <a:pt x="785279" y="2640749"/>
                </a:lnTo>
                <a:lnTo>
                  <a:pt x="772591" y="2597785"/>
                </a:lnTo>
                <a:lnTo>
                  <a:pt x="755345" y="2556992"/>
                </a:lnTo>
                <a:lnTo>
                  <a:pt x="733844" y="2518676"/>
                </a:lnTo>
                <a:lnTo>
                  <a:pt x="708367" y="2483116"/>
                </a:lnTo>
                <a:lnTo>
                  <a:pt x="679246" y="2450630"/>
                </a:lnTo>
                <a:lnTo>
                  <a:pt x="646760" y="2421496"/>
                </a:lnTo>
                <a:lnTo>
                  <a:pt x="611200" y="2396032"/>
                </a:lnTo>
                <a:lnTo>
                  <a:pt x="572871" y="2374531"/>
                </a:lnTo>
                <a:lnTo>
                  <a:pt x="532091" y="2357285"/>
                </a:lnTo>
                <a:lnTo>
                  <a:pt x="489127" y="2344597"/>
                </a:lnTo>
                <a:lnTo>
                  <a:pt x="444296" y="2336762"/>
                </a:lnTo>
                <a:lnTo>
                  <a:pt x="397891" y="2334082"/>
                </a:lnTo>
                <a:lnTo>
                  <a:pt x="351485" y="2336762"/>
                </a:lnTo>
                <a:lnTo>
                  <a:pt x="306654" y="2344597"/>
                </a:lnTo>
                <a:lnTo>
                  <a:pt x="263702" y="2357285"/>
                </a:lnTo>
                <a:lnTo>
                  <a:pt x="222910" y="2374531"/>
                </a:lnTo>
                <a:lnTo>
                  <a:pt x="184581" y="2396032"/>
                </a:lnTo>
                <a:lnTo>
                  <a:pt x="149034" y="2421496"/>
                </a:lnTo>
                <a:lnTo>
                  <a:pt x="116535" y="2450630"/>
                </a:lnTo>
                <a:lnTo>
                  <a:pt x="87414" y="2483116"/>
                </a:lnTo>
                <a:lnTo>
                  <a:pt x="61950" y="2518676"/>
                </a:lnTo>
                <a:lnTo>
                  <a:pt x="40436" y="2556992"/>
                </a:lnTo>
                <a:lnTo>
                  <a:pt x="23190" y="2597785"/>
                </a:lnTo>
                <a:lnTo>
                  <a:pt x="10502" y="2640749"/>
                </a:lnTo>
                <a:lnTo>
                  <a:pt x="2679" y="2685580"/>
                </a:lnTo>
                <a:lnTo>
                  <a:pt x="0" y="2731986"/>
                </a:lnTo>
                <a:lnTo>
                  <a:pt x="2679" y="2778379"/>
                </a:lnTo>
                <a:lnTo>
                  <a:pt x="10502" y="2823210"/>
                </a:lnTo>
                <a:lnTo>
                  <a:pt x="23190" y="2866174"/>
                </a:lnTo>
                <a:lnTo>
                  <a:pt x="40436" y="2906966"/>
                </a:lnTo>
                <a:lnTo>
                  <a:pt x="61950" y="2945282"/>
                </a:lnTo>
                <a:lnTo>
                  <a:pt x="87414" y="2980842"/>
                </a:lnTo>
                <a:lnTo>
                  <a:pt x="116535" y="3013341"/>
                </a:lnTo>
                <a:lnTo>
                  <a:pt x="149034" y="3042462"/>
                </a:lnTo>
                <a:lnTo>
                  <a:pt x="184581" y="3067926"/>
                </a:lnTo>
                <a:lnTo>
                  <a:pt x="222910" y="3089427"/>
                </a:lnTo>
                <a:lnTo>
                  <a:pt x="263702" y="3106674"/>
                </a:lnTo>
                <a:lnTo>
                  <a:pt x="306654" y="3119361"/>
                </a:lnTo>
                <a:lnTo>
                  <a:pt x="351485" y="3127197"/>
                </a:lnTo>
                <a:lnTo>
                  <a:pt x="397891" y="3129877"/>
                </a:lnTo>
                <a:lnTo>
                  <a:pt x="444296" y="3127197"/>
                </a:lnTo>
                <a:lnTo>
                  <a:pt x="489127" y="3119361"/>
                </a:lnTo>
                <a:lnTo>
                  <a:pt x="532091" y="3106674"/>
                </a:lnTo>
                <a:lnTo>
                  <a:pt x="572871" y="3089427"/>
                </a:lnTo>
                <a:lnTo>
                  <a:pt x="611200" y="3067926"/>
                </a:lnTo>
                <a:lnTo>
                  <a:pt x="646760" y="3042462"/>
                </a:lnTo>
                <a:lnTo>
                  <a:pt x="679246" y="3013341"/>
                </a:lnTo>
                <a:lnTo>
                  <a:pt x="708367" y="2980842"/>
                </a:lnTo>
                <a:lnTo>
                  <a:pt x="733844" y="2945282"/>
                </a:lnTo>
                <a:lnTo>
                  <a:pt x="755345" y="2906966"/>
                </a:lnTo>
                <a:lnTo>
                  <a:pt x="772591" y="2866174"/>
                </a:lnTo>
                <a:lnTo>
                  <a:pt x="785279" y="2823210"/>
                </a:lnTo>
                <a:lnTo>
                  <a:pt x="793115" y="2778379"/>
                </a:lnTo>
                <a:lnTo>
                  <a:pt x="795782" y="2731986"/>
                </a:lnTo>
                <a:close/>
              </a:path>
              <a:path w="796289" h="5417184">
                <a:moveTo>
                  <a:pt x="795782" y="397891"/>
                </a:moveTo>
                <a:lnTo>
                  <a:pt x="793115" y="351485"/>
                </a:lnTo>
                <a:lnTo>
                  <a:pt x="785279" y="306654"/>
                </a:lnTo>
                <a:lnTo>
                  <a:pt x="772591" y="263690"/>
                </a:lnTo>
                <a:lnTo>
                  <a:pt x="755345" y="222910"/>
                </a:lnTo>
                <a:lnTo>
                  <a:pt x="733844" y="184581"/>
                </a:lnTo>
                <a:lnTo>
                  <a:pt x="708367" y="149021"/>
                </a:lnTo>
                <a:lnTo>
                  <a:pt x="679246" y="116535"/>
                </a:lnTo>
                <a:lnTo>
                  <a:pt x="646760" y="87414"/>
                </a:lnTo>
                <a:lnTo>
                  <a:pt x="611200" y="61937"/>
                </a:lnTo>
                <a:lnTo>
                  <a:pt x="572871" y="40436"/>
                </a:lnTo>
                <a:lnTo>
                  <a:pt x="532091" y="23190"/>
                </a:lnTo>
                <a:lnTo>
                  <a:pt x="489127" y="10502"/>
                </a:lnTo>
                <a:lnTo>
                  <a:pt x="444296" y="2667"/>
                </a:lnTo>
                <a:lnTo>
                  <a:pt x="397891" y="0"/>
                </a:lnTo>
                <a:lnTo>
                  <a:pt x="351485" y="2667"/>
                </a:lnTo>
                <a:lnTo>
                  <a:pt x="306654" y="10502"/>
                </a:lnTo>
                <a:lnTo>
                  <a:pt x="263702" y="23190"/>
                </a:lnTo>
                <a:lnTo>
                  <a:pt x="222910" y="40436"/>
                </a:lnTo>
                <a:lnTo>
                  <a:pt x="184581" y="61937"/>
                </a:lnTo>
                <a:lnTo>
                  <a:pt x="149034" y="87414"/>
                </a:lnTo>
                <a:lnTo>
                  <a:pt x="116535" y="116535"/>
                </a:lnTo>
                <a:lnTo>
                  <a:pt x="87414" y="149021"/>
                </a:lnTo>
                <a:lnTo>
                  <a:pt x="61950" y="184581"/>
                </a:lnTo>
                <a:lnTo>
                  <a:pt x="40436" y="222910"/>
                </a:lnTo>
                <a:lnTo>
                  <a:pt x="23190" y="263690"/>
                </a:lnTo>
                <a:lnTo>
                  <a:pt x="10502" y="306654"/>
                </a:lnTo>
                <a:lnTo>
                  <a:pt x="2679" y="351485"/>
                </a:lnTo>
                <a:lnTo>
                  <a:pt x="0" y="397891"/>
                </a:lnTo>
                <a:lnTo>
                  <a:pt x="2679" y="444296"/>
                </a:lnTo>
                <a:lnTo>
                  <a:pt x="10502" y="489127"/>
                </a:lnTo>
                <a:lnTo>
                  <a:pt x="23190" y="532079"/>
                </a:lnTo>
                <a:lnTo>
                  <a:pt x="40436" y="572871"/>
                </a:lnTo>
                <a:lnTo>
                  <a:pt x="61950" y="611200"/>
                </a:lnTo>
                <a:lnTo>
                  <a:pt x="87414" y="646747"/>
                </a:lnTo>
                <a:lnTo>
                  <a:pt x="116535" y="679246"/>
                </a:lnTo>
                <a:lnTo>
                  <a:pt x="149034" y="708367"/>
                </a:lnTo>
                <a:lnTo>
                  <a:pt x="184581" y="733831"/>
                </a:lnTo>
                <a:lnTo>
                  <a:pt x="222910" y="755345"/>
                </a:lnTo>
                <a:lnTo>
                  <a:pt x="263702" y="772591"/>
                </a:lnTo>
                <a:lnTo>
                  <a:pt x="306654" y="785279"/>
                </a:lnTo>
                <a:lnTo>
                  <a:pt x="351485" y="793102"/>
                </a:lnTo>
                <a:lnTo>
                  <a:pt x="397891" y="795782"/>
                </a:lnTo>
                <a:lnTo>
                  <a:pt x="444296" y="793102"/>
                </a:lnTo>
                <a:lnTo>
                  <a:pt x="489127" y="785279"/>
                </a:lnTo>
                <a:lnTo>
                  <a:pt x="532091" y="772591"/>
                </a:lnTo>
                <a:lnTo>
                  <a:pt x="572871" y="755345"/>
                </a:lnTo>
                <a:lnTo>
                  <a:pt x="611200" y="733831"/>
                </a:lnTo>
                <a:lnTo>
                  <a:pt x="646760" y="708367"/>
                </a:lnTo>
                <a:lnTo>
                  <a:pt x="679246" y="679246"/>
                </a:lnTo>
                <a:lnTo>
                  <a:pt x="708367" y="646747"/>
                </a:lnTo>
                <a:lnTo>
                  <a:pt x="733844" y="611200"/>
                </a:lnTo>
                <a:lnTo>
                  <a:pt x="755345" y="572871"/>
                </a:lnTo>
                <a:lnTo>
                  <a:pt x="772591" y="532079"/>
                </a:lnTo>
                <a:lnTo>
                  <a:pt x="785279" y="489127"/>
                </a:lnTo>
                <a:lnTo>
                  <a:pt x="793115" y="444296"/>
                </a:lnTo>
                <a:lnTo>
                  <a:pt x="795782" y="397891"/>
                </a:lnTo>
                <a:close/>
              </a:path>
            </a:pathLst>
          </a:custGeom>
          <a:solidFill>
            <a:srgbClr val="FFFFFF"/>
          </a:solidFill>
        </p:spPr>
        <p:txBody>
          <a:bodyPr wrap="square" lIns="0" tIns="0" rIns="0" bIns="0" rtlCol="0"/>
          <a:lstStyle/>
          <a:p>
            <a:endParaRPr/>
          </a:p>
        </p:txBody>
      </p:sp>
      <p:sp>
        <p:nvSpPr>
          <p:cNvPr id="8" name="object 8"/>
          <p:cNvSpPr txBox="1"/>
          <p:nvPr/>
        </p:nvSpPr>
        <p:spPr>
          <a:xfrm>
            <a:off x="1173793" y="4221907"/>
            <a:ext cx="28321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1</a:t>
            </a:r>
            <a:endParaRPr sz="4100">
              <a:latin typeface="MuseoSansRounded-700"/>
              <a:cs typeface="MuseoSansRounded-700"/>
            </a:endParaRPr>
          </a:p>
        </p:txBody>
      </p:sp>
      <p:sp>
        <p:nvSpPr>
          <p:cNvPr id="9" name="object 9"/>
          <p:cNvSpPr txBox="1"/>
          <p:nvPr/>
        </p:nvSpPr>
        <p:spPr>
          <a:xfrm>
            <a:off x="1154422" y="6555867"/>
            <a:ext cx="32258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2</a:t>
            </a:r>
            <a:endParaRPr sz="4100">
              <a:latin typeface="MuseoSansRounded-700"/>
              <a:cs typeface="MuseoSansRounded-700"/>
            </a:endParaRPr>
          </a:p>
        </p:txBody>
      </p:sp>
      <p:sp>
        <p:nvSpPr>
          <p:cNvPr id="10" name="object 10"/>
          <p:cNvSpPr txBox="1"/>
          <p:nvPr/>
        </p:nvSpPr>
        <p:spPr>
          <a:xfrm>
            <a:off x="1156516" y="8842709"/>
            <a:ext cx="31877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3</a:t>
            </a:r>
            <a:endParaRPr sz="4100">
              <a:latin typeface="MuseoSansRounded-700"/>
              <a:cs typeface="MuseoSansRounded-700"/>
            </a:endParaRPr>
          </a:p>
        </p:txBody>
      </p:sp>
      <p:grpSp>
        <p:nvGrpSpPr>
          <p:cNvPr id="11" name="object 11"/>
          <p:cNvGrpSpPr/>
          <p:nvPr/>
        </p:nvGrpSpPr>
        <p:grpSpPr>
          <a:xfrm>
            <a:off x="837409" y="677517"/>
            <a:ext cx="17923510" cy="10631170"/>
            <a:chOff x="837409" y="677517"/>
            <a:chExt cx="17923510" cy="10631170"/>
          </a:xfrm>
        </p:grpSpPr>
        <p:pic>
          <p:nvPicPr>
            <p:cNvPr id="12" name="object 12"/>
            <p:cNvPicPr/>
            <p:nvPr/>
          </p:nvPicPr>
          <p:blipFill>
            <a:blip r:embed="rId4" cstate="print"/>
            <a:stretch>
              <a:fillRect/>
            </a:stretch>
          </p:blipFill>
          <p:spPr>
            <a:xfrm>
              <a:off x="13488322" y="3760327"/>
              <a:ext cx="5272509" cy="7548228"/>
            </a:xfrm>
            <a:prstGeom prst="rect">
              <a:avLst/>
            </a:prstGeom>
          </p:spPr>
        </p:pic>
        <p:pic>
          <p:nvPicPr>
            <p:cNvPr id="13" name="object 13"/>
            <p:cNvPicPr/>
            <p:nvPr/>
          </p:nvPicPr>
          <p:blipFill>
            <a:blip r:embed="rId5" cstate="print"/>
            <a:stretch>
              <a:fillRect/>
            </a:stretch>
          </p:blipFill>
          <p:spPr>
            <a:xfrm>
              <a:off x="14513575" y="7021117"/>
              <a:ext cx="3221990" cy="3221990"/>
            </a:xfrm>
            <a:prstGeom prst="rect">
              <a:avLst/>
            </a:prstGeom>
          </p:spPr>
        </p:pic>
        <p:sp>
          <p:nvSpPr>
            <p:cNvPr id="14" name="object 1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grpSp>
      <p:sp>
        <p:nvSpPr>
          <p:cNvPr id="15" name="object 15"/>
          <p:cNvSpPr txBox="1"/>
          <p:nvPr/>
        </p:nvSpPr>
        <p:spPr>
          <a:xfrm>
            <a:off x="19069118" y="10458185"/>
            <a:ext cx="248285" cy="339725"/>
          </a:xfrm>
          <a:prstGeom prst="rect">
            <a:avLst/>
          </a:prstGeom>
        </p:spPr>
        <p:txBody>
          <a:bodyPr vert="horz" wrap="square" lIns="0" tIns="0" rIns="0" bIns="0" rtlCol="0">
            <a:spAutoFit/>
          </a:bodyPr>
          <a:lstStyle/>
          <a:p>
            <a:pPr marL="38100">
              <a:lnSpc>
                <a:spcPts val="2445"/>
              </a:lnSpc>
            </a:pPr>
            <a:fld id="{81D60167-4931-47E6-BA6A-407CBD079E47}" type="slidenum">
              <a:rPr sz="2450" b="1" spc="10" dirty="0">
                <a:solidFill>
                  <a:srgbClr val="FFFFFF"/>
                </a:solidFill>
                <a:latin typeface="Calibri"/>
                <a:cs typeface="Calibri"/>
              </a:rPr>
              <a:t>5</a:t>
            </a:fld>
            <a:endParaRPr sz="245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32596" y="0"/>
            <a:ext cx="7371715" cy="8357870"/>
          </a:xfrm>
          <a:custGeom>
            <a:avLst/>
            <a:gdLst/>
            <a:ahLst/>
            <a:cxnLst/>
            <a:rect l="l" t="t" r="r" b="b"/>
            <a:pathLst>
              <a:path w="7371715" h="8357870">
                <a:moveTo>
                  <a:pt x="7371503" y="0"/>
                </a:moveTo>
                <a:lnTo>
                  <a:pt x="41956" y="0"/>
                </a:lnTo>
                <a:lnTo>
                  <a:pt x="36926" y="49340"/>
                </a:lnTo>
                <a:lnTo>
                  <a:pt x="32211" y="98774"/>
                </a:lnTo>
                <a:lnTo>
                  <a:pt x="27812" y="148299"/>
                </a:lnTo>
                <a:lnTo>
                  <a:pt x="23730" y="197915"/>
                </a:lnTo>
                <a:lnTo>
                  <a:pt x="19967" y="247620"/>
                </a:lnTo>
                <a:lnTo>
                  <a:pt x="16524" y="297415"/>
                </a:lnTo>
                <a:lnTo>
                  <a:pt x="13402" y="347297"/>
                </a:lnTo>
                <a:lnTo>
                  <a:pt x="10604" y="397266"/>
                </a:lnTo>
                <a:lnTo>
                  <a:pt x="8130" y="447321"/>
                </a:lnTo>
                <a:lnTo>
                  <a:pt x="5981" y="497462"/>
                </a:lnTo>
                <a:lnTo>
                  <a:pt x="4159" y="547686"/>
                </a:lnTo>
                <a:lnTo>
                  <a:pt x="2665" y="597994"/>
                </a:lnTo>
                <a:lnTo>
                  <a:pt x="1501" y="648384"/>
                </a:lnTo>
                <a:lnTo>
                  <a:pt x="668" y="698855"/>
                </a:lnTo>
                <a:lnTo>
                  <a:pt x="167" y="749407"/>
                </a:lnTo>
                <a:lnTo>
                  <a:pt x="0" y="800038"/>
                </a:lnTo>
                <a:lnTo>
                  <a:pt x="245" y="861664"/>
                </a:lnTo>
                <a:lnTo>
                  <a:pt x="982" y="923173"/>
                </a:lnTo>
                <a:lnTo>
                  <a:pt x="2207" y="984563"/>
                </a:lnTo>
                <a:lnTo>
                  <a:pt x="3920" y="1045832"/>
                </a:lnTo>
                <a:lnTo>
                  <a:pt x="6117" y="1106979"/>
                </a:lnTo>
                <a:lnTo>
                  <a:pt x="8798" y="1168002"/>
                </a:lnTo>
                <a:lnTo>
                  <a:pt x="11959" y="1228899"/>
                </a:lnTo>
                <a:lnTo>
                  <a:pt x="15601" y="1289667"/>
                </a:lnTo>
                <a:lnTo>
                  <a:pt x="19720" y="1350306"/>
                </a:lnTo>
                <a:lnTo>
                  <a:pt x="24315" y="1410813"/>
                </a:lnTo>
                <a:lnTo>
                  <a:pt x="29383" y="1471186"/>
                </a:lnTo>
                <a:lnTo>
                  <a:pt x="34924" y="1531424"/>
                </a:lnTo>
                <a:lnTo>
                  <a:pt x="40935" y="1591524"/>
                </a:lnTo>
                <a:lnTo>
                  <a:pt x="47414" y="1651485"/>
                </a:lnTo>
                <a:lnTo>
                  <a:pt x="54360" y="1711305"/>
                </a:lnTo>
                <a:lnTo>
                  <a:pt x="61771" y="1770983"/>
                </a:lnTo>
                <a:lnTo>
                  <a:pt x="69644" y="1830515"/>
                </a:lnTo>
                <a:lnTo>
                  <a:pt x="77978" y="1889901"/>
                </a:lnTo>
                <a:lnTo>
                  <a:pt x="86771" y="1949138"/>
                </a:lnTo>
                <a:lnTo>
                  <a:pt x="96021" y="2008225"/>
                </a:lnTo>
                <a:lnTo>
                  <a:pt x="105727" y="2067160"/>
                </a:lnTo>
                <a:lnTo>
                  <a:pt x="115886" y="2125941"/>
                </a:lnTo>
                <a:lnTo>
                  <a:pt x="126496" y="2184566"/>
                </a:lnTo>
                <a:lnTo>
                  <a:pt x="137557" y="2243033"/>
                </a:lnTo>
                <a:lnTo>
                  <a:pt x="149065" y="2301340"/>
                </a:lnTo>
                <a:lnTo>
                  <a:pt x="161019" y="2359486"/>
                </a:lnTo>
                <a:lnTo>
                  <a:pt x="173418" y="2417468"/>
                </a:lnTo>
                <a:lnTo>
                  <a:pt x="186259" y="2475286"/>
                </a:lnTo>
                <a:lnTo>
                  <a:pt x="199540" y="2532936"/>
                </a:lnTo>
                <a:lnTo>
                  <a:pt x="213260" y="2590417"/>
                </a:lnTo>
                <a:lnTo>
                  <a:pt x="227416" y="2647727"/>
                </a:lnTo>
                <a:lnTo>
                  <a:pt x="242008" y="2704865"/>
                </a:lnTo>
                <a:lnTo>
                  <a:pt x="257032" y="2761828"/>
                </a:lnTo>
                <a:lnTo>
                  <a:pt x="272488" y="2818615"/>
                </a:lnTo>
                <a:lnTo>
                  <a:pt x="288373" y="2875224"/>
                </a:lnTo>
                <a:lnTo>
                  <a:pt x="304685" y="2931653"/>
                </a:lnTo>
                <a:lnTo>
                  <a:pt x="321423" y="2987899"/>
                </a:lnTo>
                <a:lnTo>
                  <a:pt x="338585" y="3043962"/>
                </a:lnTo>
                <a:lnTo>
                  <a:pt x="356168" y="3099839"/>
                </a:lnTo>
                <a:lnTo>
                  <a:pt x="374172" y="3155529"/>
                </a:lnTo>
                <a:lnTo>
                  <a:pt x="392593" y="3211029"/>
                </a:lnTo>
                <a:lnTo>
                  <a:pt x="411431" y="3266338"/>
                </a:lnTo>
                <a:lnTo>
                  <a:pt x="430684" y="3321454"/>
                </a:lnTo>
                <a:lnTo>
                  <a:pt x="450349" y="3376375"/>
                </a:lnTo>
                <a:lnTo>
                  <a:pt x="470424" y="3431099"/>
                </a:lnTo>
                <a:lnTo>
                  <a:pt x="490909" y="3485624"/>
                </a:lnTo>
                <a:lnTo>
                  <a:pt x="511800" y="3539949"/>
                </a:lnTo>
                <a:lnTo>
                  <a:pt x="533097" y="3594072"/>
                </a:lnTo>
                <a:lnTo>
                  <a:pt x="554797" y="3647990"/>
                </a:lnTo>
                <a:lnTo>
                  <a:pt x="576898" y="3701702"/>
                </a:lnTo>
                <a:lnTo>
                  <a:pt x="599399" y="3755206"/>
                </a:lnTo>
                <a:lnTo>
                  <a:pt x="622298" y="3808501"/>
                </a:lnTo>
                <a:lnTo>
                  <a:pt x="645592" y="3861583"/>
                </a:lnTo>
                <a:lnTo>
                  <a:pt x="669280" y="3914452"/>
                </a:lnTo>
                <a:lnTo>
                  <a:pt x="693361" y="3967106"/>
                </a:lnTo>
                <a:lnTo>
                  <a:pt x="717832" y="4019542"/>
                </a:lnTo>
                <a:lnTo>
                  <a:pt x="742691" y="4071759"/>
                </a:lnTo>
                <a:lnTo>
                  <a:pt x="767937" y="4123756"/>
                </a:lnTo>
                <a:lnTo>
                  <a:pt x="793567" y="4175529"/>
                </a:lnTo>
                <a:lnTo>
                  <a:pt x="819580" y="4227078"/>
                </a:lnTo>
                <a:lnTo>
                  <a:pt x="845975" y="4278400"/>
                </a:lnTo>
                <a:lnTo>
                  <a:pt x="872748" y="4329494"/>
                </a:lnTo>
                <a:lnTo>
                  <a:pt x="899898" y="4380357"/>
                </a:lnTo>
                <a:lnTo>
                  <a:pt x="927424" y="4430989"/>
                </a:lnTo>
                <a:lnTo>
                  <a:pt x="955324" y="4481386"/>
                </a:lnTo>
                <a:lnTo>
                  <a:pt x="983595" y="4531547"/>
                </a:lnTo>
                <a:lnTo>
                  <a:pt x="1012236" y="4581471"/>
                </a:lnTo>
                <a:lnTo>
                  <a:pt x="1041245" y="4631155"/>
                </a:lnTo>
                <a:lnTo>
                  <a:pt x="1070620" y="4680598"/>
                </a:lnTo>
                <a:lnTo>
                  <a:pt x="1100359" y="4729798"/>
                </a:lnTo>
                <a:lnTo>
                  <a:pt x="1130461" y="4778752"/>
                </a:lnTo>
                <a:lnTo>
                  <a:pt x="1160923" y="4827459"/>
                </a:lnTo>
                <a:lnTo>
                  <a:pt x="1191744" y="4875918"/>
                </a:lnTo>
                <a:lnTo>
                  <a:pt x="1222922" y="4924125"/>
                </a:lnTo>
                <a:lnTo>
                  <a:pt x="1254454" y="4972080"/>
                </a:lnTo>
                <a:lnTo>
                  <a:pt x="1286340" y="5019781"/>
                </a:lnTo>
                <a:lnTo>
                  <a:pt x="1318577" y="5067225"/>
                </a:lnTo>
                <a:lnTo>
                  <a:pt x="1351163" y="5114412"/>
                </a:lnTo>
                <a:lnTo>
                  <a:pt x="1384097" y="5161338"/>
                </a:lnTo>
                <a:lnTo>
                  <a:pt x="1417376" y="5208002"/>
                </a:lnTo>
                <a:lnTo>
                  <a:pt x="1450999" y="5254403"/>
                </a:lnTo>
                <a:lnTo>
                  <a:pt x="1484964" y="5300538"/>
                </a:lnTo>
                <a:lnTo>
                  <a:pt x="1519270" y="5346405"/>
                </a:lnTo>
                <a:lnTo>
                  <a:pt x="1553913" y="5392003"/>
                </a:lnTo>
                <a:lnTo>
                  <a:pt x="1588893" y="5437330"/>
                </a:lnTo>
                <a:lnTo>
                  <a:pt x="1624207" y="5482384"/>
                </a:lnTo>
                <a:lnTo>
                  <a:pt x="1659854" y="5527163"/>
                </a:lnTo>
                <a:lnTo>
                  <a:pt x="1695832" y="5571666"/>
                </a:lnTo>
                <a:lnTo>
                  <a:pt x="1732138" y="5615890"/>
                </a:lnTo>
                <a:lnTo>
                  <a:pt x="1768772" y="5659833"/>
                </a:lnTo>
                <a:lnTo>
                  <a:pt x="1805731" y="5703494"/>
                </a:lnTo>
                <a:lnTo>
                  <a:pt x="1843013" y="5746870"/>
                </a:lnTo>
                <a:lnTo>
                  <a:pt x="1880617" y="5789961"/>
                </a:lnTo>
                <a:lnTo>
                  <a:pt x="1918540" y="5832764"/>
                </a:lnTo>
                <a:lnTo>
                  <a:pt x="1956781" y="5875277"/>
                </a:lnTo>
                <a:lnTo>
                  <a:pt x="1995338" y="5917498"/>
                </a:lnTo>
                <a:lnTo>
                  <a:pt x="2034209" y="5959426"/>
                </a:lnTo>
                <a:lnTo>
                  <a:pt x="2073392" y="6001059"/>
                </a:lnTo>
                <a:lnTo>
                  <a:pt x="2112886" y="6042394"/>
                </a:lnTo>
                <a:lnTo>
                  <a:pt x="2152688" y="6083431"/>
                </a:lnTo>
                <a:lnTo>
                  <a:pt x="2192797" y="6124166"/>
                </a:lnTo>
                <a:lnTo>
                  <a:pt x="2233210" y="6164599"/>
                </a:lnTo>
                <a:lnTo>
                  <a:pt x="2273926" y="6204727"/>
                </a:lnTo>
                <a:lnTo>
                  <a:pt x="2314944" y="6244548"/>
                </a:lnTo>
                <a:lnTo>
                  <a:pt x="2356260" y="6284062"/>
                </a:lnTo>
                <a:lnTo>
                  <a:pt x="2397874" y="6323265"/>
                </a:lnTo>
                <a:lnTo>
                  <a:pt x="2439783" y="6362155"/>
                </a:lnTo>
                <a:lnTo>
                  <a:pt x="2481986" y="6400732"/>
                </a:lnTo>
                <a:lnTo>
                  <a:pt x="2524481" y="6438994"/>
                </a:lnTo>
                <a:lnTo>
                  <a:pt x="2567265" y="6476937"/>
                </a:lnTo>
                <a:lnTo>
                  <a:pt x="2610338" y="6514561"/>
                </a:lnTo>
                <a:lnTo>
                  <a:pt x="2653696" y="6551864"/>
                </a:lnTo>
                <a:lnTo>
                  <a:pt x="2697339" y="6588843"/>
                </a:lnTo>
                <a:lnTo>
                  <a:pt x="2741265" y="6625498"/>
                </a:lnTo>
                <a:lnTo>
                  <a:pt x="2785471" y="6661825"/>
                </a:lnTo>
                <a:lnTo>
                  <a:pt x="2829956" y="6697824"/>
                </a:lnTo>
                <a:lnTo>
                  <a:pt x="2874717" y="6733492"/>
                </a:lnTo>
                <a:lnTo>
                  <a:pt x="2919754" y="6768827"/>
                </a:lnTo>
                <a:lnTo>
                  <a:pt x="2965064" y="6803828"/>
                </a:lnTo>
                <a:lnTo>
                  <a:pt x="3010645" y="6838493"/>
                </a:lnTo>
                <a:lnTo>
                  <a:pt x="3056495" y="6872820"/>
                </a:lnTo>
                <a:lnTo>
                  <a:pt x="3102613" y="6906807"/>
                </a:lnTo>
                <a:lnTo>
                  <a:pt x="3148997" y="6940452"/>
                </a:lnTo>
                <a:lnTo>
                  <a:pt x="3195645" y="6973753"/>
                </a:lnTo>
                <a:lnTo>
                  <a:pt x="3242555" y="7006709"/>
                </a:lnTo>
                <a:lnTo>
                  <a:pt x="3289724" y="7039318"/>
                </a:lnTo>
                <a:lnTo>
                  <a:pt x="3337152" y="7071577"/>
                </a:lnTo>
                <a:lnTo>
                  <a:pt x="3384837" y="7103485"/>
                </a:lnTo>
                <a:lnTo>
                  <a:pt x="3432776" y="7135040"/>
                </a:lnTo>
                <a:lnTo>
                  <a:pt x="3480968" y="7166240"/>
                </a:lnTo>
                <a:lnTo>
                  <a:pt x="3529411" y="7197084"/>
                </a:lnTo>
                <a:lnTo>
                  <a:pt x="3578102" y="7227569"/>
                </a:lnTo>
                <a:lnTo>
                  <a:pt x="3627041" y="7257694"/>
                </a:lnTo>
                <a:lnTo>
                  <a:pt x="3676225" y="7287456"/>
                </a:lnTo>
                <a:lnTo>
                  <a:pt x="3725652" y="7316854"/>
                </a:lnTo>
                <a:lnTo>
                  <a:pt x="3775321" y="7345887"/>
                </a:lnTo>
                <a:lnTo>
                  <a:pt x="3825230" y="7374551"/>
                </a:lnTo>
                <a:lnTo>
                  <a:pt x="3875377" y="7402846"/>
                </a:lnTo>
                <a:lnTo>
                  <a:pt x="3925759" y="7430769"/>
                </a:lnTo>
                <a:lnTo>
                  <a:pt x="3976376" y="7458319"/>
                </a:lnTo>
                <a:lnTo>
                  <a:pt x="4027225" y="7485494"/>
                </a:lnTo>
                <a:lnTo>
                  <a:pt x="4078304" y="7512291"/>
                </a:lnTo>
                <a:lnTo>
                  <a:pt x="4129612" y="7538710"/>
                </a:lnTo>
                <a:lnTo>
                  <a:pt x="4181146" y="7564747"/>
                </a:lnTo>
                <a:lnTo>
                  <a:pt x="4232905" y="7590402"/>
                </a:lnTo>
                <a:lnTo>
                  <a:pt x="4284888" y="7615673"/>
                </a:lnTo>
                <a:lnTo>
                  <a:pt x="4337091" y="7640557"/>
                </a:lnTo>
                <a:lnTo>
                  <a:pt x="4389514" y="7665052"/>
                </a:lnTo>
                <a:lnTo>
                  <a:pt x="4442154" y="7689158"/>
                </a:lnTo>
                <a:lnTo>
                  <a:pt x="4495009" y="7712871"/>
                </a:lnTo>
                <a:lnTo>
                  <a:pt x="4548078" y="7736191"/>
                </a:lnTo>
                <a:lnTo>
                  <a:pt x="4601359" y="7759115"/>
                </a:lnTo>
                <a:lnTo>
                  <a:pt x="4654850" y="7781642"/>
                </a:lnTo>
                <a:lnTo>
                  <a:pt x="4708549" y="7803768"/>
                </a:lnTo>
                <a:lnTo>
                  <a:pt x="4762455" y="7825494"/>
                </a:lnTo>
                <a:lnTo>
                  <a:pt x="4816564" y="7846817"/>
                </a:lnTo>
                <a:lnTo>
                  <a:pt x="4870877" y="7867734"/>
                </a:lnTo>
                <a:lnTo>
                  <a:pt x="4925389" y="7888245"/>
                </a:lnTo>
                <a:lnTo>
                  <a:pt x="4980101" y="7908347"/>
                </a:lnTo>
                <a:lnTo>
                  <a:pt x="5035010" y="7928038"/>
                </a:lnTo>
                <a:lnTo>
                  <a:pt x="5090113" y="7947317"/>
                </a:lnTo>
                <a:lnTo>
                  <a:pt x="5145410" y="7966182"/>
                </a:lnTo>
                <a:lnTo>
                  <a:pt x="5200898" y="7984630"/>
                </a:lnTo>
                <a:lnTo>
                  <a:pt x="5256576" y="8002660"/>
                </a:lnTo>
                <a:lnTo>
                  <a:pt x="5312442" y="8020271"/>
                </a:lnTo>
                <a:lnTo>
                  <a:pt x="5368493" y="8037460"/>
                </a:lnTo>
                <a:lnTo>
                  <a:pt x="5424728" y="8054225"/>
                </a:lnTo>
                <a:lnTo>
                  <a:pt x="5481145" y="8070565"/>
                </a:lnTo>
                <a:lnTo>
                  <a:pt x="5537742" y="8086477"/>
                </a:lnTo>
                <a:lnTo>
                  <a:pt x="5594518" y="8101960"/>
                </a:lnTo>
                <a:lnTo>
                  <a:pt x="5651470" y="8117012"/>
                </a:lnTo>
                <a:lnTo>
                  <a:pt x="5708597" y="8131632"/>
                </a:lnTo>
                <a:lnTo>
                  <a:pt x="5765897" y="8145816"/>
                </a:lnTo>
                <a:lnTo>
                  <a:pt x="5823367" y="8159564"/>
                </a:lnTo>
                <a:lnTo>
                  <a:pt x="5881007" y="8172874"/>
                </a:lnTo>
                <a:lnTo>
                  <a:pt x="5938814" y="8185743"/>
                </a:lnTo>
                <a:lnTo>
                  <a:pt x="5996786" y="8198170"/>
                </a:lnTo>
                <a:lnTo>
                  <a:pt x="6054921" y="8210153"/>
                </a:lnTo>
                <a:lnTo>
                  <a:pt x="6113219" y="8221690"/>
                </a:lnTo>
                <a:lnTo>
                  <a:pt x="6171676" y="8232779"/>
                </a:lnTo>
                <a:lnTo>
                  <a:pt x="6230291" y="8243419"/>
                </a:lnTo>
                <a:lnTo>
                  <a:pt x="6289062" y="8253607"/>
                </a:lnTo>
                <a:lnTo>
                  <a:pt x="6347987" y="8263342"/>
                </a:lnTo>
                <a:lnTo>
                  <a:pt x="6407064" y="8272621"/>
                </a:lnTo>
                <a:lnTo>
                  <a:pt x="6466292" y="8281444"/>
                </a:lnTo>
                <a:lnTo>
                  <a:pt x="6525669" y="8289808"/>
                </a:lnTo>
                <a:lnTo>
                  <a:pt x="6585192" y="8297710"/>
                </a:lnTo>
                <a:lnTo>
                  <a:pt x="6644860" y="8305151"/>
                </a:lnTo>
                <a:lnTo>
                  <a:pt x="6704671" y="8312126"/>
                </a:lnTo>
                <a:lnTo>
                  <a:pt x="6764624" y="8318636"/>
                </a:lnTo>
                <a:lnTo>
                  <a:pt x="6824715" y="8324677"/>
                </a:lnTo>
                <a:lnTo>
                  <a:pt x="6884944" y="8330248"/>
                </a:lnTo>
                <a:lnTo>
                  <a:pt x="6945309" y="8335347"/>
                </a:lnTo>
                <a:lnTo>
                  <a:pt x="7005808" y="8339973"/>
                </a:lnTo>
                <a:lnTo>
                  <a:pt x="7066438" y="8344123"/>
                </a:lnTo>
                <a:lnTo>
                  <a:pt x="7127198" y="8347795"/>
                </a:lnTo>
                <a:lnTo>
                  <a:pt x="7188087" y="8350988"/>
                </a:lnTo>
                <a:lnTo>
                  <a:pt x="7249102" y="8353699"/>
                </a:lnTo>
                <a:lnTo>
                  <a:pt x="7310241" y="8355928"/>
                </a:lnTo>
                <a:lnTo>
                  <a:pt x="7371503" y="8357672"/>
                </a:lnTo>
                <a:lnTo>
                  <a:pt x="7371503" y="0"/>
                </a:lnTo>
                <a:close/>
              </a:path>
            </a:pathLst>
          </a:custGeom>
          <a:solidFill>
            <a:srgbClr val="FAB428"/>
          </a:solidFill>
        </p:spPr>
        <p:txBody>
          <a:bodyPr wrap="square" lIns="0" tIns="0" rIns="0" bIns="0" rtlCol="0"/>
          <a:lstStyle/>
          <a:p>
            <a:endParaRPr/>
          </a:p>
        </p:txBody>
      </p:sp>
      <p:sp>
        <p:nvSpPr>
          <p:cNvPr id="3" name="object 3"/>
          <p:cNvSpPr txBox="1">
            <a:spLocks noGrp="1"/>
          </p:cNvSpPr>
          <p:nvPr>
            <p:ph type="title"/>
          </p:nvPr>
        </p:nvSpPr>
        <p:spPr>
          <a:xfrm>
            <a:off x="824970" y="1544843"/>
            <a:ext cx="9798685" cy="2088514"/>
          </a:xfrm>
          <a:prstGeom prst="rect">
            <a:avLst/>
          </a:prstGeom>
        </p:spPr>
        <p:txBody>
          <a:bodyPr vert="horz" wrap="square" lIns="0" tIns="13335" rIns="0" bIns="0" rtlCol="0">
            <a:spAutoFit/>
          </a:bodyPr>
          <a:lstStyle/>
          <a:p>
            <a:pPr marL="12700">
              <a:lnSpc>
                <a:spcPts val="8120"/>
              </a:lnSpc>
              <a:spcBef>
                <a:spcPts val="105"/>
              </a:spcBef>
            </a:pPr>
            <a:r>
              <a:rPr sz="7000" spc="-125">
                <a:solidFill>
                  <a:srgbClr val="FAB428"/>
                </a:solidFill>
              </a:rPr>
              <a:t>Features</a:t>
            </a:r>
            <a:r>
              <a:rPr sz="7000" spc="-10">
                <a:solidFill>
                  <a:srgbClr val="FAB428"/>
                </a:solidFill>
              </a:rPr>
              <a:t> </a:t>
            </a:r>
            <a:r>
              <a:rPr sz="7000" spc="-90">
                <a:solidFill>
                  <a:srgbClr val="FAB428"/>
                </a:solidFill>
              </a:rPr>
              <a:t>and</a:t>
            </a:r>
            <a:r>
              <a:rPr sz="7000" spc="-5">
                <a:solidFill>
                  <a:srgbClr val="FAB428"/>
                </a:solidFill>
              </a:rPr>
              <a:t> </a:t>
            </a:r>
            <a:r>
              <a:rPr sz="7000" spc="-105">
                <a:solidFill>
                  <a:srgbClr val="FAB428"/>
                </a:solidFill>
              </a:rPr>
              <a:t>benefits</a:t>
            </a:r>
            <a:endParaRPr sz="7000"/>
          </a:p>
          <a:p>
            <a:pPr marL="12700">
              <a:lnSpc>
                <a:spcPts val="8120"/>
              </a:lnSpc>
            </a:pPr>
            <a:r>
              <a:rPr sz="7000" spc="-200">
                <a:solidFill>
                  <a:srgbClr val="FAB428"/>
                </a:solidFill>
              </a:rPr>
              <a:t>Your</a:t>
            </a:r>
            <a:r>
              <a:rPr sz="7000" spc="-20">
                <a:solidFill>
                  <a:srgbClr val="FAB428"/>
                </a:solidFill>
              </a:rPr>
              <a:t> </a:t>
            </a:r>
            <a:r>
              <a:rPr sz="7000" spc="-25">
                <a:solidFill>
                  <a:srgbClr val="FAB428"/>
                </a:solidFill>
              </a:rPr>
              <a:t>Co-op</a:t>
            </a:r>
            <a:r>
              <a:rPr sz="7000" spc="-5">
                <a:solidFill>
                  <a:srgbClr val="FAB428"/>
                </a:solidFill>
              </a:rPr>
              <a:t> </a:t>
            </a:r>
            <a:r>
              <a:rPr sz="7000" spc="-100">
                <a:solidFill>
                  <a:srgbClr val="FAB428"/>
                </a:solidFill>
              </a:rPr>
              <a:t>members</a:t>
            </a:r>
            <a:r>
              <a:rPr sz="7000" spc="-10">
                <a:solidFill>
                  <a:srgbClr val="FAB428"/>
                </a:solidFill>
              </a:rPr>
              <a:t> </a:t>
            </a:r>
            <a:r>
              <a:rPr sz="7000" spc="-120">
                <a:solidFill>
                  <a:srgbClr val="FAB428"/>
                </a:solidFill>
              </a:rPr>
              <a:t>app…</a:t>
            </a:r>
            <a:endParaRPr sz="7000"/>
          </a:p>
        </p:txBody>
      </p:sp>
      <p:grpSp>
        <p:nvGrpSpPr>
          <p:cNvPr id="4" name="object 4"/>
          <p:cNvGrpSpPr/>
          <p:nvPr/>
        </p:nvGrpSpPr>
        <p:grpSpPr>
          <a:xfrm>
            <a:off x="837670" y="4192280"/>
            <a:ext cx="596900" cy="596900"/>
            <a:chOff x="837670" y="4192280"/>
            <a:chExt cx="596900" cy="596900"/>
          </a:xfrm>
        </p:grpSpPr>
        <p:sp>
          <p:nvSpPr>
            <p:cNvPr id="5" name="object 5"/>
            <p:cNvSpPr/>
            <p:nvPr/>
          </p:nvSpPr>
          <p:spPr>
            <a:xfrm>
              <a:off x="858612" y="4213222"/>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6" name="object 6"/>
            <p:cNvSpPr/>
            <p:nvPr/>
          </p:nvSpPr>
          <p:spPr>
            <a:xfrm>
              <a:off x="1007822" y="4399080"/>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sp>
        <p:nvSpPr>
          <p:cNvPr id="7" name="object 7"/>
          <p:cNvSpPr txBox="1"/>
          <p:nvPr/>
        </p:nvSpPr>
        <p:spPr>
          <a:xfrm>
            <a:off x="1631228" y="3949553"/>
            <a:ext cx="10231120" cy="6179820"/>
          </a:xfrm>
          <a:prstGeom prst="rect">
            <a:avLst/>
          </a:prstGeom>
        </p:spPr>
        <p:txBody>
          <a:bodyPr vert="horz" wrap="square" lIns="0" tIns="12065" rIns="0" bIns="0" rtlCol="0">
            <a:spAutoFit/>
          </a:bodyPr>
          <a:lstStyle/>
          <a:p>
            <a:pPr marL="12700" marR="5080">
              <a:lnSpc>
                <a:spcPct val="153000"/>
              </a:lnSpc>
              <a:spcBef>
                <a:spcPts val="95"/>
              </a:spcBef>
            </a:pPr>
            <a:r>
              <a:rPr sz="3300" spc="-60">
                <a:solidFill>
                  <a:srgbClr val="747678"/>
                </a:solidFill>
                <a:latin typeface="Calibri"/>
                <a:cs typeface="Calibri"/>
              </a:rPr>
              <a:t>Virtual </a:t>
            </a:r>
            <a:r>
              <a:rPr sz="3300" spc="-55">
                <a:solidFill>
                  <a:srgbClr val="747678"/>
                </a:solidFill>
                <a:latin typeface="Calibri"/>
                <a:cs typeface="Calibri"/>
              </a:rPr>
              <a:t>card </a:t>
            </a:r>
            <a:r>
              <a:rPr sz="3300" spc="-5">
                <a:solidFill>
                  <a:srgbClr val="747678"/>
                </a:solidFill>
                <a:latin typeface="Calibri"/>
                <a:cs typeface="Calibri"/>
              </a:rPr>
              <a:t>– </a:t>
            </a:r>
            <a:r>
              <a:rPr sz="3300" spc="-75">
                <a:solidFill>
                  <a:srgbClr val="747678"/>
                </a:solidFill>
                <a:latin typeface="Calibri"/>
                <a:cs typeface="Calibri"/>
              </a:rPr>
              <a:t>never </a:t>
            </a:r>
            <a:r>
              <a:rPr sz="3300" spc="-80">
                <a:solidFill>
                  <a:srgbClr val="747678"/>
                </a:solidFill>
                <a:latin typeface="Calibri"/>
                <a:cs typeface="Calibri"/>
              </a:rPr>
              <a:t>leave </a:t>
            </a:r>
            <a:r>
              <a:rPr sz="3300" spc="-60">
                <a:solidFill>
                  <a:srgbClr val="747678"/>
                </a:solidFill>
                <a:latin typeface="Calibri"/>
                <a:cs typeface="Calibri"/>
              </a:rPr>
              <a:t>home </a:t>
            </a:r>
            <a:r>
              <a:rPr sz="3300" spc="-70">
                <a:solidFill>
                  <a:srgbClr val="747678"/>
                </a:solidFill>
                <a:latin typeface="Calibri"/>
                <a:cs typeface="Calibri"/>
              </a:rPr>
              <a:t>without </a:t>
            </a:r>
            <a:r>
              <a:rPr sz="3300" spc="-40">
                <a:solidFill>
                  <a:srgbClr val="747678"/>
                </a:solidFill>
                <a:latin typeface="Calibri"/>
                <a:cs typeface="Calibri"/>
              </a:rPr>
              <a:t>it </a:t>
            </a:r>
            <a:r>
              <a:rPr sz="3300" spc="-75">
                <a:solidFill>
                  <a:srgbClr val="747678"/>
                </a:solidFill>
                <a:latin typeface="Calibri"/>
                <a:cs typeface="Calibri"/>
              </a:rPr>
              <a:t>always </a:t>
            </a:r>
            <a:r>
              <a:rPr sz="3300" spc="-40">
                <a:solidFill>
                  <a:srgbClr val="747678"/>
                </a:solidFill>
                <a:latin typeface="Calibri"/>
                <a:cs typeface="Calibri"/>
              </a:rPr>
              <a:t>on </a:t>
            </a:r>
            <a:r>
              <a:rPr sz="3300" spc="-70">
                <a:solidFill>
                  <a:srgbClr val="747678"/>
                </a:solidFill>
                <a:latin typeface="Calibri"/>
                <a:cs typeface="Calibri"/>
              </a:rPr>
              <a:t>hand </a:t>
            </a:r>
            <a:r>
              <a:rPr sz="3300" spc="-65">
                <a:solidFill>
                  <a:srgbClr val="747678"/>
                </a:solidFill>
                <a:latin typeface="Calibri"/>
                <a:cs typeface="Calibri"/>
              </a:rPr>
              <a:t> Access </a:t>
            </a:r>
            <a:r>
              <a:rPr sz="3300" spc="-55">
                <a:solidFill>
                  <a:srgbClr val="747678"/>
                </a:solidFill>
                <a:latin typeface="Calibri"/>
                <a:cs typeface="Calibri"/>
              </a:rPr>
              <a:t>to </a:t>
            </a:r>
            <a:r>
              <a:rPr sz="3300" spc="-75">
                <a:solidFill>
                  <a:srgbClr val="747678"/>
                </a:solidFill>
                <a:latin typeface="Calibri"/>
                <a:cs typeface="Calibri"/>
              </a:rPr>
              <a:t>information </a:t>
            </a:r>
            <a:r>
              <a:rPr sz="3300" spc="-65">
                <a:solidFill>
                  <a:srgbClr val="747678"/>
                </a:solidFill>
                <a:latin typeface="Calibri"/>
                <a:cs typeface="Calibri"/>
              </a:rPr>
              <a:t>such </a:t>
            </a:r>
            <a:r>
              <a:rPr sz="3300" spc="-50">
                <a:solidFill>
                  <a:srgbClr val="747678"/>
                </a:solidFill>
                <a:latin typeface="Calibri"/>
                <a:cs typeface="Calibri"/>
              </a:rPr>
              <a:t>as </a:t>
            </a:r>
            <a:r>
              <a:rPr sz="3300" spc="-80">
                <a:solidFill>
                  <a:srgbClr val="747678"/>
                </a:solidFill>
                <a:latin typeface="Calibri"/>
                <a:cs typeface="Calibri"/>
              </a:rPr>
              <a:t>number </a:t>
            </a:r>
            <a:r>
              <a:rPr sz="3300" spc="-50">
                <a:solidFill>
                  <a:srgbClr val="747678"/>
                </a:solidFill>
                <a:latin typeface="Calibri"/>
                <a:cs typeface="Calibri"/>
              </a:rPr>
              <a:t>of </a:t>
            </a:r>
            <a:r>
              <a:rPr sz="3300" spc="-65">
                <a:solidFill>
                  <a:srgbClr val="747678"/>
                </a:solidFill>
                <a:latin typeface="Calibri"/>
                <a:cs typeface="Calibri"/>
              </a:rPr>
              <a:t>points </a:t>
            </a:r>
            <a:r>
              <a:rPr sz="3300" spc="-75">
                <a:solidFill>
                  <a:srgbClr val="747678"/>
                </a:solidFill>
                <a:latin typeface="Calibri"/>
                <a:cs typeface="Calibri"/>
              </a:rPr>
              <a:t>earned </a:t>
            </a:r>
            <a:r>
              <a:rPr sz="3300" spc="-55">
                <a:solidFill>
                  <a:srgbClr val="747678"/>
                </a:solidFill>
                <a:latin typeface="Calibri"/>
                <a:cs typeface="Calibri"/>
              </a:rPr>
              <a:t>to </a:t>
            </a:r>
            <a:r>
              <a:rPr sz="3300" spc="-75">
                <a:solidFill>
                  <a:srgbClr val="747678"/>
                </a:solidFill>
                <a:latin typeface="Calibri"/>
                <a:cs typeface="Calibri"/>
              </a:rPr>
              <a:t>date </a:t>
            </a:r>
            <a:r>
              <a:rPr sz="3300" spc="-735">
                <a:solidFill>
                  <a:srgbClr val="747678"/>
                </a:solidFill>
                <a:latin typeface="Calibri"/>
                <a:cs typeface="Calibri"/>
              </a:rPr>
              <a:t> </a:t>
            </a:r>
            <a:r>
              <a:rPr sz="3300" spc="-55">
                <a:solidFill>
                  <a:srgbClr val="747678"/>
                </a:solidFill>
                <a:latin typeface="Calibri"/>
                <a:cs typeface="Calibri"/>
              </a:rPr>
              <a:t>Offers</a:t>
            </a:r>
            <a:r>
              <a:rPr sz="3300" spc="-75">
                <a:solidFill>
                  <a:srgbClr val="747678"/>
                </a:solidFill>
                <a:latin typeface="Calibri"/>
                <a:cs typeface="Calibri"/>
              </a:rPr>
              <a:t> </a:t>
            </a:r>
            <a:r>
              <a:rPr sz="3300" spc="-60">
                <a:solidFill>
                  <a:srgbClr val="747678"/>
                </a:solidFill>
                <a:latin typeface="Calibri"/>
                <a:cs typeface="Calibri"/>
              </a:rPr>
              <a:t>and</a:t>
            </a:r>
            <a:r>
              <a:rPr sz="3300" spc="-70">
                <a:solidFill>
                  <a:srgbClr val="747678"/>
                </a:solidFill>
                <a:latin typeface="Calibri"/>
                <a:cs typeface="Calibri"/>
              </a:rPr>
              <a:t> </a:t>
            </a:r>
            <a:r>
              <a:rPr sz="3300" spc="-75">
                <a:solidFill>
                  <a:srgbClr val="747678"/>
                </a:solidFill>
                <a:latin typeface="Calibri"/>
                <a:cs typeface="Calibri"/>
              </a:rPr>
              <a:t>deals</a:t>
            </a:r>
            <a:r>
              <a:rPr sz="3300" spc="-70">
                <a:solidFill>
                  <a:srgbClr val="747678"/>
                </a:solidFill>
                <a:latin typeface="Calibri"/>
                <a:cs typeface="Calibri"/>
              </a:rPr>
              <a:t> </a:t>
            </a:r>
            <a:r>
              <a:rPr sz="3300" spc="-50">
                <a:solidFill>
                  <a:srgbClr val="747678"/>
                </a:solidFill>
                <a:latin typeface="Calibri"/>
                <a:cs typeface="Calibri"/>
              </a:rPr>
              <a:t>in</a:t>
            </a:r>
            <a:r>
              <a:rPr sz="3300" spc="-75">
                <a:solidFill>
                  <a:srgbClr val="747678"/>
                </a:solidFill>
                <a:latin typeface="Calibri"/>
                <a:cs typeface="Calibri"/>
              </a:rPr>
              <a:t> </a:t>
            </a:r>
            <a:r>
              <a:rPr sz="3300" spc="-60">
                <a:solidFill>
                  <a:srgbClr val="747678"/>
                </a:solidFill>
                <a:latin typeface="Calibri"/>
                <a:cs typeface="Calibri"/>
              </a:rPr>
              <a:t>our</a:t>
            </a:r>
            <a:r>
              <a:rPr sz="3300" spc="-65">
                <a:solidFill>
                  <a:srgbClr val="747678"/>
                </a:solidFill>
                <a:latin typeface="Calibri"/>
                <a:cs typeface="Calibri"/>
              </a:rPr>
              <a:t> </a:t>
            </a:r>
            <a:r>
              <a:rPr sz="3300" spc="-75">
                <a:solidFill>
                  <a:srgbClr val="747678"/>
                </a:solidFill>
                <a:latin typeface="Calibri"/>
                <a:cs typeface="Calibri"/>
              </a:rPr>
              <a:t>businesses</a:t>
            </a:r>
            <a:endParaRPr sz="3300">
              <a:latin typeface="Calibri"/>
              <a:cs typeface="Calibri"/>
            </a:endParaRPr>
          </a:p>
          <a:p>
            <a:pPr marL="12700">
              <a:lnSpc>
                <a:spcPct val="100000"/>
              </a:lnSpc>
              <a:spcBef>
                <a:spcPts val="2100"/>
              </a:spcBef>
            </a:pPr>
            <a:r>
              <a:rPr sz="3300" spc="-95">
                <a:solidFill>
                  <a:srgbClr val="747678"/>
                </a:solidFill>
                <a:latin typeface="Calibri"/>
                <a:cs typeface="Calibri"/>
              </a:rPr>
              <a:t>Volunteering</a:t>
            </a:r>
            <a:r>
              <a:rPr sz="3300" spc="-80">
                <a:solidFill>
                  <a:srgbClr val="747678"/>
                </a:solidFill>
                <a:latin typeface="Calibri"/>
                <a:cs typeface="Calibri"/>
              </a:rPr>
              <a:t> </a:t>
            </a:r>
            <a:r>
              <a:rPr sz="3300" spc="-70">
                <a:solidFill>
                  <a:srgbClr val="747678"/>
                </a:solidFill>
                <a:latin typeface="Calibri"/>
                <a:cs typeface="Calibri"/>
              </a:rPr>
              <a:t>opportunities</a:t>
            </a:r>
            <a:endParaRPr sz="3300">
              <a:latin typeface="Calibri"/>
              <a:cs typeface="Calibri"/>
            </a:endParaRPr>
          </a:p>
          <a:p>
            <a:pPr marL="12700" marR="3294379">
              <a:lnSpc>
                <a:spcPts val="6060"/>
              </a:lnSpc>
              <a:spcBef>
                <a:spcPts val="550"/>
              </a:spcBef>
            </a:pPr>
            <a:r>
              <a:rPr sz="3300" spc="-75">
                <a:solidFill>
                  <a:srgbClr val="747678"/>
                </a:solidFill>
                <a:latin typeface="Calibri"/>
                <a:cs typeface="Calibri"/>
              </a:rPr>
              <a:t>Share</a:t>
            </a:r>
            <a:r>
              <a:rPr sz="3300" spc="-70">
                <a:solidFill>
                  <a:srgbClr val="747678"/>
                </a:solidFill>
                <a:latin typeface="Calibri"/>
                <a:cs typeface="Calibri"/>
              </a:rPr>
              <a:t> </a:t>
            </a:r>
            <a:r>
              <a:rPr sz="3300" spc="-75">
                <a:solidFill>
                  <a:srgbClr val="747678"/>
                </a:solidFill>
                <a:latin typeface="Calibri"/>
                <a:cs typeface="Calibri"/>
              </a:rPr>
              <a:t>instant</a:t>
            </a:r>
            <a:r>
              <a:rPr sz="3300" spc="-70">
                <a:solidFill>
                  <a:srgbClr val="747678"/>
                </a:solidFill>
                <a:latin typeface="Calibri"/>
                <a:cs typeface="Calibri"/>
              </a:rPr>
              <a:t> </a:t>
            </a:r>
            <a:r>
              <a:rPr sz="3300" spc="-75">
                <a:solidFill>
                  <a:srgbClr val="747678"/>
                </a:solidFill>
                <a:latin typeface="Calibri"/>
                <a:cs typeface="Calibri"/>
              </a:rPr>
              <a:t>feedback</a:t>
            </a:r>
            <a:r>
              <a:rPr sz="3300" spc="-60">
                <a:solidFill>
                  <a:srgbClr val="747678"/>
                </a:solidFill>
                <a:latin typeface="Calibri"/>
                <a:cs typeface="Calibri"/>
              </a:rPr>
              <a:t> </a:t>
            </a:r>
            <a:r>
              <a:rPr sz="3300" spc="-40">
                <a:solidFill>
                  <a:srgbClr val="747678"/>
                </a:solidFill>
                <a:latin typeface="Calibri"/>
                <a:cs typeface="Calibri"/>
              </a:rPr>
              <a:t>on</a:t>
            </a:r>
            <a:r>
              <a:rPr sz="3300" spc="-70">
                <a:solidFill>
                  <a:srgbClr val="747678"/>
                </a:solidFill>
                <a:latin typeface="Calibri"/>
                <a:cs typeface="Calibri"/>
              </a:rPr>
              <a:t> your</a:t>
            </a:r>
            <a:r>
              <a:rPr sz="3300" spc="-65">
                <a:solidFill>
                  <a:srgbClr val="747678"/>
                </a:solidFill>
                <a:latin typeface="Calibri"/>
                <a:cs typeface="Calibri"/>
              </a:rPr>
              <a:t> </a:t>
            </a:r>
            <a:r>
              <a:rPr sz="3300" spc="-75">
                <a:solidFill>
                  <a:srgbClr val="747678"/>
                </a:solidFill>
                <a:latin typeface="Calibri"/>
                <a:cs typeface="Calibri"/>
              </a:rPr>
              <a:t>recent</a:t>
            </a:r>
            <a:r>
              <a:rPr sz="3300" spc="-65">
                <a:solidFill>
                  <a:srgbClr val="747678"/>
                </a:solidFill>
                <a:latin typeface="Calibri"/>
                <a:cs typeface="Calibri"/>
              </a:rPr>
              <a:t> visit </a:t>
            </a:r>
            <a:r>
              <a:rPr sz="3300" spc="-730">
                <a:solidFill>
                  <a:srgbClr val="747678"/>
                </a:solidFill>
                <a:latin typeface="Calibri"/>
                <a:cs typeface="Calibri"/>
              </a:rPr>
              <a:t> </a:t>
            </a:r>
            <a:r>
              <a:rPr sz="3300" spc="-65">
                <a:solidFill>
                  <a:srgbClr val="747678"/>
                </a:solidFill>
                <a:latin typeface="Calibri"/>
                <a:cs typeface="Calibri"/>
              </a:rPr>
              <a:t>Community</a:t>
            </a:r>
            <a:r>
              <a:rPr sz="3300" spc="-75">
                <a:solidFill>
                  <a:srgbClr val="747678"/>
                </a:solidFill>
                <a:latin typeface="Calibri"/>
                <a:cs typeface="Calibri"/>
              </a:rPr>
              <a:t> </a:t>
            </a:r>
            <a:r>
              <a:rPr sz="3300" spc="-95">
                <a:solidFill>
                  <a:srgbClr val="747678"/>
                </a:solidFill>
                <a:latin typeface="Calibri"/>
                <a:cs typeface="Calibri"/>
              </a:rPr>
              <a:t>updates</a:t>
            </a:r>
            <a:endParaRPr sz="3300">
              <a:latin typeface="Calibri"/>
              <a:cs typeface="Calibri"/>
            </a:endParaRPr>
          </a:p>
          <a:p>
            <a:pPr marL="12700">
              <a:lnSpc>
                <a:spcPct val="100000"/>
              </a:lnSpc>
              <a:spcBef>
                <a:spcPts val="1540"/>
              </a:spcBef>
            </a:pPr>
            <a:r>
              <a:rPr sz="3300" spc="-75">
                <a:solidFill>
                  <a:srgbClr val="747678"/>
                </a:solidFill>
                <a:latin typeface="Calibri"/>
                <a:cs typeface="Calibri"/>
              </a:rPr>
              <a:t>Business</a:t>
            </a:r>
            <a:r>
              <a:rPr sz="3300" spc="-105">
                <a:solidFill>
                  <a:srgbClr val="747678"/>
                </a:solidFill>
                <a:latin typeface="Calibri"/>
                <a:cs typeface="Calibri"/>
              </a:rPr>
              <a:t> </a:t>
            </a:r>
            <a:r>
              <a:rPr sz="3300" spc="-80">
                <a:solidFill>
                  <a:srgbClr val="747678"/>
                </a:solidFill>
                <a:latin typeface="Calibri"/>
                <a:cs typeface="Calibri"/>
              </a:rPr>
              <a:t>updates</a:t>
            </a:r>
            <a:endParaRPr sz="3300">
              <a:latin typeface="Calibri"/>
              <a:cs typeface="Calibri"/>
            </a:endParaRPr>
          </a:p>
          <a:p>
            <a:pPr marL="12700">
              <a:lnSpc>
                <a:spcPct val="100000"/>
              </a:lnSpc>
              <a:spcBef>
                <a:spcPts val="2100"/>
              </a:spcBef>
            </a:pPr>
            <a:r>
              <a:rPr sz="3300" spc="-70">
                <a:solidFill>
                  <a:srgbClr val="747678"/>
                </a:solidFill>
                <a:latin typeface="Calibri"/>
                <a:cs typeface="Calibri"/>
              </a:rPr>
              <a:t>Customers</a:t>
            </a:r>
            <a:r>
              <a:rPr sz="3300" spc="-75">
                <a:solidFill>
                  <a:srgbClr val="747678"/>
                </a:solidFill>
                <a:latin typeface="Calibri"/>
                <a:cs typeface="Calibri"/>
              </a:rPr>
              <a:t> </a:t>
            </a:r>
            <a:r>
              <a:rPr sz="3300" spc="-50">
                <a:solidFill>
                  <a:srgbClr val="747678"/>
                </a:solidFill>
                <a:latin typeface="Calibri"/>
                <a:cs typeface="Calibri"/>
              </a:rPr>
              <a:t>can</a:t>
            </a:r>
            <a:r>
              <a:rPr sz="3300" spc="-75">
                <a:solidFill>
                  <a:srgbClr val="747678"/>
                </a:solidFill>
                <a:latin typeface="Calibri"/>
                <a:cs typeface="Calibri"/>
              </a:rPr>
              <a:t> </a:t>
            </a:r>
            <a:r>
              <a:rPr sz="3300" spc="-65">
                <a:solidFill>
                  <a:srgbClr val="747678"/>
                </a:solidFill>
                <a:latin typeface="Calibri"/>
                <a:cs typeface="Calibri"/>
              </a:rPr>
              <a:t>sign</a:t>
            </a:r>
            <a:r>
              <a:rPr sz="3300" spc="-75">
                <a:solidFill>
                  <a:srgbClr val="747678"/>
                </a:solidFill>
                <a:latin typeface="Calibri"/>
                <a:cs typeface="Calibri"/>
              </a:rPr>
              <a:t> </a:t>
            </a:r>
            <a:r>
              <a:rPr sz="3300" spc="-50">
                <a:solidFill>
                  <a:srgbClr val="747678"/>
                </a:solidFill>
                <a:latin typeface="Calibri"/>
                <a:cs typeface="Calibri"/>
              </a:rPr>
              <a:t>up</a:t>
            </a:r>
            <a:r>
              <a:rPr sz="3300" spc="-75">
                <a:solidFill>
                  <a:srgbClr val="747678"/>
                </a:solidFill>
                <a:latin typeface="Calibri"/>
                <a:cs typeface="Calibri"/>
              </a:rPr>
              <a:t> </a:t>
            </a:r>
            <a:r>
              <a:rPr sz="3300" spc="-60">
                <a:solidFill>
                  <a:srgbClr val="747678"/>
                </a:solidFill>
                <a:latin typeface="Calibri"/>
                <a:cs typeface="Calibri"/>
              </a:rPr>
              <a:t>via</a:t>
            </a:r>
            <a:r>
              <a:rPr sz="3300" spc="-75">
                <a:solidFill>
                  <a:srgbClr val="747678"/>
                </a:solidFill>
                <a:latin typeface="Calibri"/>
                <a:cs typeface="Calibri"/>
              </a:rPr>
              <a:t> </a:t>
            </a:r>
            <a:r>
              <a:rPr sz="3300" spc="-65">
                <a:solidFill>
                  <a:srgbClr val="747678"/>
                </a:solidFill>
                <a:latin typeface="Calibri"/>
                <a:cs typeface="Calibri"/>
              </a:rPr>
              <a:t>the</a:t>
            </a:r>
            <a:r>
              <a:rPr sz="3300" spc="-70">
                <a:solidFill>
                  <a:srgbClr val="747678"/>
                </a:solidFill>
                <a:latin typeface="Calibri"/>
                <a:cs typeface="Calibri"/>
              </a:rPr>
              <a:t> </a:t>
            </a:r>
            <a:r>
              <a:rPr sz="3300" spc="-60">
                <a:solidFill>
                  <a:srgbClr val="747678"/>
                </a:solidFill>
                <a:latin typeface="Calibri"/>
                <a:cs typeface="Calibri"/>
              </a:rPr>
              <a:t>app</a:t>
            </a:r>
            <a:endParaRPr sz="3300">
              <a:latin typeface="Calibri"/>
              <a:cs typeface="Calibri"/>
            </a:endParaRPr>
          </a:p>
        </p:txBody>
      </p:sp>
      <p:grpSp>
        <p:nvGrpSpPr>
          <p:cNvPr id="8" name="object 8"/>
          <p:cNvGrpSpPr/>
          <p:nvPr/>
        </p:nvGrpSpPr>
        <p:grpSpPr>
          <a:xfrm>
            <a:off x="837670" y="4961564"/>
            <a:ext cx="596900" cy="596900"/>
            <a:chOff x="837670" y="4961564"/>
            <a:chExt cx="596900" cy="596900"/>
          </a:xfrm>
        </p:grpSpPr>
        <p:sp>
          <p:nvSpPr>
            <p:cNvPr id="9" name="object 9"/>
            <p:cNvSpPr/>
            <p:nvPr/>
          </p:nvSpPr>
          <p:spPr>
            <a:xfrm>
              <a:off x="858612" y="4982505"/>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0" name="object 10"/>
            <p:cNvSpPr/>
            <p:nvPr/>
          </p:nvSpPr>
          <p:spPr>
            <a:xfrm>
              <a:off x="1007822" y="5168364"/>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1" name="object 11"/>
          <p:cNvGrpSpPr/>
          <p:nvPr/>
        </p:nvGrpSpPr>
        <p:grpSpPr>
          <a:xfrm>
            <a:off x="837670" y="5730835"/>
            <a:ext cx="596900" cy="596900"/>
            <a:chOff x="837670" y="5730835"/>
            <a:chExt cx="596900" cy="596900"/>
          </a:xfrm>
        </p:grpSpPr>
        <p:sp>
          <p:nvSpPr>
            <p:cNvPr id="12" name="object 12"/>
            <p:cNvSpPr/>
            <p:nvPr/>
          </p:nvSpPr>
          <p:spPr>
            <a:xfrm>
              <a:off x="858612" y="5751777"/>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3" name="object 13"/>
            <p:cNvSpPr/>
            <p:nvPr/>
          </p:nvSpPr>
          <p:spPr>
            <a:xfrm>
              <a:off x="1007822" y="5937635"/>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4" name="object 14"/>
          <p:cNvGrpSpPr/>
          <p:nvPr/>
        </p:nvGrpSpPr>
        <p:grpSpPr>
          <a:xfrm>
            <a:off x="837670" y="6500119"/>
            <a:ext cx="596900" cy="596900"/>
            <a:chOff x="837670" y="6500119"/>
            <a:chExt cx="596900" cy="596900"/>
          </a:xfrm>
        </p:grpSpPr>
        <p:sp>
          <p:nvSpPr>
            <p:cNvPr id="15" name="object 15"/>
            <p:cNvSpPr/>
            <p:nvPr/>
          </p:nvSpPr>
          <p:spPr>
            <a:xfrm>
              <a:off x="858612" y="6521061"/>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6" name="object 16"/>
            <p:cNvSpPr/>
            <p:nvPr/>
          </p:nvSpPr>
          <p:spPr>
            <a:xfrm>
              <a:off x="1007822" y="6706919"/>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7" name="object 17"/>
          <p:cNvGrpSpPr/>
          <p:nvPr/>
        </p:nvGrpSpPr>
        <p:grpSpPr>
          <a:xfrm>
            <a:off x="837670" y="7269391"/>
            <a:ext cx="596900" cy="596900"/>
            <a:chOff x="837670" y="7269391"/>
            <a:chExt cx="596900" cy="596900"/>
          </a:xfrm>
        </p:grpSpPr>
        <p:sp>
          <p:nvSpPr>
            <p:cNvPr id="18" name="object 18"/>
            <p:cNvSpPr/>
            <p:nvPr/>
          </p:nvSpPr>
          <p:spPr>
            <a:xfrm>
              <a:off x="858612" y="7290332"/>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9" name="object 19"/>
            <p:cNvSpPr/>
            <p:nvPr/>
          </p:nvSpPr>
          <p:spPr>
            <a:xfrm>
              <a:off x="1007822" y="7476191"/>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0" name="object 20"/>
          <p:cNvGrpSpPr/>
          <p:nvPr/>
        </p:nvGrpSpPr>
        <p:grpSpPr>
          <a:xfrm>
            <a:off x="837670" y="8038674"/>
            <a:ext cx="596900" cy="596900"/>
            <a:chOff x="837670" y="8038674"/>
            <a:chExt cx="596900" cy="596900"/>
          </a:xfrm>
        </p:grpSpPr>
        <p:sp>
          <p:nvSpPr>
            <p:cNvPr id="21" name="object 21"/>
            <p:cNvSpPr/>
            <p:nvPr/>
          </p:nvSpPr>
          <p:spPr>
            <a:xfrm>
              <a:off x="858612" y="8059616"/>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2" name="object 22"/>
            <p:cNvSpPr/>
            <p:nvPr/>
          </p:nvSpPr>
          <p:spPr>
            <a:xfrm>
              <a:off x="1007822" y="8245474"/>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3" name="object 23"/>
          <p:cNvGrpSpPr/>
          <p:nvPr/>
        </p:nvGrpSpPr>
        <p:grpSpPr>
          <a:xfrm>
            <a:off x="837670" y="8807956"/>
            <a:ext cx="596900" cy="596900"/>
            <a:chOff x="837670" y="8807956"/>
            <a:chExt cx="596900" cy="596900"/>
          </a:xfrm>
        </p:grpSpPr>
        <p:sp>
          <p:nvSpPr>
            <p:cNvPr id="24" name="object 24"/>
            <p:cNvSpPr/>
            <p:nvPr/>
          </p:nvSpPr>
          <p:spPr>
            <a:xfrm>
              <a:off x="858612" y="8828898"/>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5" name="object 25"/>
            <p:cNvSpPr/>
            <p:nvPr/>
          </p:nvSpPr>
          <p:spPr>
            <a:xfrm>
              <a:off x="1007822" y="9014756"/>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6" name="object 26"/>
          <p:cNvGrpSpPr/>
          <p:nvPr/>
        </p:nvGrpSpPr>
        <p:grpSpPr>
          <a:xfrm>
            <a:off x="837670" y="9577230"/>
            <a:ext cx="596900" cy="596900"/>
            <a:chOff x="837670" y="9577230"/>
            <a:chExt cx="596900" cy="596900"/>
          </a:xfrm>
        </p:grpSpPr>
        <p:sp>
          <p:nvSpPr>
            <p:cNvPr id="27" name="object 27"/>
            <p:cNvSpPr/>
            <p:nvPr/>
          </p:nvSpPr>
          <p:spPr>
            <a:xfrm>
              <a:off x="858612" y="9598171"/>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8" name="object 28"/>
            <p:cNvSpPr/>
            <p:nvPr/>
          </p:nvSpPr>
          <p:spPr>
            <a:xfrm>
              <a:off x="1007822" y="9784030"/>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sp>
        <p:nvSpPr>
          <p:cNvPr id="29" name="object 29"/>
          <p:cNvSpPr/>
          <p:nvPr/>
        </p:nvSpPr>
        <p:spPr>
          <a:xfrm>
            <a:off x="14743007" y="837670"/>
            <a:ext cx="4523740" cy="4523740"/>
          </a:xfrm>
          <a:custGeom>
            <a:avLst/>
            <a:gdLst/>
            <a:ahLst/>
            <a:cxnLst/>
            <a:rect l="l" t="t" r="r" b="b"/>
            <a:pathLst>
              <a:path w="4523740" h="4523740">
                <a:moveTo>
                  <a:pt x="2261711" y="0"/>
                </a:moveTo>
                <a:lnTo>
                  <a:pt x="2213166" y="510"/>
                </a:lnTo>
                <a:lnTo>
                  <a:pt x="2164870" y="2035"/>
                </a:lnTo>
                <a:lnTo>
                  <a:pt x="2116835" y="4565"/>
                </a:lnTo>
                <a:lnTo>
                  <a:pt x="2069069" y="8089"/>
                </a:lnTo>
                <a:lnTo>
                  <a:pt x="2021583" y="12596"/>
                </a:lnTo>
                <a:lnTo>
                  <a:pt x="1974388" y="18078"/>
                </a:lnTo>
                <a:lnTo>
                  <a:pt x="1927493" y="24522"/>
                </a:lnTo>
                <a:lnTo>
                  <a:pt x="1880909" y="31921"/>
                </a:lnTo>
                <a:lnTo>
                  <a:pt x="1834646" y="40262"/>
                </a:lnTo>
                <a:lnTo>
                  <a:pt x="1788713" y="49536"/>
                </a:lnTo>
                <a:lnTo>
                  <a:pt x="1743123" y="59733"/>
                </a:lnTo>
                <a:lnTo>
                  <a:pt x="1697884" y="70843"/>
                </a:lnTo>
                <a:lnTo>
                  <a:pt x="1653006" y="82855"/>
                </a:lnTo>
                <a:lnTo>
                  <a:pt x="1608501" y="95759"/>
                </a:lnTo>
                <a:lnTo>
                  <a:pt x="1564377" y="109545"/>
                </a:lnTo>
                <a:lnTo>
                  <a:pt x="1520646" y="124202"/>
                </a:lnTo>
                <a:lnTo>
                  <a:pt x="1477318" y="139721"/>
                </a:lnTo>
                <a:lnTo>
                  <a:pt x="1434402" y="156092"/>
                </a:lnTo>
                <a:lnTo>
                  <a:pt x="1391909" y="173304"/>
                </a:lnTo>
                <a:lnTo>
                  <a:pt x="1349849" y="191346"/>
                </a:lnTo>
                <a:lnTo>
                  <a:pt x="1308233" y="210210"/>
                </a:lnTo>
                <a:lnTo>
                  <a:pt x="1267070" y="229883"/>
                </a:lnTo>
                <a:lnTo>
                  <a:pt x="1226371" y="250358"/>
                </a:lnTo>
                <a:lnTo>
                  <a:pt x="1186145" y="271622"/>
                </a:lnTo>
                <a:lnTo>
                  <a:pt x="1146404" y="293666"/>
                </a:lnTo>
                <a:lnTo>
                  <a:pt x="1107157" y="316480"/>
                </a:lnTo>
                <a:lnTo>
                  <a:pt x="1068415" y="340054"/>
                </a:lnTo>
                <a:lnTo>
                  <a:pt x="1030188" y="364376"/>
                </a:lnTo>
                <a:lnTo>
                  <a:pt x="992485" y="389438"/>
                </a:lnTo>
                <a:lnTo>
                  <a:pt x="955318" y="415229"/>
                </a:lnTo>
                <a:lnTo>
                  <a:pt x="918695" y="441739"/>
                </a:lnTo>
                <a:lnTo>
                  <a:pt x="882629" y="468957"/>
                </a:lnTo>
                <a:lnTo>
                  <a:pt x="847128" y="496874"/>
                </a:lnTo>
                <a:lnTo>
                  <a:pt x="812203" y="525478"/>
                </a:lnTo>
                <a:lnTo>
                  <a:pt x="777864" y="554761"/>
                </a:lnTo>
                <a:lnTo>
                  <a:pt x="744122" y="584711"/>
                </a:lnTo>
                <a:lnTo>
                  <a:pt x="710986" y="615319"/>
                </a:lnTo>
                <a:lnTo>
                  <a:pt x="678467" y="646574"/>
                </a:lnTo>
                <a:lnTo>
                  <a:pt x="646574" y="678467"/>
                </a:lnTo>
                <a:lnTo>
                  <a:pt x="615319" y="710986"/>
                </a:lnTo>
                <a:lnTo>
                  <a:pt x="584711" y="744122"/>
                </a:lnTo>
                <a:lnTo>
                  <a:pt x="554761" y="777864"/>
                </a:lnTo>
                <a:lnTo>
                  <a:pt x="525478" y="812203"/>
                </a:lnTo>
                <a:lnTo>
                  <a:pt x="496874" y="847128"/>
                </a:lnTo>
                <a:lnTo>
                  <a:pt x="468957" y="882629"/>
                </a:lnTo>
                <a:lnTo>
                  <a:pt x="441739" y="918695"/>
                </a:lnTo>
                <a:lnTo>
                  <a:pt x="415229" y="955318"/>
                </a:lnTo>
                <a:lnTo>
                  <a:pt x="389438" y="992485"/>
                </a:lnTo>
                <a:lnTo>
                  <a:pt x="364376" y="1030188"/>
                </a:lnTo>
                <a:lnTo>
                  <a:pt x="340054" y="1068415"/>
                </a:lnTo>
                <a:lnTo>
                  <a:pt x="316480" y="1107157"/>
                </a:lnTo>
                <a:lnTo>
                  <a:pt x="293666" y="1146404"/>
                </a:lnTo>
                <a:lnTo>
                  <a:pt x="271622" y="1186145"/>
                </a:lnTo>
                <a:lnTo>
                  <a:pt x="250358" y="1226371"/>
                </a:lnTo>
                <a:lnTo>
                  <a:pt x="229883" y="1267070"/>
                </a:lnTo>
                <a:lnTo>
                  <a:pt x="210210" y="1308233"/>
                </a:lnTo>
                <a:lnTo>
                  <a:pt x="191346" y="1349849"/>
                </a:lnTo>
                <a:lnTo>
                  <a:pt x="173304" y="1391909"/>
                </a:lnTo>
                <a:lnTo>
                  <a:pt x="156092" y="1434402"/>
                </a:lnTo>
                <a:lnTo>
                  <a:pt x="139721" y="1477318"/>
                </a:lnTo>
                <a:lnTo>
                  <a:pt x="124202" y="1520646"/>
                </a:lnTo>
                <a:lnTo>
                  <a:pt x="109545" y="1564377"/>
                </a:lnTo>
                <a:lnTo>
                  <a:pt x="95759" y="1608501"/>
                </a:lnTo>
                <a:lnTo>
                  <a:pt x="82855" y="1653006"/>
                </a:lnTo>
                <a:lnTo>
                  <a:pt x="70843" y="1697884"/>
                </a:lnTo>
                <a:lnTo>
                  <a:pt x="59733" y="1743123"/>
                </a:lnTo>
                <a:lnTo>
                  <a:pt x="49536" y="1788713"/>
                </a:lnTo>
                <a:lnTo>
                  <a:pt x="40262" y="1834646"/>
                </a:lnTo>
                <a:lnTo>
                  <a:pt x="31921" y="1880909"/>
                </a:lnTo>
                <a:lnTo>
                  <a:pt x="24522" y="1927493"/>
                </a:lnTo>
                <a:lnTo>
                  <a:pt x="18078" y="1974388"/>
                </a:lnTo>
                <a:lnTo>
                  <a:pt x="12596" y="2021583"/>
                </a:lnTo>
                <a:lnTo>
                  <a:pt x="8089" y="2069069"/>
                </a:lnTo>
                <a:lnTo>
                  <a:pt x="4565" y="2116835"/>
                </a:lnTo>
                <a:lnTo>
                  <a:pt x="2035" y="2164870"/>
                </a:lnTo>
                <a:lnTo>
                  <a:pt x="510" y="2213166"/>
                </a:lnTo>
                <a:lnTo>
                  <a:pt x="0" y="2261711"/>
                </a:lnTo>
                <a:lnTo>
                  <a:pt x="510" y="2310256"/>
                </a:lnTo>
                <a:lnTo>
                  <a:pt x="2035" y="2358551"/>
                </a:lnTo>
                <a:lnTo>
                  <a:pt x="4565" y="2406587"/>
                </a:lnTo>
                <a:lnTo>
                  <a:pt x="8089" y="2454353"/>
                </a:lnTo>
                <a:lnTo>
                  <a:pt x="12596" y="2501838"/>
                </a:lnTo>
                <a:lnTo>
                  <a:pt x="18078" y="2549034"/>
                </a:lnTo>
                <a:lnTo>
                  <a:pt x="24522" y="2595929"/>
                </a:lnTo>
                <a:lnTo>
                  <a:pt x="31921" y="2642513"/>
                </a:lnTo>
                <a:lnTo>
                  <a:pt x="40262" y="2688776"/>
                </a:lnTo>
                <a:lnTo>
                  <a:pt x="49536" y="2734708"/>
                </a:lnTo>
                <a:lnTo>
                  <a:pt x="59733" y="2780299"/>
                </a:lnTo>
                <a:lnTo>
                  <a:pt x="70843" y="2825538"/>
                </a:lnTo>
                <a:lnTo>
                  <a:pt x="82855" y="2870415"/>
                </a:lnTo>
                <a:lnTo>
                  <a:pt x="95759" y="2914921"/>
                </a:lnTo>
                <a:lnTo>
                  <a:pt x="109545" y="2959044"/>
                </a:lnTo>
                <a:lnTo>
                  <a:pt x="124202" y="3002775"/>
                </a:lnTo>
                <a:lnTo>
                  <a:pt x="139721" y="3046104"/>
                </a:lnTo>
                <a:lnTo>
                  <a:pt x="156092" y="3089020"/>
                </a:lnTo>
                <a:lnTo>
                  <a:pt x="173304" y="3131513"/>
                </a:lnTo>
                <a:lnTo>
                  <a:pt x="191346" y="3173572"/>
                </a:lnTo>
                <a:lnTo>
                  <a:pt x="210210" y="3215189"/>
                </a:lnTo>
                <a:lnTo>
                  <a:pt x="229883" y="3256352"/>
                </a:lnTo>
                <a:lnTo>
                  <a:pt x="250358" y="3297051"/>
                </a:lnTo>
                <a:lnTo>
                  <a:pt x="271622" y="3337276"/>
                </a:lnTo>
                <a:lnTo>
                  <a:pt x="293666" y="3377017"/>
                </a:lnTo>
                <a:lnTo>
                  <a:pt x="316480" y="3416264"/>
                </a:lnTo>
                <a:lnTo>
                  <a:pt x="340054" y="3455006"/>
                </a:lnTo>
                <a:lnTo>
                  <a:pt x="364376" y="3493234"/>
                </a:lnTo>
                <a:lnTo>
                  <a:pt x="389438" y="3530936"/>
                </a:lnTo>
                <a:lnTo>
                  <a:pt x="415229" y="3568104"/>
                </a:lnTo>
                <a:lnTo>
                  <a:pt x="441739" y="3604726"/>
                </a:lnTo>
                <a:lnTo>
                  <a:pt x="468957" y="3640793"/>
                </a:lnTo>
                <a:lnTo>
                  <a:pt x="496874" y="3676294"/>
                </a:lnTo>
                <a:lnTo>
                  <a:pt x="525478" y="3711218"/>
                </a:lnTo>
                <a:lnTo>
                  <a:pt x="554761" y="3745557"/>
                </a:lnTo>
                <a:lnTo>
                  <a:pt x="584711" y="3779300"/>
                </a:lnTo>
                <a:lnTo>
                  <a:pt x="615319" y="3812436"/>
                </a:lnTo>
                <a:lnTo>
                  <a:pt x="646574" y="3844955"/>
                </a:lnTo>
                <a:lnTo>
                  <a:pt x="678467" y="3876847"/>
                </a:lnTo>
                <a:lnTo>
                  <a:pt x="710986" y="3908102"/>
                </a:lnTo>
                <a:lnTo>
                  <a:pt x="744122" y="3938710"/>
                </a:lnTo>
                <a:lnTo>
                  <a:pt x="777864" y="3968661"/>
                </a:lnTo>
                <a:lnTo>
                  <a:pt x="812203" y="3997943"/>
                </a:lnTo>
                <a:lnTo>
                  <a:pt x="847128" y="4026548"/>
                </a:lnTo>
                <a:lnTo>
                  <a:pt x="882629" y="4054464"/>
                </a:lnTo>
                <a:lnTo>
                  <a:pt x="918695" y="4081682"/>
                </a:lnTo>
                <a:lnTo>
                  <a:pt x="955318" y="4108192"/>
                </a:lnTo>
                <a:lnTo>
                  <a:pt x="992485" y="4133983"/>
                </a:lnTo>
                <a:lnTo>
                  <a:pt x="1030188" y="4159045"/>
                </a:lnTo>
                <a:lnTo>
                  <a:pt x="1068415" y="4183368"/>
                </a:lnTo>
                <a:lnTo>
                  <a:pt x="1107157" y="4206941"/>
                </a:lnTo>
                <a:lnTo>
                  <a:pt x="1146404" y="4229755"/>
                </a:lnTo>
                <a:lnTo>
                  <a:pt x="1186145" y="4251800"/>
                </a:lnTo>
                <a:lnTo>
                  <a:pt x="1226371" y="4273064"/>
                </a:lnTo>
                <a:lnTo>
                  <a:pt x="1267070" y="4293538"/>
                </a:lnTo>
                <a:lnTo>
                  <a:pt x="1308233" y="4313212"/>
                </a:lnTo>
                <a:lnTo>
                  <a:pt x="1349849" y="4332075"/>
                </a:lnTo>
                <a:lnTo>
                  <a:pt x="1391909" y="4350118"/>
                </a:lnTo>
                <a:lnTo>
                  <a:pt x="1434402" y="4367330"/>
                </a:lnTo>
                <a:lnTo>
                  <a:pt x="1477318" y="4383700"/>
                </a:lnTo>
                <a:lnTo>
                  <a:pt x="1520646" y="4399219"/>
                </a:lnTo>
                <a:lnTo>
                  <a:pt x="1564377" y="4413877"/>
                </a:lnTo>
                <a:lnTo>
                  <a:pt x="1608501" y="4427663"/>
                </a:lnTo>
                <a:lnTo>
                  <a:pt x="1653006" y="4440567"/>
                </a:lnTo>
                <a:lnTo>
                  <a:pt x="1697884" y="4452579"/>
                </a:lnTo>
                <a:lnTo>
                  <a:pt x="1743123" y="4463688"/>
                </a:lnTo>
                <a:lnTo>
                  <a:pt x="1788713" y="4473885"/>
                </a:lnTo>
                <a:lnTo>
                  <a:pt x="1834646" y="4483160"/>
                </a:lnTo>
                <a:lnTo>
                  <a:pt x="1880909" y="4491501"/>
                </a:lnTo>
                <a:lnTo>
                  <a:pt x="1927493" y="4498899"/>
                </a:lnTo>
                <a:lnTo>
                  <a:pt x="1974388" y="4505344"/>
                </a:lnTo>
                <a:lnTo>
                  <a:pt x="2021583" y="4510825"/>
                </a:lnTo>
                <a:lnTo>
                  <a:pt x="2069069" y="4515333"/>
                </a:lnTo>
                <a:lnTo>
                  <a:pt x="2116835" y="4518857"/>
                </a:lnTo>
                <a:lnTo>
                  <a:pt x="2164870" y="4521386"/>
                </a:lnTo>
                <a:lnTo>
                  <a:pt x="2213166" y="4522911"/>
                </a:lnTo>
                <a:lnTo>
                  <a:pt x="2261711" y="4523422"/>
                </a:lnTo>
                <a:lnTo>
                  <a:pt x="2310256" y="4522911"/>
                </a:lnTo>
                <a:lnTo>
                  <a:pt x="2358551" y="4521386"/>
                </a:lnTo>
                <a:lnTo>
                  <a:pt x="2406587" y="4518857"/>
                </a:lnTo>
                <a:lnTo>
                  <a:pt x="2454353" y="4515333"/>
                </a:lnTo>
                <a:lnTo>
                  <a:pt x="2501838" y="4510825"/>
                </a:lnTo>
                <a:lnTo>
                  <a:pt x="2549034" y="4505344"/>
                </a:lnTo>
                <a:lnTo>
                  <a:pt x="2595929" y="4498899"/>
                </a:lnTo>
                <a:lnTo>
                  <a:pt x="2642513" y="4491501"/>
                </a:lnTo>
                <a:lnTo>
                  <a:pt x="2688776" y="4483160"/>
                </a:lnTo>
                <a:lnTo>
                  <a:pt x="2734708" y="4473885"/>
                </a:lnTo>
                <a:lnTo>
                  <a:pt x="2780299" y="4463688"/>
                </a:lnTo>
                <a:lnTo>
                  <a:pt x="2825538" y="4452579"/>
                </a:lnTo>
                <a:lnTo>
                  <a:pt x="2870415" y="4440567"/>
                </a:lnTo>
                <a:lnTo>
                  <a:pt x="2914921" y="4427663"/>
                </a:lnTo>
                <a:lnTo>
                  <a:pt x="2959044" y="4413877"/>
                </a:lnTo>
                <a:lnTo>
                  <a:pt x="3002775" y="4399219"/>
                </a:lnTo>
                <a:lnTo>
                  <a:pt x="3046104" y="4383700"/>
                </a:lnTo>
                <a:lnTo>
                  <a:pt x="3089020" y="4367330"/>
                </a:lnTo>
                <a:lnTo>
                  <a:pt x="3131513" y="4350118"/>
                </a:lnTo>
                <a:lnTo>
                  <a:pt x="3173572" y="4332075"/>
                </a:lnTo>
                <a:lnTo>
                  <a:pt x="3215189" y="4313212"/>
                </a:lnTo>
                <a:lnTo>
                  <a:pt x="3256352" y="4293538"/>
                </a:lnTo>
                <a:lnTo>
                  <a:pt x="3297051" y="4273064"/>
                </a:lnTo>
                <a:lnTo>
                  <a:pt x="3337276" y="4251800"/>
                </a:lnTo>
                <a:lnTo>
                  <a:pt x="3377017" y="4229755"/>
                </a:lnTo>
                <a:lnTo>
                  <a:pt x="3416264" y="4206941"/>
                </a:lnTo>
                <a:lnTo>
                  <a:pt x="3455006" y="4183368"/>
                </a:lnTo>
                <a:lnTo>
                  <a:pt x="3493234" y="4159045"/>
                </a:lnTo>
                <a:lnTo>
                  <a:pt x="3530936" y="4133983"/>
                </a:lnTo>
                <a:lnTo>
                  <a:pt x="3568104" y="4108192"/>
                </a:lnTo>
                <a:lnTo>
                  <a:pt x="3604726" y="4081682"/>
                </a:lnTo>
                <a:lnTo>
                  <a:pt x="3640793" y="4054464"/>
                </a:lnTo>
                <a:lnTo>
                  <a:pt x="3676294" y="4026548"/>
                </a:lnTo>
                <a:lnTo>
                  <a:pt x="3711218" y="3997943"/>
                </a:lnTo>
                <a:lnTo>
                  <a:pt x="3745557" y="3968661"/>
                </a:lnTo>
                <a:lnTo>
                  <a:pt x="3779300" y="3938710"/>
                </a:lnTo>
                <a:lnTo>
                  <a:pt x="3812436" y="3908102"/>
                </a:lnTo>
                <a:lnTo>
                  <a:pt x="3844955" y="3876847"/>
                </a:lnTo>
                <a:lnTo>
                  <a:pt x="3876847" y="3844955"/>
                </a:lnTo>
                <a:lnTo>
                  <a:pt x="3908102" y="3812436"/>
                </a:lnTo>
                <a:lnTo>
                  <a:pt x="3938710" y="3779300"/>
                </a:lnTo>
                <a:lnTo>
                  <a:pt x="3968661" y="3745557"/>
                </a:lnTo>
                <a:lnTo>
                  <a:pt x="3997943" y="3711218"/>
                </a:lnTo>
                <a:lnTo>
                  <a:pt x="4026548" y="3676294"/>
                </a:lnTo>
                <a:lnTo>
                  <a:pt x="4054464" y="3640793"/>
                </a:lnTo>
                <a:lnTo>
                  <a:pt x="4081682" y="3604726"/>
                </a:lnTo>
                <a:lnTo>
                  <a:pt x="4108192" y="3568104"/>
                </a:lnTo>
                <a:lnTo>
                  <a:pt x="4133983" y="3530936"/>
                </a:lnTo>
                <a:lnTo>
                  <a:pt x="4159045" y="3493234"/>
                </a:lnTo>
                <a:lnTo>
                  <a:pt x="4183368" y="3455006"/>
                </a:lnTo>
                <a:lnTo>
                  <a:pt x="4206941" y="3416264"/>
                </a:lnTo>
                <a:lnTo>
                  <a:pt x="4229755" y="3377017"/>
                </a:lnTo>
                <a:lnTo>
                  <a:pt x="4251800" y="3337276"/>
                </a:lnTo>
                <a:lnTo>
                  <a:pt x="4273064" y="3297051"/>
                </a:lnTo>
                <a:lnTo>
                  <a:pt x="4293538" y="3256352"/>
                </a:lnTo>
                <a:lnTo>
                  <a:pt x="4313212" y="3215189"/>
                </a:lnTo>
                <a:lnTo>
                  <a:pt x="4332075" y="3173572"/>
                </a:lnTo>
                <a:lnTo>
                  <a:pt x="4350118" y="3131513"/>
                </a:lnTo>
                <a:lnTo>
                  <a:pt x="4367330" y="3089020"/>
                </a:lnTo>
                <a:lnTo>
                  <a:pt x="4383700" y="3046104"/>
                </a:lnTo>
                <a:lnTo>
                  <a:pt x="4399219" y="3002775"/>
                </a:lnTo>
                <a:lnTo>
                  <a:pt x="4413877" y="2959044"/>
                </a:lnTo>
                <a:lnTo>
                  <a:pt x="4427663" y="2914921"/>
                </a:lnTo>
                <a:lnTo>
                  <a:pt x="4440567" y="2870415"/>
                </a:lnTo>
                <a:lnTo>
                  <a:pt x="4452579" y="2825538"/>
                </a:lnTo>
                <a:lnTo>
                  <a:pt x="4463688" y="2780299"/>
                </a:lnTo>
                <a:lnTo>
                  <a:pt x="4473885" y="2734708"/>
                </a:lnTo>
                <a:lnTo>
                  <a:pt x="4483160" y="2688776"/>
                </a:lnTo>
                <a:lnTo>
                  <a:pt x="4491501" y="2642513"/>
                </a:lnTo>
                <a:lnTo>
                  <a:pt x="4498899" y="2595929"/>
                </a:lnTo>
                <a:lnTo>
                  <a:pt x="4505344" y="2549034"/>
                </a:lnTo>
                <a:lnTo>
                  <a:pt x="4510825" y="2501838"/>
                </a:lnTo>
                <a:lnTo>
                  <a:pt x="4515333" y="2454353"/>
                </a:lnTo>
                <a:lnTo>
                  <a:pt x="4518857" y="2406587"/>
                </a:lnTo>
                <a:lnTo>
                  <a:pt x="4521386" y="2358551"/>
                </a:lnTo>
                <a:lnTo>
                  <a:pt x="4522911" y="2310256"/>
                </a:lnTo>
                <a:lnTo>
                  <a:pt x="4523422" y="2261711"/>
                </a:lnTo>
                <a:lnTo>
                  <a:pt x="4522911" y="2213166"/>
                </a:lnTo>
                <a:lnTo>
                  <a:pt x="4521386" y="2164870"/>
                </a:lnTo>
                <a:lnTo>
                  <a:pt x="4518857" y="2116835"/>
                </a:lnTo>
                <a:lnTo>
                  <a:pt x="4515333" y="2069069"/>
                </a:lnTo>
                <a:lnTo>
                  <a:pt x="4510825" y="2021583"/>
                </a:lnTo>
                <a:lnTo>
                  <a:pt x="4505344" y="1974388"/>
                </a:lnTo>
                <a:lnTo>
                  <a:pt x="4498899" y="1927493"/>
                </a:lnTo>
                <a:lnTo>
                  <a:pt x="4491501" y="1880909"/>
                </a:lnTo>
                <a:lnTo>
                  <a:pt x="4483160" y="1834646"/>
                </a:lnTo>
                <a:lnTo>
                  <a:pt x="4473885" y="1788713"/>
                </a:lnTo>
                <a:lnTo>
                  <a:pt x="4463688" y="1743123"/>
                </a:lnTo>
                <a:lnTo>
                  <a:pt x="4452579" y="1697884"/>
                </a:lnTo>
                <a:lnTo>
                  <a:pt x="4440567" y="1653006"/>
                </a:lnTo>
                <a:lnTo>
                  <a:pt x="4427663" y="1608501"/>
                </a:lnTo>
                <a:lnTo>
                  <a:pt x="4413877" y="1564377"/>
                </a:lnTo>
                <a:lnTo>
                  <a:pt x="4399219" y="1520646"/>
                </a:lnTo>
                <a:lnTo>
                  <a:pt x="4383700" y="1477318"/>
                </a:lnTo>
                <a:lnTo>
                  <a:pt x="4367330" y="1434402"/>
                </a:lnTo>
                <a:lnTo>
                  <a:pt x="4350118" y="1391909"/>
                </a:lnTo>
                <a:lnTo>
                  <a:pt x="4332075" y="1349849"/>
                </a:lnTo>
                <a:lnTo>
                  <a:pt x="4313212" y="1308233"/>
                </a:lnTo>
                <a:lnTo>
                  <a:pt x="4293538" y="1267070"/>
                </a:lnTo>
                <a:lnTo>
                  <a:pt x="4273064" y="1226371"/>
                </a:lnTo>
                <a:lnTo>
                  <a:pt x="4251800" y="1186145"/>
                </a:lnTo>
                <a:lnTo>
                  <a:pt x="4229755" y="1146404"/>
                </a:lnTo>
                <a:lnTo>
                  <a:pt x="4206941" y="1107157"/>
                </a:lnTo>
                <a:lnTo>
                  <a:pt x="4183368" y="1068415"/>
                </a:lnTo>
                <a:lnTo>
                  <a:pt x="4159045" y="1030188"/>
                </a:lnTo>
                <a:lnTo>
                  <a:pt x="4133983" y="992485"/>
                </a:lnTo>
                <a:lnTo>
                  <a:pt x="4108192" y="955318"/>
                </a:lnTo>
                <a:lnTo>
                  <a:pt x="4081682" y="918695"/>
                </a:lnTo>
                <a:lnTo>
                  <a:pt x="4054464" y="882629"/>
                </a:lnTo>
                <a:lnTo>
                  <a:pt x="4026548" y="847128"/>
                </a:lnTo>
                <a:lnTo>
                  <a:pt x="3997943" y="812203"/>
                </a:lnTo>
                <a:lnTo>
                  <a:pt x="3968661" y="777864"/>
                </a:lnTo>
                <a:lnTo>
                  <a:pt x="3938710" y="744122"/>
                </a:lnTo>
                <a:lnTo>
                  <a:pt x="3908102" y="710986"/>
                </a:lnTo>
                <a:lnTo>
                  <a:pt x="3876847" y="678467"/>
                </a:lnTo>
                <a:lnTo>
                  <a:pt x="3844955" y="646574"/>
                </a:lnTo>
                <a:lnTo>
                  <a:pt x="3812436" y="615319"/>
                </a:lnTo>
                <a:lnTo>
                  <a:pt x="3779300" y="584711"/>
                </a:lnTo>
                <a:lnTo>
                  <a:pt x="3745557" y="554761"/>
                </a:lnTo>
                <a:lnTo>
                  <a:pt x="3711218" y="525478"/>
                </a:lnTo>
                <a:lnTo>
                  <a:pt x="3676294" y="496874"/>
                </a:lnTo>
                <a:lnTo>
                  <a:pt x="3640793" y="468957"/>
                </a:lnTo>
                <a:lnTo>
                  <a:pt x="3604726" y="441739"/>
                </a:lnTo>
                <a:lnTo>
                  <a:pt x="3568104" y="415229"/>
                </a:lnTo>
                <a:lnTo>
                  <a:pt x="3530936" y="389438"/>
                </a:lnTo>
                <a:lnTo>
                  <a:pt x="3493234" y="364376"/>
                </a:lnTo>
                <a:lnTo>
                  <a:pt x="3455006" y="340054"/>
                </a:lnTo>
                <a:lnTo>
                  <a:pt x="3416264" y="316480"/>
                </a:lnTo>
                <a:lnTo>
                  <a:pt x="3377017" y="293666"/>
                </a:lnTo>
                <a:lnTo>
                  <a:pt x="3337276" y="271622"/>
                </a:lnTo>
                <a:lnTo>
                  <a:pt x="3297051" y="250358"/>
                </a:lnTo>
                <a:lnTo>
                  <a:pt x="3256352" y="229883"/>
                </a:lnTo>
                <a:lnTo>
                  <a:pt x="3215189" y="210210"/>
                </a:lnTo>
                <a:lnTo>
                  <a:pt x="3173572" y="191346"/>
                </a:lnTo>
                <a:lnTo>
                  <a:pt x="3131513" y="173304"/>
                </a:lnTo>
                <a:lnTo>
                  <a:pt x="3089020" y="156092"/>
                </a:lnTo>
                <a:lnTo>
                  <a:pt x="3046104" y="139721"/>
                </a:lnTo>
                <a:lnTo>
                  <a:pt x="3002775" y="124202"/>
                </a:lnTo>
                <a:lnTo>
                  <a:pt x="2959044" y="109545"/>
                </a:lnTo>
                <a:lnTo>
                  <a:pt x="2914921" y="95759"/>
                </a:lnTo>
                <a:lnTo>
                  <a:pt x="2870415" y="82855"/>
                </a:lnTo>
                <a:lnTo>
                  <a:pt x="2825538" y="70843"/>
                </a:lnTo>
                <a:lnTo>
                  <a:pt x="2780299" y="59733"/>
                </a:lnTo>
                <a:lnTo>
                  <a:pt x="2734708" y="49536"/>
                </a:lnTo>
                <a:lnTo>
                  <a:pt x="2688776" y="40262"/>
                </a:lnTo>
                <a:lnTo>
                  <a:pt x="2642513" y="31921"/>
                </a:lnTo>
                <a:lnTo>
                  <a:pt x="2595929" y="24522"/>
                </a:lnTo>
                <a:lnTo>
                  <a:pt x="2549034" y="18078"/>
                </a:lnTo>
                <a:lnTo>
                  <a:pt x="2501838" y="12596"/>
                </a:lnTo>
                <a:lnTo>
                  <a:pt x="2454353" y="8089"/>
                </a:lnTo>
                <a:lnTo>
                  <a:pt x="2406587" y="4565"/>
                </a:lnTo>
                <a:lnTo>
                  <a:pt x="2358551" y="2035"/>
                </a:lnTo>
                <a:lnTo>
                  <a:pt x="2310256" y="510"/>
                </a:lnTo>
                <a:lnTo>
                  <a:pt x="2261711" y="0"/>
                </a:lnTo>
                <a:close/>
              </a:path>
            </a:pathLst>
          </a:custGeom>
          <a:solidFill>
            <a:srgbClr val="FFFFFF"/>
          </a:solidFill>
        </p:spPr>
        <p:txBody>
          <a:bodyPr wrap="square" lIns="0" tIns="0" rIns="0" bIns="0" rtlCol="0"/>
          <a:lstStyle/>
          <a:p>
            <a:endParaRPr/>
          </a:p>
        </p:txBody>
      </p:sp>
      <p:sp>
        <p:nvSpPr>
          <p:cNvPr id="30" name="object 30"/>
          <p:cNvSpPr txBox="1"/>
          <p:nvPr/>
        </p:nvSpPr>
        <p:spPr>
          <a:xfrm>
            <a:off x="15306924" y="1601125"/>
            <a:ext cx="3385820" cy="2978785"/>
          </a:xfrm>
          <a:prstGeom prst="rect">
            <a:avLst/>
          </a:prstGeom>
        </p:spPr>
        <p:txBody>
          <a:bodyPr vert="horz" wrap="square" lIns="0" tIns="43815" rIns="0" bIns="0" rtlCol="0">
            <a:spAutoFit/>
          </a:bodyPr>
          <a:lstStyle/>
          <a:p>
            <a:pPr marL="492759" marR="485140" algn="ctr">
              <a:lnSpc>
                <a:spcPts val="3300"/>
              </a:lnSpc>
              <a:spcBef>
                <a:spcPts val="345"/>
              </a:spcBef>
            </a:pPr>
            <a:r>
              <a:rPr sz="2850" spc="-30">
                <a:solidFill>
                  <a:srgbClr val="FAB428"/>
                </a:solidFill>
                <a:latin typeface="Calibri"/>
                <a:cs typeface="Calibri"/>
              </a:rPr>
              <a:t>If</a:t>
            </a:r>
            <a:r>
              <a:rPr sz="2850" spc="-90">
                <a:solidFill>
                  <a:srgbClr val="FAB428"/>
                </a:solidFill>
                <a:latin typeface="Calibri"/>
                <a:cs typeface="Calibri"/>
              </a:rPr>
              <a:t> </a:t>
            </a:r>
            <a:r>
              <a:rPr sz="2850" spc="-35">
                <a:solidFill>
                  <a:srgbClr val="FAB428"/>
                </a:solidFill>
                <a:latin typeface="Calibri"/>
                <a:cs typeface="Calibri"/>
              </a:rPr>
              <a:t>members</a:t>
            </a:r>
            <a:r>
              <a:rPr sz="2850" spc="-80">
                <a:solidFill>
                  <a:srgbClr val="FAB428"/>
                </a:solidFill>
                <a:latin typeface="Calibri"/>
                <a:cs typeface="Calibri"/>
              </a:rPr>
              <a:t> </a:t>
            </a:r>
            <a:r>
              <a:rPr sz="2850" spc="-50">
                <a:solidFill>
                  <a:srgbClr val="FAB428"/>
                </a:solidFill>
                <a:latin typeface="Calibri"/>
                <a:cs typeface="Calibri"/>
              </a:rPr>
              <a:t>have </a:t>
            </a:r>
            <a:r>
              <a:rPr sz="2850" spc="-625">
                <a:solidFill>
                  <a:srgbClr val="FAB428"/>
                </a:solidFill>
                <a:latin typeface="Calibri"/>
                <a:cs typeface="Calibri"/>
              </a:rPr>
              <a:t> </a:t>
            </a:r>
            <a:r>
              <a:rPr sz="2850" spc="-35">
                <a:solidFill>
                  <a:srgbClr val="FAB428"/>
                </a:solidFill>
                <a:latin typeface="Calibri"/>
                <a:cs typeface="Calibri"/>
              </a:rPr>
              <a:t>the</a:t>
            </a:r>
            <a:r>
              <a:rPr sz="2850" spc="-65">
                <a:solidFill>
                  <a:srgbClr val="FAB428"/>
                </a:solidFill>
                <a:latin typeface="Calibri"/>
                <a:cs typeface="Calibri"/>
              </a:rPr>
              <a:t> </a:t>
            </a:r>
            <a:r>
              <a:rPr sz="2850" spc="-75">
                <a:solidFill>
                  <a:srgbClr val="FAB428"/>
                </a:solidFill>
                <a:latin typeface="Calibri"/>
                <a:cs typeface="Calibri"/>
              </a:rPr>
              <a:t>Your</a:t>
            </a:r>
            <a:r>
              <a:rPr sz="2850" spc="-60">
                <a:solidFill>
                  <a:srgbClr val="FAB428"/>
                </a:solidFill>
                <a:latin typeface="Calibri"/>
                <a:cs typeface="Calibri"/>
              </a:rPr>
              <a:t> </a:t>
            </a:r>
            <a:r>
              <a:rPr sz="2850" spc="-5">
                <a:solidFill>
                  <a:srgbClr val="FAB428"/>
                </a:solidFill>
                <a:latin typeface="Calibri"/>
                <a:cs typeface="Calibri"/>
              </a:rPr>
              <a:t>Co-op</a:t>
            </a:r>
            <a:endParaRPr sz="2850">
              <a:latin typeface="Calibri"/>
              <a:cs typeface="Calibri"/>
            </a:endParaRPr>
          </a:p>
          <a:p>
            <a:pPr algn="ctr">
              <a:lnSpc>
                <a:spcPts val="3145"/>
              </a:lnSpc>
            </a:pPr>
            <a:r>
              <a:rPr sz="2850" spc="-50">
                <a:solidFill>
                  <a:srgbClr val="FAB428"/>
                </a:solidFill>
                <a:latin typeface="Calibri"/>
                <a:cs typeface="Calibri"/>
              </a:rPr>
              <a:t>rewards</a:t>
            </a:r>
            <a:r>
              <a:rPr sz="2850" spc="-65">
                <a:solidFill>
                  <a:srgbClr val="FAB428"/>
                </a:solidFill>
                <a:latin typeface="Calibri"/>
                <a:cs typeface="Calibri"/>
              </a:rPr>
              <a:t> </a:t>
            </a:r>
            <a:r>
              <a:rPr sz="2850" spc="-55">
                <a:solidFill>
                  <a:srgbClr val="FAB428"/>
                </a:solidFill>
                <a:latin typeface="Calibri"/>
                <a:cs typeface="Calibri"/>
              </a:rPr>
              <a:t>app, </a:t>
            </a:r>
            <a:r>
              <a:rPr sz="2850" spc="-45">
                <a:solidFill>
                  <a:srgbClr val="FAB428"/>
                </a:solidFill>
                <a:latin typeface="Calibri"/>
                <a:cs typeface="Calibri"/>
              </a:rPr>
              <a:t>they</a:t>
            </a:r>
            <a:r>
              <a:rPr sz="2850" spc="-55">
                <a:solidFill>
                  <a:srgbClr val="FAB428"/>
                </a:solidFill>
                <a:latin typeface="Calibri"/>
                <a:cs typeface="Calibri"/>
              </a:rPr>
              <a:t> </a:t>
            </a:r>
            <a:r>
              <a:rPr sz="2850" spc="-45">
                <a:solidFill>
                  <a:srgbClr val="FAB428"/>
                </a:solidFill>
                <a:latin typeface="Calibri"/>
                <a:cs typeface="Calibri"/>
              </a:rPr>
              <a:t>will</a:t>
            </a:r>
            <a:endParaRPr sz="2850">
              <a:latin typeface="Calibri"/>
              <a:cs typeface="Calibri"/>
            </a:endParaRPr>
          </a:p>
          <a:p>
            <a:pPr marL="12700" marR="5080" algn="ctr">
              <a:lnSpc>
                <a:spcPts val="3300"/>
              </a:lnSpc>
              <a:spcBef>
                <a:spcPts val="150"/>
              </a:spcBef>
            </a:pPr>
            <a:r>
              <a:rPr sz="2850" spc="-25">
                <a:solidFill>
                  <a:srgbClr val="FAB428"/>
                </a:solidFill>
                <a:latin typeface="Calibri"/>
                <a:cs typeface="Calibri"/>
              </a:rPr>
              <a:t>see</a:t>
            </a:r>
            <a:r>
              <a:rPr sz="2850" spc="-65">
                <a:solidFill>
                  <a:srgbClr val="FAB428"/>
                </a:solidFill>
                <a:latin typeface="Calibri"/>
                <a:cs typeface="Calibri"/>
              </a:rPr>
              <a:t> </a:t>
            </a:r>
            <a:r>
              <a:rPr sz="2850" spc="-50">
                <a:solidFill>
                  <a:srgbClr val="FAB428"/>
                </a:solidFill>
                <a:latin typeface="Calibri"/>
                <a:cs typeface="Calibri"/>
              </a:rPr>
              <a:t>changes</a:t>
            </a:r>
            <a:r>
              <a:rPr sz="2850" spc="-70">
                <a:solidFill>
                  <a:srgbClr val="FAB428"/>
                </a:solidFill>
                <a:latin typeface="Calibri"/>
                <a:cs typeface="Calibri"/>
              </a:rPr>
              <a:t> </a:t>
            </a:r>
            <a:r>
              <a:rPr sz="2850" spc="-25">
                <a:solidFill>
                  <a:srgbClr val="FAB428"/>
                </a:solidFill>
                <a:latin typeface="Calibri"/>
                <a:cs typeface="Calibri"/>
              </a:rPr>
              <a:t>to</a:t>
            </a:r>
            <a:r>
              <a:rPr sz="2850" spc="-65">
                <a:solidFill>
                  <a:srgbClr val="FAB428"/>
                </a:solidFill>
                <a:latin typeface="Calibri"/>
                <a:cs typeface="Calibri"/>
              </a:rPr>
              <a:t> </a:t>
            </a:r>
            <a:r>
              <a:rPr sz="2850" spc="-35">
                <a:solidFill>
                  <a:srgbClr val="FAB428"/>
                </a:solidFill>
                <a:latin typeface="Calibri"/>
                <a:cs typeface="Calibri"/>
              </a:rPr>
              <a:t>the</a:t>
            </a:r>
            <a:r>
              <a:rPr sz="2850" spc="-65">
                <a:solidFill>
                  <a:srgbClr val="FAB428"/>
                </a:solidFill>
                <a:latin typeface="Calibri"/>
                <a:cs typeface="Calibri"/>
              </a:rPr>
              <a:t> </a:t>
            </a:r>
            <a:r>
              <a:rPr sz="2850" spc="-55">
                <a:solidFill>
                  <a:srgbClr val="FAB428"/>
                </a:solidFill>
                <a:latin typeface="Calibri"/>
                <a:cs typeface="Calibri"/>
              </a:rPr>
              <a:t>app, </a:t>
            </a:r>
            <a:r>
              <a:rPr sz="2850" spc="-630">
                <a:solidFill>
                  <a:srgbClr val="FAB428"/>
                </a:solidFill>
                <a:latin typeface="Calibri"/>
                <a:cs typeface="Calibri"/>
              </a:rPr>
              <a:t> </a:t>
            </a:r>
            <a:r>
              <a:rPr sz="2850" spc="-50">
                <a:solidFill>
                  <a:srgbClr val="FAB428"/>
                </a:solidFill>
                <a:latin typeface="Calibri"/>
                <a:cs typeface="Calibri"/>
              </a:rPr>
              <a:t>it’s</a:t>
            </a:r>
            <a:r>
              <a:rPr sz="2850" spc="80">
                <a:solidFill>
                  <a:srgbClr val="FAB428"/>
                </a:solidFill>
                <a:latin typeface="Calibri"/>
                <a:cs typeface="Calibri"/>
              </a:rPr>
              <a:t> </a:t>
            </a:r>
            <a:r>
              <a:rPr sz="2850" spc="-40">
                <a:solidFill>
                  <a:srgbClr val="FAB428"/>
                </a:solidFill>
                <a:latin typeface="Calibri"/>
                <a:cs typeface="Calibri"/>
              </a:rPr>
              <a:t>being</a:t>
            </a:r>
            <a:r>
              <a:rPr sz="2850" spc="85">
                <a:solidFill>
                  <a:srgbClr val="FAB428"/>
                </a:solidFill>
                <a:latin typeface="Calibri"/>
                <a:cs typeface="Calibri"/>
              </a:rPr>
              <a:t> </a:t>
            </a:r>
            <a:r>
              <a:rPr sz="2850" spc="-55">
                <a:solidFill>
                  <a:srgbClr val="FAB428"/>
                </a:solidFill>
                <a:latin typeface="Calibri"/>
                <a:cs typeface="Calibri"/>
              </a:rPr>
              <a:t>redesigned! </a:t>
            </a:r>
            <a:r>
              <a:rPr sz="2850" spc="-50">
                <a:solidFill>
                  <a:srgbClr val="FAB428"/>
                </a:solidFill>
                <a:latin typeface="Calibri"/>
                <a:cs typeface="Calibri"/>
              </a:rPr>
              <a:t> </a:t>
            </a:r>
            <a:r>
              <a:rPr sz="2850" spc="-30">
                <a:solidFill>
                  <a:srgbClr val="FAB428"/>
                </a:solidFill>
                <a:latin typeface="Calibri"/>
                <a:cs typeface="Calibri"/>
              </a:rPr>
              <a:t>to </a:t>
            </a:r>
            <a:r>
              <a:rPr sz="2850" spc="-50">
                <a:solidFill>
                  <a:srgbClr val="FAB428"/>
                </a:solidFill>
                <a:latin typeface="Calibri"/>
                <a:cs typeface="Calibri"/>
              </a:rPr>
              <a:t>enhance </a:t>
            </a:r>
            <a:r>
              <a:rPr sz="2850" spc="-35">
                <a:solidFill>
                  <a:srgbClr val="FAB428"/>
                </a:solidFill>
                <a:latin typeface="Calibri"/>
                <a:cs typeface="Calibri"/>
              </a:rPr>
              <a:t>the </a:t>
            </a:r>
            <a:r>
              <a:rPr sz="2850" spc="-30">
                <a:solidFill>
                  <a:srgbClr val="FAB428"/>
                </a:solidFill>
                <a:latin typeface="Calibri"/>
                <a:cs typeface="Calibri"/>
              </a:rPr>
              <a:t> </a:t>
            </a:r>
            <a:r>
              <a:rPr sz="2850" spc="-45">
                <a:solidFill>
                  <a:srgbClr val="FAB428"/>
                </a:solidFill>
                <a:latin typeface="Calibri"/>
                <a:cs typeface="Calibri"/>
              </a:rPr>
              <a:t>experience</a:t>
            </a:r>
            <a:endParaRPr sz="2850">
              <a:latin typeface="Calibri"/>
              <a:cs typeface="Calibri"/>
            </a:endParaRPr>
          </a:p>
        </p:txBody>
      </p:sp>
      <p:sp>
        <p:nvSpPr>
          <p:cNvPr id="34" name="object 3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sp>
        <p:nvSpPr>
          <p:cNvPr id="35" name="object 35"/>
          <p:cNvSpPr txBox="1"/>
          <p:nvPr/>
        </p:nvSpPr>
        <p:spPr>
          <a:xfrm>
            <a:off x="19069118" y="10458185"/>
            <a:ext cx="248285" cy="339725"/>
          </a:xfrm>
          <a:prstGeom prst="rect">
            <a:avLst/>
          </a:prstGeom>
        </p:spPr>
        <p:txBody>
          <a:bodyPr vert="horz" wrap="square" lIns="0" tIns="0" rIns="0" bIns="0" rtlCol="0">
            <a:spAutoFit/>
          </a:bodyPr>
          <a:lstStyle/>
          <a:p>
            <a:pPr marL="38100">
              <a:lnSpc>
                <a:spcPts val="2445"/>
              </a:lnSpc>
            </a:pPr>
            <a:fld id="{81D60167-4931-47E6-BA6A-407CBD079E47}" type="slidenum">
              <a:rPr sz="2450" b="1" spc="10" dirty="0">
                <a:solidFill>
                  <a:srgbClr val="FFFFFF"/>
                </a:solidFill>
                <a:latin typeface="Calibri"/>
                <a:cs typeface="Calibri"/>
              </a:rPr>
              <a:t>6</a:t>
            </a:fld>
            <a:endParaRPr sz="2450">
              <a:latin typeface="Calibri"/>
              <a:cs typeface="Calibri"/>
            </a:endParaRPr>
          </a:p>
        </p:txBody>
      </p:sp>
      <p:grpSp>
        <p:nvGrpSpPr>
          <p:cNvPr id="36" name="Group 35">
            <a:extLst>
              <a:ext uri="{FF2B5EF4-FFF2-40B4-BE49-F238E27FC236}">
                <a16:creationId xmlns:a16="http://schemas.microsoft.com/office/drawing/2014/main" id="{3497D06A-79F7-49C9-A97A-029A70546F09}"/>
              </a:ext>
            </a:extLst>
          </p:cNvPr>
          <p:cNvGrpSpPr/>
          <p:nvPr/>
        </p:nvGrpSpPr>
        <p:grpSpPr>
          <a:xfrm>
            <a:off x="11610431" y="3782419"/>
            <a:ext cx="4643120" cy="7013575"/>
            <a:chOff x="11610431" y="3782419"/>
            <a:chExt cx="4643120" cy="7013575"/>
          </a:xfrm>
        </p:grpSpPr>
        <p:grpSp>
          <p:nvGrpSpPr>
            <p:cNvPr id="37" name="object 31">
              <a:extLst>
                <a:ext uri="{FF2B5EF4-FFF2-40B4-BE49-F238E27FC236}">
                  <a16:creationId xmlns:a16="http://schemas.microsoft.com/office/drawing/2014/main" id="{476FA41F-4152-4C3F-93F4-D2030EBC2005}"/>
                </a:ext>
              </a:extLst>
            </p:cNvPr>
            <p:cNvGrpSpPr/>
            <p:nvPr/>
          </p:nvGrpSpPr>
          <p:grpSpPr>
            <a:xfrm>
              <a:off x="11610431" y="3782419"/>
              <a:ext cx="4643120" cy="7013575"/>
              <a:chOff x="11610431" y="3782419"/>
              <a:chExt cx="4643120" cy="7013575"/>
            </a:xfrm>
          </p:grpSpPr>
          <p:pic>
            <p:nvPicPr>
              <p:cNvPr id="39" name="object 32">
                <a:extLst>
                  <a:ext uri="{FF2B5EF4-FFF2-40B4-BE49-F238E27FC236}">
                    <a16:creationId xmlns:a16="http://schemas.microsoft.com/office/drawing/2014/main" id="{5F0FB612-A868-479B-A896-151FC10F8C5C}"/>
                  </a:ext>
                </a:extLst>
              </p:cNvPr>
              <p:cNvPicPr/>
              <p:nvPr/>
            </p:nvPicPr>
            <p:blipFill>
              <a:blip r:embed="rId3" cstate="print"/>
              <a:stretch>
                <a:fillRect/>
              </a:stretch>
            </p:blipFill>
            <p:spPr>
              <a:xfrm>
                <a:off x="11610431" y="9716981"/>
                <a:ext cx="4643115" cy="1078846"/>
              </a:xfrm>
              <a:prstGeom prst="rect">
                <a:avLst/>
              </a:prstGeom>
            </p:spPr>
          </p:pic>
          <p:pic>
            <p:nvPicPr>
              <p:cNvPr id="40" name="object 33">
                <a:extLst>
                  <a:ext uri="{FF2B5EF4-FFF2-40B4-BE49-F238E27FC236}">
                    <a16:creationId xmlns:a16="http://schemas.microsoft.com/office/drawing/2014/main" id="{340D2DCB-437C-47D9-9B73-83DE77AADE40}"/>
                  </a:ext>
                </a:extLst>
              </p:cNvPr>
              <p:cNvPicPr/>
              <p:nvPr/>
            </p:nvPicPr>
            <p:blipFill>
              <a:blip r:embed="rId4" cstate="print"/>
              <a:stretch>
                <a:fillRect/>
              </a:stretch>
            </p:blipFill>
            <p:spPr>
              <a:xfrm>
                <a:off x="12254917" y="3782419"/>
                <a:ext cx="3354135" cy="6703306"/>
              </a:xfrm>
              <a:prstGeom prst="rect">
                <a:avLst/>
              </a:prstGeom>
            </p:spPr>
          </p:pic>
        </p:grpSp>
        <p:pic>
          <p:nvPicPr>
            <p:cNvPr id="38" name="Picture 37">
              <a:extLst>
                <a:ext uri="{FF2B5EF4-FFF2-40B4-BE49-F238E27FC236}">
                  <a16:creationId xmlns:a16="http://schemas.microsoft.com/office/drawing/2014/main" id="{FA9A9BE9-2A99-4986-A584-AE627145319F}"/>
                </a:ext>
              </a:extLst>
            </p:cNvPr>
            <p:cNvPicPr>
              <a:picLocks noChangeAspect="1"/>
            </p:cNvPicPr>
            <p:nvPr/>
          </p:nvPicPr>
          <p:blipFill rotWithShape="1">
            <a:blip r:embed="rId5"/>
            <a:srcRect l="63348" t="61779" r="27577" b="5390"/>
            <a:stretch/>
          </p:blipFill>
          <p:spPr>
            <a:xfrm>
              <a:off x="14644471" y="5947941"/>
              <a:ext cx="525575" cy="360257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
        <p:nvSpPr>
          <p:cNvPr id="3" name="object 3"/>
          <p:cNvSpPr txBox="1"/>
          <p:nvPr/>
        </p:nvSpPr>
        <p:spPr>
          <a:xfrm>
            <a:off x="824970" y="3055270"/>
            <a:ext cx="16708119" cy="1648460"/>
          </a:xfrm>
          <a:prstGeom prst="rect">
            <a:avLst/>
          </a:prstGeom>
        </p:spPr>
        <p:txBody>
          <a:bodyPr vert="horz" wrap="square" lIns="0" tIns="12700" rIns="0" bIns="0" rtlCol="0">
            <a:spAutoFit/>
          </a:bodyPr>
          <a:lstStyle/>
          <a:p>
            <a:pPr marL="12700" marR="5080">
              <a:lnSpc>
                <a:spcPct val="114500"/>
              </a:lnSpc>
              <a:spcBef>
                <a:spcPts val="100"/>
              </a:spcBef>
            </a:pPr>
            <a:r>
              <a:rPr sz="3300" spc="-90">
                <a:solidFill>
                  <a:srgbClr val="747678"/>
                </a:solidFill>
                <a:latin typeface="Calibri"/>
                <a:cs typeface="Calibri"/>
              </a:rPr>
              <a:t>You</a:t>
            </a:r>
            <a:r>
              <a:rPr sz="3300">
                <a:solidFill>
                  <a:srgbClr val="747678"/>
                </a:solidFill>
                <a:latin typeface="Calibri"/>
                <a:cs typeface="Calibri"/>
              </a:rPr>
              <a:t> </a:t>
            </a:r>
            <a:r>
              <a:rPr sz="3300" spc="-25">
                <a:solidFill>
                  <a:srgbClr val="747678"/>
                </a:solidFill>
                <a:latin typeface="Calibri"/>
                <a:cs typeface="Calibri"/>
              </a:rPr>
              <a:t>may</a:t>
            </a:r>
            <a:r>
              <a:rPr sz="3300" spc="5">
                <a:solidFill>
                  <a:srgbClr val="747678"/>
                </a:solidFill>
                <a:latin typeface="Calibri"/>
                <a:cs typeface="Calibri"/>
              </a:rPr>
              <a:t> </a:t>
            </a:r>
            <a:r>
              <a:rPr sz="3300" spc="-5">
                <a:solidFill>
                  <a:srgbClr val="747678"/>
                </a:solidFill>
                <a:latin typeface="Calibri"/>
                <a:cs typeface="Calibri"/>
              </a:rPr>
              <a:t>see</a:t>
            </a:r>
            <a:r>
              <a:rPr sz="3300">
                <a:solidFill>
                  <a:srgbClr val="747678"/>
                </a:solidFill>
                <a:latin typeface="Calibri"/>
                <a:cs typeface="Calibri"/>
              </a:rPr>
              <a:t> </a:t>
            </a:r>
            <a:r>
              <a:rPr sz="3300" spc="-5">
                <a:solidFill>
                  <a:srgbClr val="747678"/>
                </a:solidFill>
                <a:latin typeface="Calibri"/>
                <a:cs typeface="Calibri"/>
              </a:rPr>
              <a:t>other</a:t>
            </a:r>
            <a:r>
              <a:rPr sz="3300">
                <a:solidFill>
                  <a:srgbClr val="747678"/>
                </a:solidFill>
                <a:latin typeface="Calibri"/>
                <a:cs typeface="Calibri"/>
              </a:rPr>
              <a:t> </a:t>
            </a:r>
            <a:r>
              <a:rPr sz="3300" spc="-5">
                <a:solidFill>
                  <a:srgbClr val="747678"/>
                </a:solidFill>
                <a:latin typeface="Calibri"/>
                <a:cs typeface="Calibri"/>
              </a:rPr>
              <a:t>types</a:t>
            </a:r>
            <a:r>
              <a:rPr sz="3300">
                <a:solidFill>
                  <a:srgbClr val="747678"/>
                </a:solidFill>
                <a:latin typeface="Calibri"/>
                <a:cs typeface="Calibri"/>
              </a:rPr>
              <a:t> </a:t>
            </a:r>
            <a:r>
              <a:rPr sz="3300" spc="-5">
                <a:solidFill>
                  <a:srgbClr val="747678"/>
                </a:solidFill>
                <a:latin typeface="Calibri"/>
                <a:cs typeface="Calibri"/>
              </a:rPr>
              <a:t>of</a:t>
            </a:r>
            <a:r>
              <a:rPr sz="3300" spc="5">
                <a:solidFill>
                  <a:srgbClr val="747678"/>
                </a:solidFill>
                <a:latin typeface="Calibri"/>
                <a:cs typeface="Calibri"/>
              </a:rPr>
              <a:t> </a:t>
            </a:r>
            <a:r>
              <a:rPr sz="3300" spc="-20">
                <a:solidFill>
                  <a:srgbClr val="747678"/>
                </a:solidFill>
                <a:latin typeface="Calibri"/>
                <a:cs typeface="Calibri"/>
              </a:rPr>
              <a:t>Co-operative</a:t>
            </a:r>
            <a:r>
              <a:rPr sz="3300" spc="5">
                <a:solidFill>
                  <a:srgbClr val="747678"/>
                </a:solidFill>
                <a:latin typeface="Calibri"/>
                <a:cs typeface="Calibri"/>
              </a:rPr>
              <a:t> </a:t>
            </a:r>
            <a:r>
              <a:rPr sz="3300" spc="-10">
                <a:solidFill>
                  <a:srgbClr val="747678"/>
                </a:solidFill>
                <a:latin typeface="Calibri"/>
                <a:cs typeface="Calibri"/>
              </a:rPr>
              <a:t>membership</a:t>
            </a:r>
            <a:r>
              <a:rPr sz="3300">
                <a:solidFill>
                  <a:srgbClr val="747678"/>
                </a:solidFill>
                <a:latin typeface="Calibri"/>
                <a:cs typeface="Calibri"/>
              </a:rPr>
              <a:t> </a:t>
            </a:r>
            <a:r>
              <a:rPr sz="3300" spc="-20">
                <a:solidFill>
                  <a:srgbClr val="747678"/>
                </a:solidFill>
                <a:latin typeface="Calibri"/>
                <a:cs typeface="Calibri"/>
              </a:rPr>
              <a:t>cards</a:t>
            </a:r>
            <a:r>
              <a:rPr sz="3300">
                <a:solidFill>
                  <a:srgbClr val="747678"/>
                </a:solidFill>
                <a:latin typeface="Calibri"/>
                <a:cs typeface="Calibri"/>
              </a:rPr>
              <a:t> </a:t>
            </a:r>
            <a:r>
              <a:rPr sz="3300" spc="-5">
                <a:solidFill>
                  <a:srgbClr val="747678"/>
                </a:solidFill>
                <a:latin typeface="Calibri"/>
                <a:cs typeface="Calibri"/>
              </a:rPr>
              <a:t>and</a:t>
            </a:r>
            <a:r>
              <a:rPr sz="3300">
                <a:solidFill>
                  <a:srgbClr val="747678"/>
                </a:solidFill>
                <a:latin typeface="Calibri"/>
                <a:cs typeface="Calibri"/>
              </a:rPr>
              <a:t> </a:t>
            </a:r>
            <a:r>
              <a:rPr sz="3300" spc="-5">
                <a:solidFill>
                  <a:srgbClr val="747678"/>
                </a:solidFill>
                <a:latin typeface="Calibri"/>
                <a:cs typeface="Calibri"/>
              </a:rPr>
              <a:t>Apps,</a:t>
            </a:r>
            <a:r>
              <a:rPr sz="3300">
                <a:solidFill>
                  <a:srgbClr val="747678"/>
                </a:solidFill>
                <a:latin typeface="Calibri"/>
                <a:cs typeface="Calibri"/>
              </a:rPr>
              <a:t> </a:t>
            </a:r>
            <a:r>
              <a:rPr sz="3300" spc="-5">
                <a:solidFill>
                  <a:srgbClr val="747678"/>
                </a:solidFill>
                <a:latin typeface="Calibri"/>
                <a:cs typeface="Calibri"/>
              </a:rPr>
              <a:t>such</a:t>
            </a:r>
            <a:r>
              <a:rPr sz="3300" spc="5">
                <a:solidFill>
                  <a:srgbClr val="747678"/>
                </a:solidFill>
                <a:latin typeface="Calibri"/>
                <a:cs typeface="Calibri"/>
              </a:rPr>
              <a:t> </a:t>
            </a:r>
            <a:r>
              <a:rPr sz="3300" spc="-5">
                <a:solidFill>
                  <a:srgbClr val="747678"/>
                </a:solidFill>
                <a:latin typeface="Calibri"/>
                <a:cs typeface="Calibri"/>
              </a:rPr>
              <a:t>as</a:t>
            </a:r>
            <a:r>
              <a:rPr sz="3300">
                <a:solidFill>
                  <a:srgbClr val="747678"/>
                </a:solidFill>
                <a:latin typeface="Calibri"/>
                <a:cs typeface="Calibri"/>
              </a:rPr>
              <a:t> </a:t>
            </a:r>
            <a:r>
              <a:rPr sz="3300" spc="-5">
                <a:solidFill>
                  <a:srgbClr val="747678"/>
                </a:solidFill>
                <a:latin typeface="Calibri"/>
                <a:cs typeface="Calibri"/>
              </a:rPr>
              <a:t>these</a:t>
            </a:r>
            <a:r>
              <a:rPr sz="3300">
                <a:solidFill>
                  <a:srgbClr val="747678"/>
                </a:solidFill>
                <a:latin typeface="Calibri"/>
                <a:cs typeface="Calibri"/>
              </a:rPr>
              <a:t> </a:t>
            </a:r>
            <a:r>
              <a:rPr sz="3300" spc="-10">
                <a:solidFill>
                  <a:srgbClr val="747678"/>
                </a:solidFill>
                <a:latin typeface="Calibri"/>
                <a:cs typeface="Calibri"/>
              </a:rPr>
              <a:t>shown</a:t>
            </a:r>
            <a:r>
              <a:rPr sz="3300" spc="5">
                <a:solidFill>
                  <a:srgbClr val="747678"/>
                </a:solidFill>
                <a:latin typeface="Calibri"/>
                <a:cs typeface="Calibri"/>
              </a:rPr>
              <a:t> </a:t>
            </a:r>
            <a:r>
              <a:rPr sz="3300" spc="-45">
                <a:solidFill>
                  <a:srgbClr val="747678"/>
                </a:solidFill>
                <a:latin typeface="Calibri"/>
                <a:cs typeface="Calibri"/>
              </a:rPr>
              <a:t>below. </a:t>
            </a:r>
            <a:r>
              <a:rPr sz="3300" spc="-730">
                <a:solidFill>
                  <a:srgbClr val="747678"/>
                </a:solidFill>
                <a:latin typeface="Calibri"/>
                <a:cs typeface="Calibri"/>
              </a:rPr>
              <a:t> </a:t>
            </a:r>
            <a:r>
              <a:rPr sz="3300" spc="-5">
                <a:solidFill>
                  <a:srgbClr val="747678"/>
                </a:solidFill>
                <a:latin typeface="Calibri"/>
                <a:cs typeface="Calibri"/>
              </a:rPr>
              <a:t>If a </a:t>
            </a:r>
            <a:r>
              <a:rPr sz="3300" spc="-15">
                <a:solidFill>
                  <a:srgbClr val="747678"/>
                </a:solidFill>
                <a:latin typeface="Calibri"/>
                <a:cs typeface="Calibri"/>
              </a:rPr>
              <a:t>customer</a:t>
            </a:r>
            <a:r>
              <a:rPr sz="3300" spc="-5">
                <a:solidFill>
                  <a:srgbClr val="747678"/>
                </a:solidFill>
                <a:latin typeface="Calibri"/>
                <a:cs typeface="Calibri"/>
              </a:rPr>
              <a:t> </a:t>
            </a:r>
            <a:r>
              <a:rPr sz="3300" spc="-15">
                <a:solidFill>
                  <a:srgbClr val="747678"/>
                </a:solidFill>
                <a:latin typeface="Calibri"/>
                <a:cs typeface="Calibri"/>
              </a:rPr>
              <a:t>presents</a:t>
            </a:r>
            <a:r>
              <a:rPr sz="3300" spc="-5">
                <a:solidFill>
                  <a:srgbClr val="747678"/>
                </a:solidFill>
                <a:latin typeface="Calibri"/>
                <a:cs typeface="Calibri"/>
              </a:rPr>
              <a:t> a</a:t>
            </a:r>
            <a:r>
              <a:rPr sz="3300">
                <a:solidFill>
                  <a:srgbClr val="747678"/>
                </a:solidFill>
                <a:latin typeface="Calibri"/>
                <a:cs typeface="Calibri"/>
              </a:rPr>
              <a:t> </a:t>
            </a:r>
            <a:r>
              <a:rPr sz="3300" spc="-30">
                <a:solidFill>
                  <a:srgbClr val="747678"/>
                </a:solidFill>
                <a:latin typeface="Calibri"/>
                <a:cs typeface="Calibri"/>
              </a:rPr>
              <a:t>different</a:t>
            </a:r>
            <a:r>
              <a:rPr sz="3300" spc="-5">
                <a:solidFill>
                  <a:srgbClr val="747678"/>
                </a:solidFill>
                <a:latin typeface="Calibri"/>
                <a:cs typeface="Calibri"/>
              </a:rPr>
              <a:t> </a:t>
            </a:r>
            <a:r>
              <a:rPr sz="3300" spc="-10">
                <a:solidFill>
                  <a:srgbClr val="747678"/>
                </a:solidFill>
                <a:latin typeface="Calibri"/>
                <a:cs typeface="Calibri"/>
              </a:rPr>
              <a:t>membership</a:t>
            </a:r>
            <a:r>
              <a:rPr sz="3300" spc="-5">
                <a:solidFill>
                  <a:srgbClr val="747678"/>
                </a:solidFill>
                <a:latin typeface="Calibri"/>
                <a:cs typeface="Calibri"/>
              </a:rPr>
              <a:t> </a:t>
            </a:r>
            <a:r>
              <a:rPr sz="3300" spc="-20">
                <a:solidFill>
                  <a:srgbClr val="747678"/>
                </a:solidFill>
                <a:latin typeface="Calibri"/>
                <a:cs typeface="Calibri"/>
              </a:rPr>
              <a:t>card</a:t>
            </a:r>
            <a:r>
              <a:rPr sz="3300" spc="-5">
                <a:solidFill>
                  <a:srgbClr val="747678"/>
                </a:solidFill>
                <a:latin typeface="Calibri"/>
                <a:cs typeface="Calibri"/>
              </a:rPr>
              <a:t> - </a:t>
            </a:r>
            <a:r>
              <a:rPr sz="3300" spc="-30">
                <a:solidFill>
                  <a:srgbClr val="747678"/>
                </a:solidFill>
                <a:latin typeface="Calibri"/>
                <a:cs typeface="Calibri"/>
              </a:rPr>
              <a:t>like</a:t>
            </a:r>
            <a:r>
              <a:rPr sz="3300" spc="5">
                <a:solidFill>
                  <a:srgbClr val="747678"/>
                </a:solidFill>
                <a:latin typeface="Calibri"/>
                <a:cs typeface="Calibri"/>
              </a:rPr>
              <a:t> </a:t>
            </a:r>
            <a:r>
              <a:rPr sz="3300" spc="-5">
                <a:solidFill>
                  <a:srgbClr val="747678"/>
                </a:solidFill>
                <a:latin typeface="Calibri"/>
                <a:cs typeface="Calibri"/>
              </a:rPr>
              <a:t>those </a:t>
            </a:r>
            <a:r>
              <a:rPr sz="3300" spc="-10">
                <a:solidFill>
                  <a:srgbClr val="747678"/>
                </a:solidFill>
                <a:latin typeface="Calibri"/>
                <a:cs typeface="Calibri"/>
              </a:rPr>
              <a:t>shown</a:t>
            </a:r>
            <a:r>
              <a:rPr sz="3300">
                <a:solidFill>
                  <a:srgbClr val="747678"/>
                </a:solidFill>
                <a:latin typeface="Calibri"/>
                <a:cs typeface="Calibri"/>
              </a:rPr>
              <a:t> </a:t>
            </a:r>
            <a:r>
              <a:rPr sz="3300" spc="-10">
                <a:solidFill>
                  <a:srgbClr val="747678"/>
                </a:solidFill>
                <a:latin typeface="Calibri"/>
                <a:cs typeface="Calibri"/>
              </a:rPr>
              <a:t>below</a:t>
            </a:r>
            <a:r>
              <a:rPr sz="3300">
                <a:solidFill>
                  <a:srgbClr val="747678"/>
                </a:solidFill>
                <a:latin typeface="Calibri"/>
                <a:cs typeface="Calibri"/>
              </a:rPr>
              <a:t> </a:t>
            </a:r>
            <a:r>
              <a:rPr sz="3300" spc="-5">
                <a:solidFill>
                  <a:srgbClr val="747678"/>
                </a:solidFill>
                <a:latin typeface="Calibri"/>
                <a:cs typeface="Calibri"/>
              </a:rPr>
              <a:t>-</a:t>
            </a:r>
            <a:endParaRPr sz="3300">
              <a:latin typeface="Calibri"/>
              <a:cs typeface="Calibri"/>
            </a:endParaRPr>
          </a:p>
          <a:p>
            <a:pPr marL="12700">
              <a:lnSpc>
                <a:spcPts val="3710"/>
              </a:lnSpc>
            </a:pPr>
            <a:r>
              <a:rPr sz="3300" b="1" spc="-15">
                <a:solidFill>
                  <a:srgbClr val="FAB428"/>
                </a:solidFill>
                <a:latin typeface="Calibri"/>
                <a:cs typeface="Calibri"/>
              </a:rPr>
              <a:t>you</a:t>
            </a:r>
            <a:r>
              <a:rPr sz="3300" b="1" spc="-5">
                <a:solidFill>
                  <a:srgbClr val="FAB428"/>
                </a:solidFill>
                <a:latin typeface="Calibri"/>
                <a:cs typeface="Calibri"/>
              </a:rPr>
              <a:t> should</a:t>
            </a:r>
            <a:r>
              <a:rPr sz="3300" b="1" spc="-10">
                <a:solidFill>
                  <a:srgbClr val="FAB428"/>
                </a:solidFill>
                <a:latin typeface="Calibri"/>
                <a:cs typeface="Calibri"/>
              </a:rPr>
              <a:t> </a:t>
            </a:r>
            <a:r>
              <a:rPr sz="3300" b="1" spc="-20">
                <a:solidFill>
                  <a:srgbClr val="FAB428"/>
                </a:solidFill>
                <a:latin typeface="Calibri"/>
                <a:cs typeface="Calibri"/>
              </a:rPr>
              <a:t>still</a:t>
            </a:r>
            <a:r>
              <a:rPr sz="3300" b="1" spc="-10">
                <a:solidFill>
                  <a:srgbClr val="FAB428"/>
                </a:solidFill>
                <a:latin typeface="Calibri"/>
                <a:cs typeface="Calibri"/>
              </a:rPr>
              <a:t> introduce</a:t>
            </a:r>
            <a:r>
              <a:rPr sz="3300" b="1">
                <a:solidFill>
                  <a:srgbClr val="FAB428"/>
                </a:solidFill>
                <a:latin typeface="Calibri"/>
                <a:cs typeface="Calibri"/>
              </a:rPr>
              <a:t> </a:t>
            </a:r>
            <a:r>
              <a:rPr sz="3300" b="1" spc="-5">
                <a:solidFill>
                  <a:srgbClr val="FAB428"/>
                </a:solidFill>
                <a:latin typeface="Calibri"/>
                <a:cs typeface="Calibri"/>
              </a:rPr>
              <a:t>our </a:t>
            </a:r>
            <a:r>
              <a:rPr sz="3300" b="1" spc="-10">
                <a:solidFill>
                  <a:srgbClr val="FAB428"/>
                </a:solidFill>
                <a:latin typeface="Calibri"/>
                <a:cs typeface="Calibri"/>
              </a:rPr>
              <a:t>membership</a:t>
            </a:r>
            <a:endParaRPr sz="3300">
              <a:latin typeface="Calibri"/>
              <a:cs typeface="Calibri"/>
            </a:endParaRPr>
          </a:p>
        </p:txBody>
      </p:sp>
      <p:sp>
        <p:nvSpPr>
          <p:cNvPr id="4" name="object 4"/>
          <p:cNvSpPr txBox="1">
            <a:spLocks noGrp="1"/>
          </p:cNvSpPr>
          <p:nvPr>
            <p:ph type="title"/>
          </p:nvPr>
        </p:nvSpPr>
        <p:spPr>
          <a:xfrm>
            <a:off x="824970" y="1531755"/>
            <a:ext cx="9892030" cy="1156335"/>
          </a:xfrm>
          <a:prstGeom prst="rect">
            <a:avLst/>
          </a:prstGeom>
        </p:spPr>
        <p:txBody>
          <a:bodyPr vert="horz" wrap="square" lIns="0" tIns="15240" rIns="0" bIns="0" rtlCol="0">
            <a:spAutoFit/>
          </a:bodyPr>
          <a:lstStyle/>
          <a:p>
            <a:pPr marL="12700">
              <a:lnSpc>
                <a:spcPct val="100000"/>
              </a:lnSpc>
              <a:spcBef>
                <a:spcPts val="120"/>
              </a:spcBef>
            </a:pPr>
            <a:r>
              <a:rPr sz="7400" spc="-80">
                <a:solidFill>
                  <a:srgbClr val="FAB428"/>
                </a:solidFill>
              </a:rPr>
              <a:t>Other</a:t>
            </a:r>
            <a:r>
              <a:rPr sz="7400" spc="-10">
                <a:solidFill>
                  <a:srgbClr val="FAB428"/>
                </a:solidFill>
              </a:rPr>
              <a:t> </a:t>
            </a:r>
            <a:r>
              <a:rPr sz="7400" spc="-60">
                <a:solidFill>
                  <a:srgbClr val="FAB428"/>
                </a:solidFill>
              </a:rPr>
              <a:t>types</a:t>
            </a:r>
            <a:r>
              <a:rPr sz="7400">
                <a:solidFill>
                  <a:srgbClr val="FAB428"/>
                </a:solidFill>
              </a:rPr>
              <a:t> </a:t>
            </a:r>
            <a:r>
              <a:rPr sz="7400" spc="-60">
                <a:solidFill>
                  <a:srgbClr val="FAB428"/>
                </a:solidFill>
              </a:rPr>
              <a:t>of</a:t>
            </a:r>
            <a:r>
              <a:rPr sz="7400" spc="-10">
                <a:solidFill>
                  <a:srgbClr val="FAB428"/>
                </a:solidFill>
              </a:rPr>
              <a:t> </a:t>
            </a:r>
            <a:r>
              <a:rPr sz="7400" spc="-160">
                <a:solidFill>
                  <a:srgbClr val="FAB428"/>
                </a:solidFill>
              </a:rPr>
              <a:t>cards/apps</a:t>
            </a:r>
            <a:endParaRPr sz="7400"/>
          </a:p>
        </p:txBody>
      </p:sp>
      <p:sp>
        <p:nvSpPr>
          <p:cNvPr id="5" name="object 5"/>
          <p:cNvSpPr txBox="1"/>
          <p:nvPr/>
        </p:nvSpPr>
        <p:spPr>
          <a:xfrm>
            <a:off x="1766830" y="9376962"/>
            <a:ext cx="4154170" cy="528320"/>
          </a:xfrm>
          <a:prstGeom prst="rect">
            <a:avLst/>
          </a:prstGeom>
        </p:spPr>
        <p:txBody>
          <a:bodyPr vert="horz" wrap="square" lIns="0" tIns="12065" rIns="0" bIns="0" rtlCol="0">
            <a:spAutoFit/>
          </a:bodyPr>
          <a:lstStyle/>
          <a:p>
            <a:pPr marL="12700">
              <a:lnSpc>
                <a:spcPct val="100000"/>
              </a:lnSpc>
              <a:spcBef>
                <a:spcPts val="95"/>
              </a:spcBef>
            </a:pPr>
            <a:r>
              <a:rPr sz="3300" b="1" spc="-20">
                <a:solidFill>
                  <a:srgbClr val="FAB428"/>
                </a:solidFill>
                <a:latin typeface="Calibri"/>
                <a:cs typeface="Calibri"/>
              </a:rPr>
              <a:t>The</a:t>
            </a:r>
            <a:r>
              <a:rPr sz="3300" b="1" spc="-25">
                <a:solidFill>
                  <a:srgbClr val="FAB428"/>
                </a:solidFill>
                <a:latin typeface="Calibri"/>
                <a:cs typeface="Calibri"/>
              </a:rPr>
              <a:t> </a:t>
            </a:r>
            <a:r>
              <a:rPr sz="3300" b="1" spc="-20">
                <a:solidFill>
                  <a:srgbClr val="FAB428"/>
                </a:solidFill>
                <a:latin typeface="Calibri"/>
                <a:cs typeface="Calibri"/>
              </a:rPr>
              <a:t>Co-operative</a:t>
            </a:r>
            <a:r>
              <a:rPr sz="3300" b="1" spc="-25">
                <a:solidFill>
                  <a:srgbClr val="FAB428"/>
                </a:solidFill>
                <a:latin typeface="Calibri"/>
                <a:cs typeface="Calibri"/>
              </a:rPr>
              <a:t> </a:t>
            </a:r>
            <a:r>
              <a:rPr sz="3300" b="1" spc="-30">
                <a:solidFill>
                  <a:srgbClr val="FAB428"/>
                </a:solidFill>
                <a:latin typeface="Calibri"/>
                <a:cs typeface="Calibri"/>
              </a:rPr>
              <a:t>Group</a:t>
            </a:r>
            <a:endParaRPr sz="3300">
              <a:latin typeface="Calibri"/>
              <a:cs typeface="Calibri"/>
            </a:endParaRPr>
          </a:p>
        </p:txBody>
      </p:sp>
      <p:sp>
        <p:nvSpPr>
          <p:cNvPr id="6" name="object 6"/>
          <p:cNvSpPr txBox="1"/>
          <p:nvPr/>
        </p:nvSpPr>
        <p:spPr>
          <a:xfrm>
            <a:off x="8693530" y="9376962"/>
            <a:ext cx="2716530" cy="528320"/>
          </a:xfrm>
          <a:prstGeom prst="rect">
            <a:avLst/>
          </a:prstGeom>
        </p:spPr>
        <p:txBody>
          <a:bodyPr vert="horz" wrap="square" lIns="0" tIns="12065" rIns="0" bIns="0" rtlCol="0">
            <a:spAutoFit/>
          </a:bodyPr>
          <a:lstStyle/>
          <a:p>
            <a:pPr marL="12700">
              <a:lnSpc>
                <a:spcPct val="100000"/>
              </a:lnSpc>
              <a:spcBef>
                <a:spcPts val="95"/>
              </a:spcBef>
            </a:pPr>
            <a:r>
              <a:rPr sz="3300" b="1" spc="-30">
                <a:solidFill>
                  <a:srgbClr val="FAB428"/>
                </a:solidFill>
                <a:latin typeface="Calibri"/>
                <a:cs typeface="Calibri"/>
              </a:rPr>
              <a:t>Central</a:t>
            </a:r>
            <a:r>
              <a:rPr sz="3300" b="1" spc="-65">
                <a:solidFill>
                  <a:srgbClr val="FAB428"/>
                </a:solidFill>
                <a:latin typeface="Calibri"/>
                <a:cs typeface="Calibri"/>
              </a:rPr>
              <a:t> </a:t>
            </a:r>
            <a:r>
              <a:rPr sz="3300" b="1" spc="-40">
                <a:solidFill>
                  <a:srgbClr val="FAB428"/>
                </a:solidFill>
                <a:latin typeface="Calibri"/>
                <a:cs typeface="Calibri"/>
              </a:rPr>
              <a:t>England</a:t>
            </a:r>
            <a:endParaRPr sz="3300">
              <a:latin typeface="Calibri"/>
              <a:cs typeface="Calibri"/>
            </a:endParaRPr>
          </a:p>
        </p:txBody>
      </p:sp>
      <p:sp>
        <p:nvSpPr>
          <p:cNvPr id="7" name="object 7"/>
          <p:cNvSpPr txBox="1"/>
          <p:nvPr/>
        </p:nvSpPr>
        <p:spPr>
          <a:xfrm>
            <a:off x="14984857" y="9376962"/>
            <a:ext cx="2769870" cy="528320"/>
          </a:xfrm>
          <a:prstGeom prst="rect">
            <a:avLst/>
          </a:prstGeom>
        </p:spPr>
        <p:txBody>
          <a:bodyPr vert="horz" wrap="square" lIns="0" tIns="12065" rIns="0" bIns="0" rtlCol="0">
            <a:spAutoFit/>
          </a:bodyPr>
          <a:lstStyle/>
          <a:p>
            <a:pPr marL="12700">
              <a:lnSpc>
                <a:spcPct val="100000"/>
              </a:lnSpc>
              <a:spcBef>
                <a:spcPts val="95"/>
              </a:spcBef>
            </a:pPr>
            <a:r>
              <a:rPr sz="3300" b="1" spc="-30">
                <a:solidFill>
                  <a:srgbClr val="FAB428"/>
                </a:solidFill>
                <a:latin typeface="Calibri"/>
                <a:cs typeface="Calibri"/>
              </a:rPr>
              <a:t>Chelmsford</a:t>
            </a:r>
            <a:r>
              <a:rPr sz="3300" b="1" spc="-80">
                <a:solidFill>
                  <a:srgbClr val="FAB428"/>
                </a:solidFill>
                <a:latin typeface="Calibri"/>
                <a:cs typeface="Calibri"/>
              </a:rPr>
              <a:t> </a:t>
            </a:r>
            <a:r>
              <a:rPr sz="3300" b="1" spc="-35">
                <a:solidFill>
                  <a:srgbClr val="FAB428"/>
                </a:solidFill>
                <a:latin typeface="Calibri"/>
                <a:cs typeface="Calibri"/>
              </a:rPr>
              <a:t>Star</a:t>
            </a:r>
            <a:endParaRPr sz="3300">
              <a:latin typeface="Calibri"/>
              <a:cs typeface="Calibri"/>
            </a:endParaRPr>
          </a:p>
        </p:txBody>
      </p:sp>
      <p:grpSp>
        <p:nvGrpSpPr>
          <p:cNvPr id="8" name="object 8"/>
          <p:cNvGrpSpPr/>
          <p:nvPr/>
        </p:nvGrpSpPr>
        <p:grpSpPr>
          <a:xfrm>
            <a:off x="837409" y="677517"/>
            <a:ext cx="17930495" cy="8442325"/>
            <a:chOff x="837409" y="677517"/>
            <a:chExt cx="17930495" cy="8442325"/>
          </a:xfrm>
        </p:grpSpPr>
        <p:sp>
          <p:nvSpPr>
            <p:cNvPr id="9" name="object 9"/>
            <p:cNvSpPr/>
            <p:nvPr/>
          </p:nvSpPr>
          <p:spPr>
            <a:xfrm>
              <a:off x="2377341" y="6187383"/>
              <a:ext cx="2932430" cy="2932430"/>
            </a:xfrm>
            <a:custGeom>
              <a:avLst/>
              <a:gdLst/>
              <a:ahLst/>
              <a:cxnLst/>
              <a:rect l="l" t="t" r="r" b="b"/>
              <a:pathLst>
                <a:path w="2932429"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0" name="object 10"/>
            <p:cNvSpPr/>
            <p:nvPr/>
          </p:nvSpPr>
          <p:spPr>
            <a:xfrm>
              <a:off x="2377360" y="5257148"/>
              <a:ext cx="3862704" cy="3862070"/>
            </a:xfrm>
            <a:custGeom>
              <a:avLst/>
              <a:gdLst/>
              <a:ahLst/>
              <a:cxnLst/>
              <a:rect l="l" t="t" r="r" b="b"/>
              <a:pathLst>
                <a:path w="3862704" h="3862070">
                  <a:moveTo>
                    <a:pt x="3862260" y="0"/>
                  </a:moveTo>
                  <a:lnTo>
                    <a:pt x="1788936" y="0"/>
                  </a:lnTo>
                  <a:lnTo>
                    <a:pt x="370283" y="1418647"/>
                  </a:lnTo>
                  <a:lnTo>
                    <a:pt x="372063" y="1420427"/>
                  </a:lnTo>
                  <a:lnTo>
                    <a:pt x="340606" y="1456799"/>
                  </a:lnTo>
                  <a:lnTo>
                    <a:pt x="310537" y="1493940"/>
                  </a:lnTo>
                  <a:lnTo>
                    <a:pt x="281857" y="1531814"/>
                  </a:lnTo>
                  <a:lnTo>
                    <a:pt x="254567" y="1570388"/>
                  </a:lnTo>
                  <a:lnTo>
                    <a:pt x="228666" y="1609626"/>
                  </a:lnTo>
                  <a:lnTo>
                    <a:pt x="204153" y="1649494"/>
                  </a:lnTo>
                  <a:lnTo>
                    <a:pt x="181030" y="1689957"/>
                  </a:lnTo>
                  <a:lnTo>
                    <a:pt x="159296" y="1730980"/>
                  </a:lnTo>
                  <a:lnTo>
                    <a:pt x="138952" y="1772529"/>
                  </a:lnTo>
                  <a:lnTo>
                    <a:pt x="119996" y="1814568"/>
                  </a:lnTo>
                  <a:lnTo>
                    <a:pt x="102430" y="1857064"/>
                  </a:lnTo>
                  <a:lnTo>
                    <a:pt x="86253" y="1899981"/>
                  </a:lnTo>
                  <a:lnTo>
                    <a:pt x="71465" y="1943285"/>
                  </a:lnTo>
                  <a:lnTo>
                    <a:pt x="58066" y="1986941"/>
                  </a:lnTo>
                  <a:lnTo>
                    <a:pt x="46057" y="2030915"/>
                  </a:lnTo>
                  <a:lnTo>
                    <a:pt x="35437" y="2075170"/>
                  </a:lnTo>
                  <a:lnTo>
                    <a:pt x="26206" y="2119674"/>
                  </a:lnTo>
                  <a:lnTo>
                    <a:pt x="18365" y="2164391"/>
                  </a:lnTo>
                  <a:lnTo>
                    <a:pt x="11913" y="2209286"/>
                  </a:lnTo>
                  <a:lnTo>
                    <a:pt x="6851" y="2254325"/>
                  </a:lnTo>
                  <a:lnTo>
                    <a:pt x="3177" y="2299473"/>
                  </a:lnTo>
                  <a:lnTo>
                    <a:pt x="894" y="2344695"/>
                  </a:lnTo>
                  <a:lnTo>
                    <a:pt x="0" y="2389957"/>
                  </a:lnTo>
                  <a:lnTo>
                    <a:pt x="495" y="2435224"/>
                  </a:lnTo>
                  <a:lnTo>
                    <a:pt x="2379" y="2480461"/>
                  </a:lnTo>
                  <a:lnTo>
                    <a:pt x="5653" y="2525633"/>
                  </a:lnTo>
                  <a:lnTo>
                    <a:pt x="10317" y="2570705"/>
                  </a:lnTo>
                  <a:lnTo>
                    <a:pt x="16370" y="2615644"/>
                  </a:lnTo>
                  <a:lnTo>
                    <a:pt x="23813" y="2660414"/>
                  </a:lnTo>
                  <a:lnTo>
                    <a:pt x="32645" y="2704981"/>
                  </a:lnTo>
                  <a:lnTo>
                    <a:pt x="42867" y="2749309"/>
                  </a:lnTo>
                  <a:lnTo>
                    <a:pt x="54479" y="2793365"/>
                  </a:lnTo>
                  <a:lnTo>
                    <a:pt x="67480" y="2837112"/>
                  </a:lnTo>
                  <a:lnTo>
                    <a:pt x="81871" y="2880518"/>
                  </a:lnTo>
                  <a:lnTo>
                    <a:pt x="97651" y="2923546"/>
                  </a:lnTo>
                  <a:lnTo>
                    <a:pt x="114822" y="2966163"/>
                  </a:lnTo>
                  <a:lnTo>
                    <a:pt x="133381" y="3008333"/>
                  </a:lnTo>
                  <a:lnTo>
                    <a:pt x="153331" y="3050022"/>
                  </a:lnTo>
                  <a:lnTo>
                    <a:pt x="174670" y="3091195"/>
                  </a:lnTo>
                  <a:lnTo>
                    <a:pt x="197399" y="3131817"/>
                  </a:lnTo>
                  <a:lnTo>
                    <a:pt x="221518" y="3171854"/>
                  </a:lnTo>
                  <a:lnTo>
                    <a:pt x="247027" y="3211271"/>
                  </a:lnTo>
                  <a:lnTo>
                    <a:pt x="273925" y="3250033"/>
                  </a:lnTo>
                  <a:lnTo>
                    <a:pt x="302214" y="3288105"/>
                  </a:lnTo>
                  <a:lnTo>
                    <a:pt x="331892" y="3325454"/>
                  </a:lnTo>
                  <a:lnTo>
                    <a:pt x="362960" y="3362043"/>
                  </a:lnTo>
                  <a:lnTo>
                    <a:pt x="395418" y="3397839"/>
                  </a:lnTo>
                  <a:lnTo>
                    <a:pt x="429266" y="3432806"/>
                  </a:lnTo>
                  <a:lnTo>
                    <a:pt x="464234" y="3466653"/>
                  </a:lnTo>
                  <a:lnTo>
                    <a:pt x="500030" y="3499111"/>
                  </a:lnTo>
                  <a:lnTo>
                    <a:pt x="536620" y="3530178"/>
                  </a:lnTo>
                  <a:lnTo>
                    <a:pt x="573968" y="3559856"/>
                  </a:lnTo>
                  <a:lnTo>
                    <a:pt x="612041" y="3588144"/>
                  </a:lnTo>
                  <a:lnTo>
                    <a:pt x="650804" y="3615042"/>
                  </a:lnTo>
                  <a:lnTo>
                    <a:pt x="690221" y="3640550"/>
                  </a:lnTo>
                  <a:lnTo>
                    <a:pt x="730258" y="3664669"/>
                  </a:lnTo>
                  <a:lnTo>
                    <a:pt x="770881" y="3687397"/>
                  </a:lnTo>
                  <a:lnTo>
                    <a:pt x="812054" y="3708737"/>
                  </a:lnTo>
                  <a:lnTo>
                    <a:pt x="853743" y="3728686"/>
                  </a:lnTo>
                  <a:lnTo>
                    <a:pt x="895913" y="3747246"/>
                  </a:lnTo>
                  <a:lnTo>
                    <a:pt x="938530" y="3764416"/>
                  </a:lnTo>
                  <a:lnTo>
                    <a:pt x="981558" y="3780196"/>
                  </a:lnTo>
                  <a:lnTo>
                    <a:pt x="1024964" y="3794587"/>
                  </a:lnTo>
                  <a:lnTo>
                    <a:pt x="1068712" y="3807588"/>
                  </a:lnTo>
                  <a:lnTo>
                    <a:pt x="1112767" y="3819200"/>
                  </a:lnTo>
                  <a:lnTo>
                    <a:pt x="1157095" y="3829422"/>
                  </a:lnTo>
                  <a:lnTo>
                    <a:pt x="1201662" y="3838254"/>
                  </a:lnTo>
                  <a:lnTo>
                    <a:pt x="1246432" y="3845697"/>
                  </a:lnTo>
                  <a:lnTo>
                    <a:pt x="1291371" y="3851750"/>
                  </a:lnTo>
                  <a:lnTo>
                    <a:pt x="1336443" y="3856414"/>
                  </a:lnTo>
                  <a:lnTo>
                    <a:pt x="1381615" y="3859688"/>
                  </a:lnTo>
                  <a:lnTo>
                    <a:pt x="1426852" y="3861573"/>
                  </a:lnTo>
                  <a:lnTo>
                    <a:pt x="1472118" y="3862068"/>
                  </a:lnTo>
                  <a:lnTo>
                    <a:pt x="1517380" y="3861174"/>
                  </a:lnTo>
                  <a:lnTo>
                    <a:pt x="1562602" y="3858891"/>
                  </a:lnTo>
                  <a:lnTo>
                    <a:pt x="1607750" y="3855218"/>
                  </a:lnTo>
                  <a:lnTo>
                    <a:pt x="1652788" y="3850155"/>
                  </a:lnTo>
                  <a:lnTo>
                    <a:pt x="1697683" y="3843704"/>
                  </a:lnTo>
                  <a:lnTo>
                    <a:pt x="1742400" y="3835863"/>
                  </a:lnTo>
                  <a:lnTo>
                    <a:pt x="1786904" y="3826632"/>
                  </a:lnTo>
                  <a:lnTo>
                    <a:pt x="1831159" y="3816013"/>
                  </a:lnTo>
                  <a:lnTo>
                    <a:pt x="1875132" y="3804003"/>
                  </a:lnTo>
                  <a:lnTo>
                    <a:pt x="1918788" y="3790605"/>
                  </a:lnTo>
                  <a:lnTo>
                    <a:pt x="1962092" y="3775817"/>
                  </a:lnTo>
                  <a:lnTo>
                    <a:pt x="2005009" y="3759641"/>
                  </a:lnTo>
                  <a:lnTo>
                    <a:pt x="2047505" y="3742074"/>
                  </a:lnTo>
                  <a:lnTo>
                    <a:pt x="2089544" y="3723119"/>
                  </a:lnTo>
                  <a:lnTo>
                    <a:pt x="2131093" y="3702774"/>
                  </a:lnTo>
                  <a:lnTo>
                    <a:pt x="2172116" y="3681041"/>
                  </a:lnTo>
                  <a:lnTo>
                    <a:pt x="2212578" y="3657918"/>
                  </a:lnTo>
                  <a:lnTo>
                    <a:pt x="2252446" y="3633406"/>
                  </a:lnTo>
                  <a:lnTo>
                    <a:pt x="2291684" y="3607504"/>
                  </a:lnTo>
                  <a:lnTo>
                    <a:pt x="2330257" y="3580214"/>
                  </a:lnTo>
                  <a:lnTo>
                    <a:pt x="2368132" y="3551535"/>
                  </a:lnTo>
                  <a:lnTo>
                    <a:pt x="2405272" y="3521466"/>
                  </a:lnTo>
                  <a:lnTo>
                    <a:pt x="2441644" y="3490008"/>
                  </a:lnTo>
                  <a:lnTo>
                    <a:pt x="2445194" y="3490008"/>
                  </a:lnTo>
                  <a:lnTo>
                    <a:pt x="3862260" y="2072942"/>
                  </a:lnTo>
                  <a:lnTo>
                    <a:pt x="3862260" y="0"/>
                  </a:lnTo>
                  <a:close/>
                </a:path>
                <a:path w="3862704" h="3862070">
                  <a:moveTo>
                    <a:pt x="2445194" y="3490008"/>
                  </a:moveTo>
                  <a:lnTo>
                    <a:pt x="2441644" y="3490008"/>
                  </a:lnTo>
                  <a:lnTo>
                    <a:pt x="2443424" y="3491778"/>
                  </a:lnTo>
                  <a:lnTo>
                    <a:pt x="2445194" y="3490008"/>
                  </a:lnTo>
                  <a:close/>
                </a:path>
              </a:pathLst>
            </a:custGeom>
            <a:solidFill>
              <a:srgbClr val="000000">
                <a:alpha val="19999"/>
              </a:srgbClr>
            </a:solidFill>
          </p:spPr>
          <p:txBody>
            <a:bodyPr wrap="square" lIns="0" tIns="0" rIns="0" bIns="0" rtlCol="0"/>
            <a:lstStyle/>
            <a:p>
              <a:endParaRPr/>
            </a:p>
          </p:txBody>
        </p:sp>
        <p:pic>
          <p:nvPicPr>
            <p:cNvPr id="11" name="object 11"/>
            <p:cNvPicPr/>
            <p:nvPr/>
          </p:nvPicPr>
          <p:blipFill>
            <a:blip r:embed="rId4" cstate="print"/>
            <a:stretch>
              <a:fillRect/>
            </a:stretch>
          </p:blipFill>
          <p:spPr>
            <a:xfrm>
              <a:off x="2377362" y="5391783"/>
              <a:ext cx="3726805" cy="3727427"/>
            </a:xfrm>
            <a:prstGeom prst="rect">
              <a:avLst/>
            </a:prstGeom>
          </p:spPr>
        </p:pic>
        <p:sp>
          <p:nvSpPr>
            <p:cNvPr id="12" name="object 12"/>
            <p:cNvSpPr/>
            <p:nvPr/>
          </p:nvSpPr>
          <p:spPr>
            <a:xfrm>
              <a:off x="2377341" y="6478482"/>
              <a:ext cx="2640965" cy="2640965"/>
            </a:xfrm>
            <a:custGeom>
              <a:avLst/>
              <a:gdLst/>
              <a:ahLst/>
              <a:cxnLst/>
              <a:rect l="l" t="t" r="r" b="b"/>
              <a:pathLst>
                <a:path w="2640965" h="2640965">
                  <a:moveTo>
                    <a:pt x="589018" y="0"/>
                  </a:moveTo>
                  <a:lnTo>
                    <a:pt x="551196" y="29246"/>
                  </a:lnTo>
                  <a:lnTo>
                    <a:pt x="514367" y="59684"/>
                  </a:lnTo>
                  <a:lnTo>
                    <a:pt x="478561" y="91284"/>
                  </a:lnTo>
                  <a:lnTo>
                    <a:pt x="443806" y="124018"/>
                  </a:lnTo>
                  <a:lnTo>
                    <a:pt x="410131" y="157856"/>
                  </a:lnTo>
                  <a:lnTo>
                    <a:pt x="377566" y="192771"/>
                  </a:lnTo>
                  <a:lnTo>
                    <a:pt x="346139" y="228732"/>
                  </a:lnTo>
                  <a:lnTo>
                    <a:pt x="315878" y="265712"/>
                  </a:lnTo>
                  <a:lnTo>
                    <a:pt x="286812" y="303681"/>
                  </a:lnTo>
                  <a:lnTo>
                    <a:pt x="258971" y="342611"/>
                  </a:lnTo>
                  <a:lnTo>
                    <a:pt x="232383" y="382473"/>
                  </a:lnTo>
                  <a:lnTo>
                    <a:pt x="207076" y="423239"/>
                  </a:lnTo>
                  <a:lnTo>
                    <a:pt x="183080" y="464878"/>
                  </a:lnTo>
                  <a:lnTo>
                    <a:pt x="160424" y="507364"/>
                  </a:lnTo>
                  <a:lnTo>
                    <a:pt x="139136" y="550666"/>
                  </a:lnTo>
                  <a:lnTo>
                    <a:pt x="119245" y="594756"/>
                  </a:lnTo>
                  <a:lnTo>
                    <a:pt x="100779" y="639605"/>
                  </a:lnTo>
                  <a:lnTo>
                    <a:pt x="83768" y="685185"/>
                  </a:lnTo>
                  <a:lnTo>
                    <a:pt x="68241" y="731466"/>
                  </a:lnTo>
                  <a:lnTo>
                    <a:pt x="54226" y="778421"/>
                  </a:lnTo>
                  <a:lnTo>
                    <a:pt x="41752" y="826019"/>
                  </a:lnTo>
                  <a:lnTo>
                    <a:pt x="30847" y="874232"/>
                  </a:lnTo>
                  <a:lnTo>
                    <a:pt x="21542" y="923033"/>
                  </a:lnTo>
                  <a:lnTo>
                    <a:pt x="13863" y="972390"/>
                  </a:lnTo>
                  <a:lnTo>
                    <a:pt x="7841" y="1022277"/>
                  </a:lnTo>
                  <a:lnTo>
                    <a:pt x="3504" y="1072664"/>
                  </a:lnTo>
                  <a:lnTo>
                    <a:pt x="880" y="1123522"/>
                  </a:lnTo>
                  <a:lnTo>
                    <a:pt x="0" y="1174822"/>
                  </a:lnTo>
                  <a:lnTo>
                    <a:pt x="783" y="1223211"/>
                  </a:lnTo>
                  <a:lnTo>
                    <a:pt x="3118" y="1271207"/>
                  </a:lnTo>
                  <a:lnTo>
                    <a:pt x="6979" y="1318788"/>
                  </a:lnTo>
                  <a:lnTo>
                    <a:pt x="12343" y="1365928"/>
                  </a:lnTo>
                  <a:lnTo>
                    <a:pt x="19186" y="1412603"/>
                  </a:lnTo>
                  <a:lnTo>
                    <a:pt x="27483" y="1458790"/>
                  </a:lnTo>
                  <a:lnTo>
                    <a:pt x="37211" y="1504464"/>
                  </a:lnTo>
                  <a:lnTo>
                    <a:pt x="48344" y="1549601"/>
                  </a:lnTo>
                  <a:lnTo>
                    <a:pt x="60860" y="1594177"/>
                  </a:lnTo>
                  <a:lnTo>
                    <a:pt x="74733" y="1638168"/>
                  </a:lnTo>
                  <a:lnTo>
                    <a:pt x="89940" y="1681550"/>
                  </a:lnTo>
                  <a:lnTo>
                    <a:pt x="106457" y="1724298"/>
                  </a:lnTo>
                  <a:lnTo>
                    <a:pt x="124259" y="1766388"/>
                  </a:lnTo>
                  <a:lnTo>
                    <a:pt x="143322" y="1807797"/>
                  </a:lnTo>
                  <a:lnTo>
                    <a:pt x="163623" y="1848499"/>
                  </a:lnTo>
                  <a:lnTo>
                    <a:pt x="185136" y="1888472"/>
                  </a:lnTo>
                  <a:lnTo>
                    <a:pt x="207839" y="1927690"/>
                  </a:lnTo>
                  <a:lnTo>
                    <a:pt x="231706" y="1966130"/>
                  </a:lnTo>
                  <a:lnTo>
                    <a:pt x="256713" y="2003768"/>
                  </a:lnTo>
                  <a:lnTo>
                    <a:pt x="282837" y="2040579"/>
                  </a:lnTo>
                  <a:lnTo>
                    <a:pt x="310054" y="2076539"/>
                  </a:lnTo>
                  <a:lnTo>
                    <a:pt x="338338" y="2111624"/>
                  </a:lnTo>
                  <a:lnTo>
                    <a:pt x="367666" y="2145810"/>
                  </a:lnTo>
                  <a:lnTo>
                    <a:pt x="398014" y="2179072"/>
                  </a:lnTo>
                  <a:lnTo>
                    <a:pt x="429358" y="2211388"/>
                  </a:lnTo>
                  <a:lnTo>
                    <a:pt x="461673" y="2242731"/>
                  </a:lnTo>
                  <a:lnTo>
                    <a:pt x="494936" y="2273080"/>
                  </a:lnTo>
                  <a:lnTo>
                    <a:pt x="529122" y="2302408"/>
                  </a:lnTo>
                  <a:lnTo>
                    <a:pt x="564207" y="2330692"/>
                  </a:lnTo>
                  <a:lnTo>
                    <a:pt x="600167" y="2357908"/>
                  </a:lnTo>
                  <a:lnTo>
                    <a:pt x="636978" y="2384032"/>
                  </a:lnTo>
                  <a:lnTo>
                    <a:pt x="674615" y="2409040"/>
                  </a:lnTo>
                  <a:lnTo>
                    <a:pt x="713055" y="2432907"/>
                  </a:lnTo>
                  <a:lnTo>
                    <a:pt x="752274" y="2455609"/>
                  </a:lnTo>
                  <a:lnTo>
                    <a:pt x="792246" y="2477123"/>
                  </a:lnTo>
                  <a:lnTo>
                    <a:pt x="832949" y="2497423"/>
                  </a:lnTo>
                  <a:lnTo>
                    <a:pt x="874358" y="2516487"/>
                  </a:lnTo>
                  <a:lnTo>
                    <a:pt x="916448" y="2534289"/>
                  </a:lnTo>
                  <a:lnTo>
                    <a:pt x="959196" y="2550806"/>
                  </a:lnTo>
                  <a:lnTo>
                    <a:pt x="1002578" y="2566013"/>
                  </a:lnTo>
                  <a:lnTo>
                    <a:pt x="1046568" y="2579886"/>
                  </a:lnTo>
                  <a:lnTo>
                    <a:pt x="1091145" y="2592402"/>
                  </a:lnTo>
                  <a:lnTo>
                    <a:pt x="1136282" y="2603535"/>
                  </a:lnTo>
                  <a:lnTo>
                    <a:pt x="1181956" y="2613263"/>
                  </a:lnTo>
                  <a:lnTo>
                    <a:pt x="1228143" y="2621560"/>
                  </a:lnTo>
                  <a:lnTo>
                    <a:pt x="1274818" y="2628403"/>
                  </a:lnTo>
                  <a:lnTo>
                    <a:pt x="1321958" y="2633767"/>
                  </a:lnTo>
                  <a:lnTo>
                    <a:pt x="1369538" y="2637628"/>
                  </a:lnTo>
                  <a:lnTo>
                    <a:pt x="1417535" y="2639963"/>
                  </a:lnTo>
                  <a:lnTo>
                    <a:pt x="1465923" y="2640746"/>
                  </a:lnTo>
                  <a:lnTo>
                    <a:pt x="1517224" y="2639865"/>
                  </a:lnTo>
                  <a:lnTo>
                    <a:pt x="1568082" y="2637242"/>
                  </a:lnTo>
                  <a:lnTo>
                    <a:pt x="1618469" y="2632905"/>
                  </a:lnTo>
                  <a:lnTo>
                    <a:pt x="1668356" y="2626883"/>
                  </a:lnTo>
                  <a:lnTo>
                    <a:pt x="1717713" y="2619205"/>
                  </a:lnTo>
                  <a:lnTo>
                    <a:pt x="1766513" y="2609899"/>
                  </a:lnTo>
                  <a:lnTo>
                    <a:pt x="1814727" y="2598995"/>
                  </a:lnTo>
                  <a:lnTo>
                    <a:pt x="1862325" y="2586522"/>
                  </a:lnTo>
                  <a:lnTo>
                    <a:pt x="1909280" y="2572507"/>
                  </a:lnTo>
                  <a:lnTo>
                    <a:pt x="1955561" y="2556980"/>
                  </a:lnTo>
                  <a:lnTo>
                    <a:pt x="2001141" y="2539970"/>
                  </a:lnTo>
                  <a:lnTo>
                    <a:pt x="2045990" y="2521505"/>
                  </a:lnTo>
                  <a:lnTo>
                    <a:pt x="2090080" y="2501614"/>
                  </a:lnTo>
                  <a:lnTo>
                    <a:pt x="2133382" y="2480326"/>
                  </a:lnTo>
                  <a:lnTo>
                    <a:pt x="2175867" y="2457670"/>
                  </a:lnTo>
                  <a:lnTo>
                    <a:pt x="2217507" y="2433674"/>
                  </a:lnTo>
                  <a:lnTo>
                    <a:pt x="2258272" y="2408368"/>
                  </a:lnTo>
                  <a:lnTo>
                    <a:pt x="2298134" y="2381780"/>
                  </a:lnTo>
                  <a:lnTo>
                    <a:pt x="2337065" y="2353938"/>
                  </a:lnTo>
                  <a:lnTo>
                    <a:pt x="2375034" y="2324873"/>
                  </a:lnTo>
                  <a:lnTo>
                    <a:pt x="2412014" y="2294612"/>
                  </a:lnTo>
                  <a:lnTo>
                    <a:pt x="2447975" y="2263184"/>
                  </a:lnTo>
                  <a:lnTo>
                    <a:pt x="2482890" y="2230618"/>
                  </a:lnTo>
                  <a:lnTo>
                    <a:pt x="2516728" y="2196943"/>
                  </a:lnTo>
                  <a:lnTo>
                    <a:pt x="2549462" y="2162188"/>
                  </a:lnTo>
                  <a:lnTo>
                    <a:pt x="2581062" y="2126381"/>
                  </a:lnTo>
                  <a:lnTo>
                    <a:pt x="2611500" y="2089551"/>
                  </a:lnTo>
                  <a:lnTo>
                    <a:pt x="2640746" y="2051728"/>
                  </a:lnTo>
                  <a:lnTo>
                    <a:pt x="589018" y="0"/>
                  </a:lnTo>
                  <a:close/>
                </a:path>
              </a:pathLst>
            </a:custGeom>
            <a:solidFill>
              <a:srgbClr val="000000">
                <a:alpha val="19999"/>
              </a:srgbClr>
            </a:solidFill>
          </p:spPr>
          <p:txBody>
            <a:bodyPr wrap="square" lIns="0" tIns="0" rIns="0" bIns="0" rtlCol="0"/>
            <a:lstStyle/>
            <a:p>
              <a:endParaRPr/>
            </a:p>
          </p:txBody>
        </p:sp>
        <p:sp>
          <p:nvSpPr>
            <p:cNvPr id="13" name="object 13"/>
            <p:cNvSpPr/>
            <p:nvPr/>
          </p:nvSpPr>
          <p:spPr>
            <a:xfrm>
              <a:off x="8586126" y="6187383"/>
              <a:ext cx="2932430" cy="2932430"/>
            </a:xfrm>
            <a:custGeom>
              <a:avLst/>
              <a:gdLst/>
              <a:ahLst/>
              <a:cxnLst/>
              <a:rect l="l" t="t" r="r" b="b"/>
              <a:pathLst>
                <a:path w="2932429"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4" name="object 14"/>
            <p:cNvSpPr/>
            <p:nvPr/>
          </p:nvSpPr>
          <p:spPr>
            <a:xfrm>
              <a:off x="8586139" y="5255630"/>
              <a:ext cx="3863975" cy="3863975"/>
            </a:xfrm>
            <a:custGeom>
              <a:avLst/>
              <a:gdLst/>
              <a:ahLst/>
              <a:cxnLst/>
              <a:rect l="l" t="t" r="r" b="b"/>
              <a:pathLst>
                <a:path w="3863975" h="3863975">
                  <a:moveTo>
                    <a:pt x="3863742" y="0"/>
                  </a:moveTo>
                  <a:lnTo>
                    <a:pt x="1790460" y="0"/>
                  </a:lnTo>
                  <a:lnTo>
                    <a:pt x="370288" y="1420166"/>
                  </a:lnTo>
                  <a:lnTo>
                    <a:pt x="372068" y="1421946"/>
                  </a:lnTo>
                  <a:lnTo>
                    <a:pt x="340610" y="1458318"/>
                  </a:lnTo>
                  <a:lnTo>
                    <a:pt x="310541" y="1495458"/>
                  </a:lnTo>
                  <a:lnTo>
                    <a:pt x="281861" y="1533333"/>
                  </a:lnTo>
                  <a:lnTo>
                    <a:pt x="254570" y="1571906"/>
                  </a:lnTo>
                  <a:lnTo>
                    <a:pt x="228668" y="1611144"/>
                  </a:lnTo>
                  <a:lnTo>
                    <a:pt x="204156" y="1651012"/>
                  </a:lnTo>
                  <a:lnTo>
                    <a:pt x="181032" y="1691475"/>
                  </a:lnTo>
                  <a:lnTo>
                    <a:pt x="159298" y="1732498"/>
                  </a:lnTo>
                  <a:lnTo>
                    <a:pt x="138953" y="1774047"/>
                  </a:lnTo>
                  <a:lnTo>
                    <a:pt x="119997" y="1816086"/>
                  </a:lnTo>
                  <a:lnTo>
                    <a:pt x="102431" y="1858582"/>
                  </a:lnTo>
                  <a:lnTo>
                    <a:pt x="86253" y="1901500"/>
                  </a:lnTo>
                  <a:lnTo>
                    <a:pt x="71465" y="1944804"/>
                  </a:lnTo>
                  <a:lnTo>
                    <a:pt x="58067" y="1988459"/>
                  </a:lnTo>
                  <a:lnTo>
                    <a:pt x="46057" y="2032433"/>
                  </a:lnTo>
                  <a:lnTo>
                    <a:pt x="35437" y="2076689"/>
                  </a:lnTo>
                  <a:lnTo>
                    <a:pt x="26207" y="2121192"/>
                  </a:lnTo>
                  <a:lnTo>
                    <a:pt x="18365" y="2165909"/>
                  </a:lnTo>
                  <a:lnTo>
                    <a:pt x="11913" y="2210804"/>
                  </a:lnTo>
                  <a:lnTo>
                    <a:pt x="6851" y="2255843"/>
                  </a:lnTo>
                  <a:lnTo>
                    <a:pt x="3178" y="2300991"/>
                  </a:lnTo>
                  <a:lnTo>
                    <a:pt x="894" y="2346214"/>
                  </a:lnTo>
                  <a:lnTo>
                    <a:pt x="0" y="2391475"/>
                  </a:lnTo>
                  <a:lnTo>
                    <a:pt x="495" y="2436742"/>
                  </a:lnTo>
                  <a:lnTo>
                    <a:pt x="2379" y="2481979"/>
                  </a:lnTo>
                  <a:lnTo>
                    <a:pt x="5653" y="2527151"/>
                  </a:lnTo>
                  <a:lnTo>
                    <a:pt x="10317" y="2572224"/>
                  </a:lnTo>
                  <a:lnTo>
                    <a:pt x="16370" y="2617162"/>
                  </a:lnTo>
                  <a:lnTo>
                    <a:pt x="23813" y="2661932"/>
                  </a:lnTo>
                  <a:lnTo>
                    <a:pt x="32645" y="2706499"/>
                  </a:lnTo>
                  <a:lnTo>
                    <a:pt x="42867" y="2750827"/>
                  </a:lnTo>
                  <a:lnTo>
                    <a:pt x="54479" y="2794883"/>
                  </a:lnTo>
                  <a:lnTo>
                    <a:pt x="67480" y="2838631"/>
                  </a:lnTo>
                  <a:lnTo>
                    <a:pt x="81871" y="2882036"/>
                  </a:lnTo>
                  <a:lnTo>
                    <a:pt x="97651" y="2925064"/>
                  </a:lnTo>
                  <a:lnTo>
                    <a:pt x="114821" y="2967681"/>
                  </a:lnTo>
                  <a:lnTo>
                    <a:pt x="133381" y="3009851"/>
                  </a:lnTo>
                  <a:lnTo>
                    <a:pt x="153330" y="3051540"/>
                  </a:lnTo>
                  <a:lnTo>
                    <a:pt x="174669" y="3092713"/>
                  </a:lnTo>
                  <a:lnTo>
                    <a:pt x="197398" y="3133335"/>
                  </a:lnTo>
                  <a:lnTo>
                    <a:pt x="221516" y="3173372"/>
                  </a:lnTo>
                  <a:lnTo>
                    <a:pt x="247025" y="3212789"/>
                  </a:lnTo>
                  <a:lnTo>
                    <a:pt x="273923" y="3251551"/>
                  </a:lnTo>
                  <a:lnTo>
                    <a:pt x="302211" y="3289624"/>
                  </a:lnTo>
                  <a:lnTo>
                    <a:pt x="331888" y="3326972"/>
                  </a:lnTo>
                  <a:lnTo>
                    <a:pt x="362956" y="3363561"/>
                  </a:lnTo>
                  <a:lnTo>
                    <a:pt x="395413" y="3399357"/>
                  </a:lnTo>
                  <a:lnTo>
                    <a:pt x="429260" y="3434324"/>
                  </a:lnTo>
                  <a:lnTo>
                    <a:pt x="464228" y="3468171"/>
                  </a:lnTo>
                  <a:lnTo>
                    <a:pt x="500025" y="3500629"/>
                  </a:lnTo>
                  <a:lnTo>
                    <a:pt x="536614" y="3531696"/>
                  </a:lnTo>
                  <a:lnTo>
                    <a:pt x="573963" y="3561374"/>
                  </a:lnTo>
                  <a:lnTo>
                    <a:pt x="612036" y="3589662"/>
                  </a:lnTo>
                  <a:lnTo>
                    <a:pt x="650799" y="3616560"/>
                  </a:lnTo>
                  <a:lnTo>
                    <a:pt x="690216" y="3642068"/>
                  </a:lnTo>
                  <a:lnTo>
                    <a:pt x="730253" y="3666187"/>
                  </a:lnTo>
                  <a:lnTo>
                    <a:pt x="770876" y="3688916"/>
                  </a:lnTo>
                  <a:lnTo>
                    <a:pt x="812049" y="3710255"/>
                  </a:lnTo>
                  <a:lnTo>
                    <a:pt x="853738" y="3730204"/>
                  </a:lnTo>
                  <a:lnTo>
                    <a:pt x="895908" y="3748764"/>
                  </a:lnTo>
                  <a:lnTo>
                    <a:pt x="938525" y="3765934"/>
                  </a:lnTo>
                  <a:lnTo>
                    <a:pt x="981553" y="3781714"/>
                  </a:lnTo>
                  <a:lnTo>
                    <a:pt x="1024959" y="3796105"/>
                  </a:lnTo>
                  <a:lnTo>
                    <a:pt x="1068707" y="3809106"/>
                  </a:lnTo>
                  <a:lnTo>
                    <a:pt x="1112762" y="3820718"/>
                  </a:lnTo>
                  <a:lnTo>
                    <a:pt x="1157090" y="3830940"/>
                  </a:lnTo>
                  <a:lnTo>
                    <a:pt x="1201657" y="3839772"/>
                  </a:lnTo>
                  <a:lnTo>
                    <a:pt x="1246427" y="3847215"/>
                  </a:lnTo>
                  <a:lnTo>
                    <a:pt x="1291365" y="3853268"/>
                  </a:lnTo>
                  <a:lnTo>
                    <a:pt x="1336438" y="3857932"/>
                  </a:lnTo>
                  <a:lnTo>
                    <a:pt x="1381610" y="3861206"/>
                  </a:lnTo>
                  <a:lnTo>
                    <a:pt x="1426847" y="3863091"/>
                  </a:lnTo>
                  <a:lnTo>
                    <a:pt x="1472113" y="3863587"/>
                  </a:lnTo>
                  <a:lnTo>
                    <a:pt x="1517375" y="3862693"/>
                  </a:lnTo>
                  <a:lnTo>
                    <a:pt x="1562597" y="3860409"/>
                  </a:lnTo>
                  <a:lnTo>
                    <a:pt x="1607744" y="3856736"/>
                  </a:lnTo>
                  <a:lnTo>
                    <a:pt x="1652783" y="3851674"/>
                  </a:lnTo>
                  <a:lnTo>
                    <a:pt x="1697678" y="3845222"/>
                  </a:lnTo>
                  <a:lnTo>
                    <a:pt x="1742395" y="3837381"/>
                  </a:lnTo>
                  <a:lnTo>
                    <a:pt x="1786898" y="3828151"/>
                  </a:lnTo>
                  <a:lnTo>
                    <a:pt x="1831154" y="3817531"/>
                  </a:lnTo>
                  <a:lnTo>
                    <a:pt x="1875127" y="3805522"/>
                  </a:lnTo>
                  <a:lnTo>
                    <a:pt x="1918783" y="3792123"/>
                  </a:lnTo>
                  <a:lnTo>
                    <a:pt x="1962087" y="3777336"/>
                  </a:lnTo>
                  <a:lnTo>
                    <a:pt x="2005004" y="3761159"/>
                  </a:lnTo>
                  <a:lnTo>
                    <a:pt x="2047499" y="3743593"/>
                  </a:lnTo>
                  <a:lnTo>
                    <a:pt x="2089539" y="3724637"/>
                  </a:lnTo>
                  <a:lnTo>
                    <a:pt x="2131087" y="3704293"/>
                  </a:lnTo>
                  <a:lnTo>
                    <a:pt x="2172110" y="3682559"/>
                  </a:lnTo>
                  <a:lnTo>
                    <a:pt x="2212573" y="3659436"/>
                  </a:lnTo>
                  <a:lnTo>
                    <a:pt x="2252441" y="3634924"/>
                  </a:lnTo>
                  <a:lnTo>
                    <a:pt x="2291679" y="3609023"/>
                  </a:lnTo>
                  <a:lnTo>
                    <a:pt x="2330252" y="3581732"/>
                  </a:lnTo>
                  <a:lnTo>
                    <a:pt x="2368127" y="3553053"/>
                  </a:lnTo>
                  <a:lnTo>
                    <a:pt x="2405267" y="3522984"/>
                  </a:lnTo>
                  <a:lnTo>
                    <a:pt x="2441639" y="3491527"/>
                  </a:lnTo>
                  <a:lnTo>
                    <a:pt x="2445189" y="3491527"/>
                  </a:lnTo>
                  <a:lnTo>
                    <a:pt x="3863742" y="2072968"/>
                  </a:lnTo>
                  <a:lnTo>
                    <a:pt x="3863742" y="0"/>
                  </a:lnTo>
                  <a:close/>
                </a:path>
                <a:path w="3863975" h="3863975">
                  <a:moveTo>
                    <a:pt x="2445189" y="3491527"/>
                  </a:moveTo>
                  <a:lnTo>
                    <a:pt x="2441639" y="3491527"/>
                  </a:lnTo>
                  <a:lnTo>
                    <a:pt x="2443419" y="3493296"/>
                  </a:lnTo>
                  <a:lnTo>
                    <a:pt x="2445189" y="3491527"/>
                  </a:lnTo>
                  <a:close/>
                </a:path>
              </a:pathLst>
            </a:custGeom>
            <a:solidFill>
              <a:srgbClr val="000000">
                <a:alpha val="19999"/>
              </a:srgbClr>
            </a:solidFill>
          </p:spPr>
          <p:txBody>
            <a:bodyPr wrap="square" lIns="0" tIns="0" rIns="0" bIns="0" rtlCol="0"/>
            <a:lstStyle/>
            <a:p>
              <a:endParaRPr/>
            </a:p>
          </p:txBody>
        </p:sp>
        <p:pic>
          <p:nvPicPr>
            <p:cNvPr id="15" name="object 15"/>
            <p:cNvPicPr/>
            <p:nvPr/>
          </p:nvPicPr>
          <p:blipFill>
            <a:blip r:embed="rId5" cstate="print"/>
            <a:stretch>
              <a:fillRect/>
            </a:stretch>
          </p:blipFill>
          <p:spPr>
            <a:xfrm>
              <a:off x="8586143" y="5390265"/>
              <a:ext cx="3728943" cy="3728957"/>
            </a:xfrm>
            <a:prstGeom prst="rect">
              <a:avLst/>
            </a:prstGeom>
          </p:spPr>
        </p:pic>
        <p:sp>
          <p:nvSpPr>
            <p:cNvPr id="16" name="object 16"/>
            <p:cNvSpPr/>
            <p:nvPr/>
          </p:nvSpPr>
          <p:spPr>
            <a:xfrm>
              <a:off x="8586125" y="6478482"/>
              <a:ext cx="2640965" cy="2640965"/>
            </a:xfrm>
            <a:custGeom>
              <a:avLst/>
              <a:gdLst/>
              <a:ahLst/>
              <a:cxnLst/>
              <a:rect l="l" t="t" r="r" b="b"/>
              <a:pathLst>
                <a:path w="2640965" h="2640965">
                  <a:moveTo>
                    <a:pt x="589018" y="0"/>
                  </a:moveTo>
                  <a:lnTo>
                    <a:pt x="551196" y="29246"/>
                  </a:lnTo>
                  <a:lnTo>
                    <a:pt x="514367" y="59684"/>
                  </a:lnTo>
                  <a:lnTo>
                    <a:pt x="478561" y="91284"/>
                  </a:lnTo>
                  <a:lnTo>
                    <a:pt x="443806" y="124018"/>
                  </a:lnTo>
                  <a:lnTo>
                    <a:pt x="410131" y="157856"/>
                  </a:lnTo>
                  <a:lnTo>
                    <a:pt x="377566" y="192771"/>
                  </a:lnTo>
                  <a:lnTo>
                    <a:pt x="346139" y="228732"/>
                  </a:lnTo>
                  <a:lnTo>
                    <a:pt x="315878" y="265712"/>
                  </a:lnTo>
                  <a:lnTo>
                    <a:pt x="286812" y="303681"/>
                  </a:lnTo>
                  <a:lnTo>
                    <a:pt x="258971" y="342611"/>
                  </a:lnTo>
                  <a:lnTo>
                    <a:pt x="232383" y="382473"/>
                  </a:lnTo>
                  <a:lnTo>
                    <a:pt x="207076" y="423239"/>
                  </a:lnTo>
                  <a:lnTo>
                    <a:pt x="183080" y="464878"/>
                  </a:lnTo>
                  <a:lnTo>
                    <a:pt x="160424" y="507364"/>
                  </a:lnTo>
                  <a:lnTo>
                    <a:pt x="139136" y="550666"/>
                  </a:lnTo>
                  <a:lnTo>
                    <a:pt x="119245" y="594756"/>
                  </a:lnTo>
                  <a:lnTo>
                    <a:pt x="100779" y="639605"/>
                  </a:lnTo>
                  <a:lnTo>
                    <a:pt x="83768" y="685185"/>
                  </a:lnTo>
                  <a:lnTo>
                    <a:pt x="68241" y="731466"/>
                  </a:lnTo>
                  <a:lnTo>
                    <a:pt x="54226" y="778421"/>
                  </a:lnTo>
                  <a:lnTo>
                    <a:pt x="41752" y="826019"/>
                  </a:lnTo>
                  <a:lnTo>
                    <a:pt x="30847" y="874232"/>
                  </a:lnTo>
                  <a:lnTo>
                    <a:pt x="21542" y="923033"/>
                  </a:lnTo>
                  <a:lnTo>
                    <a:pt x="13863" y="972390"/>
                  </a:lnTo>
                  <a:lnTo>
                    <a:pt x="7841" y="1022277"/>
                  </a:lnTo>
                  <a:lnTo>
                    <a:pt x="3504" y="1072664"/>
                  </a:lnTo>
                  <a:lnTo>
                    <a:pt x="880" y="1123522"/>
                  </a:lnTo>
                  <a:lnTo>
                    <a:pt x="0" y="1174822"/>
                  </a:lnTo>
                  <a:lnTo>
                    <a:pt x="783" y="1223211"/>
                  </a:lnTo>
                  <a:lnTo>
                    <a:pt x="3118" y="1271207"/>
                  </a:lnTo>
                  <a:lnTo>
                    <a:pt x="6979" y="1318788"/>
                  </a:lnTo>
                  <a:lnTo>
                    <a:pt x="12343" y="1365928"/>
                  </a:lnTo>
                  <a:lnTo>
                    <a:pt x="19186" y="1412603"/>
                  </a:lnTo>
                  <a:lnTo>
                    <a:pt x="27483" y="1458790"/>
                  </a:lnTo>
                  <a:lnTo>
                    <a:pt x="37211" y="1504464"/>
                  </a:lnTo>
                  <a:lnTo>
                    <a:pt x="48344" y="1549601"/>
                  </a:lnTo>
                  <a:lnTo>
                    <a:pt x="60860" y="1594177"/>
                  </a:lnTo>
                  <a:lnTo>
                    <a:pt x="74733" y="1638168"/>
                  </a:lnTo>
                  <a:lnTo>
                    <a:pt x="89940" y="1681550"/>
                  </a:lnTo>
                  <a:lnTo>
                    <a:pt x="106457" y="1724298"/>
                  </a:lnTo>
                  <a:lnTo>
                    <a:pt x="124259" y="1766388"/>
                  </a:lnTo>
                  <a:lnTo>
                    <a:pt x="143322" y="1807797"/>
                  </a:lnTo>
                  <a:lnTo>
                    <a:pt x="163623" y="1848499"/>
                  </a:lnTo>
                  <a:lnTo>
                    <a:pt x="185136" y="1888472"/>
                  </a:lnTo>
                  <a:lnTo>
                    <a:pt x="207839" y="1927690"/>
                  </a:lnTo>
                  <a:lnTo>
                    <a:pt x="231706" y="1966130"/>
                  </a:lnTo>
                  <a:lnTo>
                    <a:pt x="256713" y="2003768"/>
                  </a:lnTo>
                  <a:lnTo>
                    <a:pt x="282837" y="2040579"/>
                  </a:lnTo>
                  <a:lnTo>
                    <a:pt x="310054" y="2076539"/>
                  </a:lnTo>
                  <a:lnTo>
                    <a:pt x="338338" y="2111624"/>
                  </a:lnTo>
                  <a:lnTo>
                    <a:pt x="367666" y="2145810"/>
                  </a:lnTo>
                  <a:lnTo>
                    <a:pt x="398014" y="2179072"/>
                  </a:lnTo>
                  <a:lnTo>
                    <a:pt x="429358" y="2211388"/>
                  </a:lnTo>
                  <a:lnTo>
                    <a:pt x="461673" y="2242731"/>
                  </a:lnTo>
                  <a:lnTo>
                    <a:pt x="494936" y="2273080"/>
                  </a:lnTo>
                  <a:lnTo>
                    <a:pt x="529122" y="2302408"/>
                  </a:lnTo>
                  <a:lnTo>
                    <a:pt x="564207" y="2330692"/>
                  </a:lnTo>
                  <a:lnTo>
                    <a:pt x="600167" y="2357908"/>
                  </a:lnTo>
                  <a:lnTo>
                    <a:pt x="636978" y="2384032"/>
                  </a:lnTo>
                  <a:lnTo>
                    <a:pt x="674615" y="2409040"/>
                  </a:lnTo>
                  <a:lnTo>
                    <a:pt x="713055" y="2432907"/>
                  </a:lnTo>
                  <a:lnTo>
                    <a:pt x="752274" y="2455609"/>
                  </a:lnTo>
                  <a:lnTo>
                    <a:pt x="792246" y="2477123"/>
                  </a:lnTo>
                  <a:lnTo>
                    <a:pt x="832949" y="2497423"/>
                  </a:lnTo>
                  <a:lnTo>
                    <a:pt x="874358" y="2516487"/>
                  </a:lnTo>
                  <a:lnTo>
                    <a:pt x="916448" y="2534289"/>
                  </a:lnTo>
                  <a:lnTo>
                    <a:pt x="959196" y="2550806"/>
                  </a:lnTo>
                  <a:lnTo>
                    <a:pt x="1002578" y="2566013"/>
                  </a:lnTo>
                  <a:lnTo>
                    <a:pt x="1046568" y="2579886"/>
                  </a:lnTo>
                  <a:lnTo>
                    <a:pt x="1091145" y="2592402"/>
                  </a:lnTo>
                  <a:lnTo>
                    <a:pt x="1136282" y="2603535"/>
                  </a:lnTo>
                  <a:lnTo>
                    <a:pt x="1181956" y="2613263"/>
                  </a:lnTo>
                  <a:lnTo>
                    <a:pt x="1228143" y="2621560"/>
                  </a:lnTo>
                  <a:lnTo>
                    <a:pt x="1274818" y="2628403"/>
                  </a:lnTo>
                  <a:lnTo>
                    <a:pt x="1321958" y="2633767"/>
                  </a:lnTo>
                  <a:lnTo>
                    <a:pt x="1369538" y="2637628"/>
                  </a:lnTo>
                  <a:lnTo>
                    <a:pt x="1417535" y="2639963"/>
                  </a:lnTo>
                  <a:lnTo>
                    <a:pt x="1465923" y="2640746"/>
                  </a:lnTo>
                  <a:lnTo>
                    <a:pt x="1517224" y="2639865"/>
                  </a:lnTo>
                  <a:lnTo>
                    <a:pt x="1568082" y="2637242"/>
                  </a:lnTo>
                  <a:lnTo>
                    <a:pt x="1618469" y="2632905"/>
                  </a:lnTo>
                  <a:lnTo>
                    <a:pt x="1668356" y="2626883"/>
                  </a:lnTo>
                  <a:lnTo>
                    <a:pt x="1717713" y="2619205"/>
                  </a:lnTo>
                  <a:lnTo>
                    <a:pt x="1766513" y="2609899"/>
                  </a:lnTo>
                  <a:lnTo>
                    <a:pt x="1814727" y="2598995"/>
                  </a:lnTo>
                  <a:lnTo>
                    <a:pt x="1862325" y="2586522"/>
                  </a:lnTo>
                  <a:lnTo>
                    <a:pt x="1909280" y="2572507"/>
                  </a:lnTo>
                  <a:lnTo>
                    <a:pt x="1955561" y="2556980"/>
                  </a:lnTo>
                  <a:lnTo>
                    <a:pt x="2001141" y="2539970"/>
                  </a:lnTo>
                  <a:lnTo>
                    <a:pt x="2045990" y="2521505"/>
                  </a:lnTo>
                  <a:lnTo>
                    <a:pt x="2090080" y="2501614"/>
                  </a:lnTo>
                  <a:lnTo>
                    <a:pt x="2133382" y="2480326"/>
                  </a:lnTo>
                  <a:lnTo>
                    <a:pt x="2175867" y="2457670"/>
                  </a:lnTo>
                  <a:lnTo>
                    <a:pt x="2217507" y="2433674"/>
                  </a:lnTo>
                  <a:lnTo>
                    <a:pt x="2258272" y="2408368"/>
                  </a:lnTo>
                  <a:lnTo>
                    <a:pt x="2298134" y="2381780"/>
                  </a:lnTo>
                  <a:lnTo>
                    <a:pt x="2337065" y="2353938"/>
                  </a:lnTo>
                  <a:lnTo>
                    <a:pt x="2375034" y="2324873"/>
                  </a:lnTo>
                  <a:lnTo>
                    <a:pt x="2412014" y="2294612"/>
                  </a:lnTo>
                  <a:lnTo>
                    <a:pt x="2447975" y="2263184"/>
                  </a:lnTo>
                  <a:lnTo>
                    <a:pt x="2482890" y="2230618"/>
                  </a:lnTo>
                  <a:lnTo>
                    <a:pt x="2516728" y="2196943"/>
                  </a:lnTo>
                  <a:lnTo>
                    <a:pt x="2549462" y="2162188"/>
                  </a:lnTo>
                  <a:lnTo>
                    <a:pt x="2581062" y="2126381"/>
                  </a:lnTo>
                  <a:lnTo>
                    <a:pt x="2611500" y="2089551"/>
                  </a:lnTo>
                  <a:lnTo>
                    <a:pt x="2640746" y="2051728"/>
                  </a:lnTo>
                  <a:lnTo>
                    <a:pt x="589018" y="0"/>
                  </a:lnTo>
                  <a:close/>
                </a:path>
              </a:pathLst>
            </a:custGeom>
            <a:solidFill>
              <a:srgbClr val="000000">
                <a:alpha val="19999"/>
              </a:srgbClr>
            </a:solidFill>
          </p:spPr>
          <p:txBody>
            <a:bodyPr wrap="square" lIns="0" tIns="0" rIns="0" bIns="0" rtlCol="0"/>
            <a:lstStyle/>
            <a:p>
              <a:endParaRPr/>
            </a:p>
          </p:txBody>
        </p:sp>
        <p:sp>
          <p:nvSpPr>
            <p:cNvPr id="17" name="object 17"/>
            <p:cNvSpPr/>
            <p:nvPr/>
          </p:nvSpPr>
          <p:spPr>
            <a:xfrm>
              <a:off x="14903682" y="6187383"/>
              <a:ext cx="2932430" cy="2932430"/>
            </a:xfrm>
            <a:custGeom>
              <a:avLst/>
              <a:gdLst/>
              <a:ahLst/>
              <a:cxnLst/>
              <a:rect l="l" t="t" r="r" b="b"/>
              <a:pathLst>
                <a:path w="2932430"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8" name="object 18"/>
            <p:cNvSpPr/>
            <p:nvPr/>
          </p:nvSpPr>
          <p:spPr>
            <a:xfrm>
              <a:off x="14903693" y="5255630"/>
              <a:ext cx="3863975" cy="3863975"/>
            </a:xfrm>
            <a:custGeom>
              <a:avLst/>
              <a:gdLst/>
              <a:ahLst/>
              <a:cxnLst/>
              <a:rect l="l" t="t" r="r" b="b"/>
              <a:pathLst>
                <a:path w="3863975" h="3863975">
                  <a:moveTo>
                    <a:pt x="3863787" y="0"/>
                  </a:moveTo>
                  <a:lnTo>
                    <a:pt x="1790462" y="0"/>
                  </a:lnTo>
                  <a:lnTo>
                    <a:pt x="370291" y="1420166"/>
                  </a:lnTo>
                  <a:lnTo>
                    <a:pt x="372061" y="1421946"/>
                  </a:lnTo>
                  <a:lnTo>
                    <a:pt x="340603" y="1458318"/>
                  </a:lnTo>
                  <a:lnTo>
                    <a:pt x="310534" y="1495458"/>
                  </a:lnTo>
                  <a:lnTo>
                    <a:pt x="281855" y="1533333"/>
                  </a:lnTo>
                  <a:lnTo>
                    <a:pt x="254565" y="1571906"/>
                  </a:lnTo>
                  <a:lnTo>
                    <a:pt x="228663" y="1611144"/>
                  </a:lnTo>
                  <a:lnTo>
                    <a:pt x="204151" y="1651012"/>
                  </a:lnTo>
                  <a:lnTo>
                    <a:pt x="181028" y="1691475"/>
                  </a:lnTo>
                  <a:lnTo>
                    <a:pt x="159294" y="1732498"/>
                  </a:lnTo>
                  <a:lnTo>
                    <a:pt x="138950" y="1774047"/>
                  </a:lnTo>
                  <a:lnTo>
                    <a:pt x="119995" y="1816086"/>
                  </a:lnTo>
                  <a:lnTo>
                    <a:pt x="102428" y="1858582"/>
                  </a:lnTo>
                  <a:lnTo>
                    <a:pt x="86251" y="1901500"/>
                  </a:lnTo>
                  <a:lnTo>
                    <a:pt x="71464" y="1944804"/>
                  </a:lnTo>
                  <a:lnTo>
                    <a:pt x="58065" y="1988459"/>
                  </a:lnTo>
                  <a:lnTo>
                    <a:pt x="46056" y="2032433"/>
                  </a:lnTo>
                  <a:lnTo>
                    <a:pt x="35436" y="2076689"/>
                  </a:lnTo>
                  <a:lnTo>
                    <a:pt x="26206" y="2121192"/>
                  </a:lnTo>
                  <a:lnTo>
                    <a:pt x="18365" y="2165909"/>
                  </a:lnTo>
                  <a:lnTo>
                    <a:pt x="11913" y="2210804"/>
                  </a:lnTo>
                  <a:lnTo>
                    <a:pt x="6850" y="2255843"/>
                  </a:lnTo>
                  <a:lnTo>
                    <a:pt x="3177" y="2300991"/>
                  </a:lnTo>
                  <a:lnTo>
                    <a:pt x="894" y="2346214"/>
                  </a:lnTo>
                  <a:lnTo>
                    <a:pt x="0" y="2391475"/>
                  </a:lnTo>
                  <a:lnTo>
                    <a:pt x="495" y="2436742"/>
                  </a:lnTo>
                  <a:lnTo>
                    <a:pt x="2379" y="2481979"/>
                  </a:lnTo>
                  <a:lnTo>
                    <a:pt x="5653" y="2527151"/>
                  </a:lnTo>
                  <a:lnTo>
                    <a:pt x="10317" y="2572224"/>
                  </a:lnTo>
                  <a:lnTo>
                    <a:pt x="16370" y="2617162"/>
                  </a:lnTo>
                  <a:lnTo>
                    <a:pt x="23813" y="2661932"/>
                  </a:lnTo>
                  <a:lnTo>
                    <a:pt x="32645" y="2706499"/>
                  </a:lnTo>
                  <a:lnTo>
                    <a:pt x="42867" y="2750827"/>
                  </a:lnTo>
                  <a:lnTo>
                    <a:pt x="54478" y="2794883"/>
                  </a:lnTo>
                  <a:lnTo>
                    <a:pt x="67479" y="2838631"/>
                  </a:lnTo>
                  <a:lnTo>
                    <a:pt x="81869" y="2882036"/>
                  </a:lnTo>
                  <a:lnTo>
                    <a:pt x="97649" y="2925064"/>
                  </a:lnTo>
                  <a:lnTo>
                    <a:pt x="114819" y="2967681"/>
                  </a:lnTo>
                  <a:lnTo>
                    <a:pt x="133378" y="3009851"/>
                  </a:lnTo>
                  <a:lnTo>
                    <a:pt x="153327" y="3051540"/>
                  </a:lnTo>
                  <a:lnTo>
                    <a:pt x="174666" y="3092713"/>
                  </a:lnTo>
                  <a:lnTo>
                    <a:pt x="197394" y="3133335"/>
                  </a:lnTo>
                  <a:lnTo>
                    <a:pt x="221512" y="3173372"/>
                  </a:lnTo>
                  <a:lnTo>
                    <a:pt x="247020" y="3212789"/>
                  </a:lnTo>
                  <a:lnTo>
                    <a:pt x="273918" y="3251551"/>
                  </a:lnTo>
                  <a:lnTo>
                    <a:pt x="302205" y="3289624"/>
                  </a:lnTo>
                  <a:lnTo>
                    <a:pt x="331882" y="3326972"/>
                  </a:lnTo>
                  <a:lnTo>
                    <a:pt x="362949" y="3363561"/>
                  </a:lnTo>
                  <a:lnTo>
                    <a:pt x="395406" y="3399357"/>
                  </a:lnTo>
                  <a:lnTo>
                    <a:pt x="429253" y="3434324"/>
                  </a:lnTo>
                  <a:lnTo>
                    <a:pt x="464221" y="3468171"/>
                  </a:lnTo>
                  <a:lnTo>
                    <a:pt x="500018" y="3500629"/>
                  </a:lnTo>
                  <a:lnTo>
                    <a:pt x="536608" y="3531696"/>
                  </a:lnTo>
                  <a:lnTo>
                    <a:pt x="573958" y="3561374"/>
                  </a:lnTo>
                  <a:lnTo>
                    <a:pt x="612031" y="3589662"/>
                  </a:lnTo>
                  <a:lnTo>
                    <a:pt x="650794" y="3616560"/>
                  </a:lnTo>
                  <a:lnTo>
                    <a:pt x="690212" y="3642068"/>
                  </a:lnTo>
                  <a:lnTo>
                    <a:pt x="730250" y="3666187"/>
                  </a:lnTo>
                  <a:lnTo>
                    <a:pt x="770873" y="3688916"/>
                  </a:lnTo>
                  <a:lnTo>
                    <a:pt x="812046" y="3710255"/>
                  </a:lnTo>
                  <a:lnTo>
                    <a:pt x="853736" y="3730204"/>
                  </a:lnTo>
                  <a:lnTo>
                    <a:pt x="895906" y="3748764"/>
                  </a:lnTo>
                  <a:lnTo>
                    <a:pt x="938523" y="3765934"/>
                  </a:lnTo>
                  <a:lnTo>
                    <a:pt x="981552" y="3781714"/>
                  </a:lnTo>
                  <a:lnTo>
                    <a:pt x="1024958" y="3796105"/>
                  </a:lnTo>
                  <a:lnTo>
                    <a:pt x="1068706" y="3809106"/>
                  </a:lnTo>
                  <a:lnTo>
                    <a:pt x="1112762" y="3820718"/>
                  </a:lnTo>
                  <a:lnTo>
                    <a:pt x="1157090" y="3830940"/>
                  </a:lnTo>
                  <a:lnTo>
                    <a:pt x="1201657" y="3839772"/>
                  </a:lnTo>
                  <a:lnTo>
                    <a:pt x="1246427" y="3847215"/>
                  </a:lnTo>
                  <a:lnTo>
                    <a:pt x="1291366" y="3853268"/>
                  </a:lnTo>
                  <a:lnTo>
                    <a:pt x="1336439" y="3857932"/>
                  </a:lnTo>
                  <a:lnTo>
                    <a:pt x="1381611" y="3861206"/>
                  </a:lnTo>
                  <a:lnTo>
                    <a:pt x="1426848" y="3863091"/>
                  </a:lnTo>
                  <a:lnTo>
                    <a:pt x="1472114" y="3863587"/>
                  </a:lnTo>
                  <a:lnTo>
                    <a:pt x="1517376" y="3862693"/>
                  </a:lnTo>
                  <a:lnTo>
                    <a:pt x="1562598" y="3860409"/>
                  </a:lnTo>
                  <a:lnTo>
                    <a:pt x="1607746" y="3856736"/>
                  </a:lnTo>
                  <a:lnTo>
                    <a:pt x="1652785" y="3851674"/>
                  </a:lnTo>
                  <a:lnTo>
                    <a:pt x="1697680" y="3845222"/>
                  </a:lnTo>
                  <a:lnTo>
                    <a:pt x="1742397" y="3837381"/>
                  </a:lnTo>
                  <a:lnTo>
                    <a:pt x="1786901" y="3828151"/>
                  </a:lnTo>
                  <a:lnTo>
                    <a:pt x="1831156" y="3817531"/>
                  </a:lnTo>
                  <a:lnTo>
                    <a:pt x="1875129" y="3805522"/>
                  </a:lnTo>
                  <a:lnTo>
                    <a:pt x="1918785" y="3792123"/>
                  </a:lnTo>
                  <a:lnTo>
                    <a:pt x="1962089" y="3777336"/>
                  </a:lnTo>
                  <a:lnTo>
                    <a:pt x="2005006" y="3761159"/>
                  </a:lnTo>
                  <a:lnTo>
                    <a:pt x="2047502" y="3743593"/>
                  </a:lnTo>
                  <a:lnTo>
                    <a:pt x="2089541" y="3724637"/>
                  </a:lnTo>
                  <a:lnTo>
                    <a:pt x="2131090" y="3704293"/>
                  </a:lnTo>
                  <a:lnTo>
                    <a:pt x="2172113" y="3682559"/>
                  </a:lnTo>
                  <a:lnTo>
                    <a:pt x="2212576" y="3659436"/>
                  </a:lnTo>
                  <a:lnTo>
                    <a:pt x="2252443" y="3634924"/>
                  </a:lnTo>
                  <a:lnTo>
                    <a:pt x="2291681" y="3609023"/>
                  </a:lnTo>
                  <a:lnTo>
                    <a:pt x="2330255" y="3581732"/>
                  </a:lnTo>
                  <a:lnTo>
                    <a:pt x="2368129" y="3553053"/>
                  </a:lnTo>
                  <a:lnTo>
                    <a:pt x="2405270" y="3522984"/>
                  </a:lnTo>
                  <a:lnTo>
                    <a:pt x="2441642" y="3491527"/>
                  </a:lnTo>
                  <a:lnTo>
                    <a:pt x="2445181" y="3491527"/>
                  </a:lnTo>
                  <a:lnTo>
                    <a:pt x="3863787" y="2072926"/>
                  </a:lnTo>
                  <a:lnTo>
                    <a:pt x="3863787" y="0"/>
                  </a:lnTo>
                  <a:close/>
                </a:path>
                <a:path w="3863975" h="3863975">
                  <a:moveTo>
                    <a:pt x="2445181" y="3491527"/>
                  </a:moveTo>
                  <a:lnTo>
                    <a:pt x="2441642" y="3491527"/>
                  </a:lnTo>
                  <a:lnTo>
                    <a:pt x="2443411" y="3493296"/>
                  </a:lnTo>
                  <a:lnTo>
                    <a:pt x="2445181" y="3491527"/>
                  </a:lnTo>
                  <a:close/>
                </a:path>
              </a:pathLst>
            </a:custGeom>
            <a:solidFill>
              <a:srgbClr val="000000">
                <a:alpha val="19999"/>
              </a:srgbClr>
            </a:solidFill>
          </p:spPr>
          <p:txBody>
            <a:bodyPr wrap="square" lIns="0" tIns="0" rIns="0" bIns="0" rtlCol="0"/>
            <a:lstStyle/>
            <a:p>
              <a:endParaRPr/>
            </a:p>
          </p:txBody>
        </p:sp>
        <p:sp>
          <p:nvSpPr>
            <p:cNvPr id="19" name="object 19"/>
            <p:cNvSpPr/>
            <p:nvPr/>
          </p:nvSpPr>
          <p:spPr>
            <a:xfrm>
              <a:off x="14903694" y="5390263"/>
              <a:ext cx="3729354" cy="3729354"/>
            </a:xfrm>
            <a:custGeom>
              <a:avLst/>
              <a:gdLst/>
              <a:ahLst/>
              <a:cxnLst/>
              <a:rect l="l" t="t" r="r" b="b"/>
              <a:pathLst>
                <a:path w="3729355" h="3729354">
                  <a:moveTo>
                    <a:pt x="2251899" y="0"/>
                  </a:moveTo>
                  <a:lnTo>
                    <a:pt x="2208673" y="2359"/>
                  </a:lnTo>
                  <a:lnTo>
                    <a:pt x="2165865" y="9438"/>
                  </a:lnTo>
                  <a:lnTo>
                    <a:pt x="2123896" y="21236"/>
                  </a:lnTo>
                  <a:lnTo>
                    <a:pt x="2083184" y="37754"/>
                  </a:lnTo>
                  <a:lnTo>
                    <a:pt x="2044148" y="58990"/>
                  </a:lnTo>
                  <a:lnTo>
                    <a:pt x="2007207" y="84946"/>
                  </a:lnTo>
                  <a:lnTo>
                    <a:pt x="1972780" y="115622"/>
                  </a:lnTo>
                  <a:lnTo>
                    <a:pt x="11873" y="2076529"/>
                  </a:lnTo>
                  <a:lnTo>
                    <a:pt x="6850" y="2121210"/>
                  </a:lnTo>
                  <a:lnTo>
                    <a:pt x="3177" y="2166358"/>
                  </a:lnTo>
                  <a:lnTo>
                    <a:pt x="894" y="2211581"/>
                  </a:lnTo>
                  <a:lnTo>
                    <a:pt x="0" y="2256842"/>
                  </a:lnTo>
                  <a:lnTo>
                    <a:pt x="495" y="2302109"/>
                  </a:lnTo>
                  <a:lnTo>
                    <a:pt x="2379" y="2347346"/>
                  </a:lnTo>
                  <a:lnTo>
                    <a:pt x="5653" y="2392518"/>
                  </a:lnTo>
                  <a:lnTo>
                    <a:pt x="10317" y="2437591"/>
                  </a:lnTo>
                  <a:lnTo>
                    <a:pt x="16370" y="2482529"/>
                  </a:lnTo>
                  <a:lnTo>
                    <a:pt x="23813" y="2527299"/>
                  </a:lnTo>
                  <a:lnTo>
                    <a:pt x="32645" y="2571866"/>
                  </a:lnTo>
                  <a:lnTo>
                    <a:pt x="42867" y="2616194"/>
                  </a:lnTo>
                  <a:lnTo>
                    <a:pt x="54478" y="2660250"/>
                  </a:lnTo>
                  <a:lnTo>
                    <a:pt x="67479" y="2703998"/>
                  </a:lnTo>
                  <a:lnTo>
                    <a:pt x="81869" y="2747403"/>
                  </a:lnTo>
                  <a:lnTo>
                    <a:pt x="97649" y="2790431"/>
                  </a:lnTo>
                  <a:lnTo>
                    <a:pt x="114819" y="2833048"/>
                  </a:lnTo>
                  <a:lnTo>
                    <a:pt x="133378" y="2875218"/>
                  </a:lnTo>
                  <a:lnTo>
                    <a:pt x="153327" y="2916907"/>
                  </a:lnTo>
                  <a:lnTo>
                    <a:pt x="174666" y="2958080"/>
                  </a:lnTo>
                  <a:lnTo>
                    <a:pt x="197394" y="2998702"/>
                  </a:lnTo>
                  <a:lnTo>
                    <a:pt x="221512" y="3038739"/>
                  </a:lnTo>
                  <a:lnTo>
                    <a:pt x="247020" y="3078156"/>
                  </a:lnTo>
                  <a:lnTo>
                    <a:pt x="273918" y="3116918"/>
                  </a:lnTo>
                  <a:lnTo>
                    <a:pt x="302205" y="3154991"/>
                  </a:lnTo>
                  <a:lnTo>
                    <a:pt x="331882" y="3192339"/>
                  </a:lnTo>
                  <a:lnTo>
                    <a:pt x="362949" y="3228928"/>
                  </a:lnTo>
                  <a:lnTo>
                    <a:pt x="395406" y="3264724"/>
                  </a:lnTo>
                  <a:lnTo>
                    <a:pt x="429253" y="3299691"/>
                  </a:lnTo>
                  <a:lnTo>
                    <a:pt x="464221" y="3333538"/>
                  </a:lnTo>
                  <a:lnTo>
                    <a:pt x="500018" y="3365996"/>
                  </a:lnTo>
                  <a:lnTo>
                    <a:pt x="536608" y="3397063"/>
                  </a:lnTo>
                  <a:lnTo>
                    <a:pt x="573958" y="3426741"/>
                  </a:lnTo>
                  <a:lnTo>
                    <a:pt x="612031" y="3455029"/>
                  </a:lnTo>
                  <a:lnTo>
                    <a:pt x="650794" y="3481927"/>
                  </a:lnTo>
                  <a:lnTo>
                    <a:pt x="690212" y="3507435"/>
                  </a:lnTo>
                  <a:lnTo>
                    <a:pt x="730250" y="3531554"/>
                  </a:lnTo>
                  <a:lnTo>
                    <a:pt x="770873" y="3554283"/>
                  </a:lnTo>
                  <a:lnTo>
                    <a:pt x="812046" y="3575622"/>
                  </a:lnTo>
                  <a:lnTo>
                    <a:pt x="853736" y="3595571"/>
                  </a:lnTo>
                  <a:lnTo>
                    <a:pt x="895906" y="3614131"/>
                  </a:lnTo>
                  <a:lnTo>
                    <a:pt x="938523" y="3631301"/>
                  </a:lnTo>
                  <a:lnTo>
                    <a:pt x="981552" y="3647081"/>
                  </a:lnTo>
                  <a:lnTo>
                    <a:pt x="1024958" y="3661472"/>
                  </a:lnTo>
                  <a:lnTo>
                    <a:pt x="1068706" y="3674473"/>
                  </a:lnTo>
                  <a:lnTo>
                    <a:pt x="1112762" y="3686085"/>
                  </a:lnTo>
                  <a:lnTo>
                    <a:pt x="1157090" y="3696307"/>
                  </a:lnTo>
                  <a:lnTo>
                    <a:pt x="1201657" y="3705139"/>
                  </a:lnTo>
                  <a:lnTo>
                    <a:pt x="1246427" y="3712582"/>
                  </a:lnTo>
                  <a:lnTo>
                    <a:pt x="1291366" y="3718635"/>
                  </a:lnTo>
                  <a:lnTo>
                    <a:pt x="1336439" y="3723299"/>
                  </a:lnTo>
                  <a:lnTo>
                    <a:pt x="1381611" y="3726573"/>
                  </a:lnTo>
                  <a:lnTo>
                    <a:pt x="1426848" y="3728458"/>
                  </a:lnTo>
                  <a:lnTo>
                    <a:pt x="1472114" y="3728954"/>
                  </a:lnTo>
                  <a:lnTo>
                    <a:pt x="1517376" y="3728060"/>
                  </a:lnTo>
                  <a:lnTo>
                    <a:pt x="1562598" y="3725776"/>
                  </a:lnTo>
                  <a:lnTo>
                    <a:pt x="1607746" y="3722103"/>
                  </a:lnTo>
                  <a:lnTo>
                    <a:pt x="1652436" y="3717080"/>
                  </a:lnTo>
                  <a:lnTo>
                    <a:pt x="3613337" y="1756179"/>
                  </a:lnTo>
                  <a:lnTo>
                    <a:pt x="3644010" y="1721750"/>
                  </a:lnTo>
                  <a:lnTo>
                    <a:pt x="3669964" y="1684807"/>
                  </a:lnTo>
                  <a:lnTo>
                    <a:pt x="3691200" y="1645770"/>
                  </a:lnTo>
                  <a:lnTo>
                    <a:pt x="3707716" y="1605056"/>
                  </a:lnTo>
                  <a:lnTo>
                    <a:pt x="3719513" y="1563086"/>
                  </a:lnTo>
                  <a:lnTo>
                    <a:pt x="3726591" y="1520278"/>
                  </a:lnTo>
                  <a:lnTo>
                    <a:pt x="3728950" y="1477051"/>
                  </a:lnTo>
                  <a:lnTo>
                    <a:pt x="3726590" y="1433824"/>
                  </a:lnTo>
                  <a:lnTo>
                    <a:pt x="3719511" y="1391017"/>
                  </a:lnTo>
                  <a:lnTo>
                    <a:pt x="3707712" y="1349046"/>
                  </a:lnTo>
                  <a:lnTo>
                    <a:pt x="3691195" y="1308333"/>
                  </a:lnTo>
                  <a:lnTo>
                    <a:pt x="3669958" y="1269296"/>
                  </a:lnTo>
                  <a:lnTo>
                    <a:pt x="3644002" y="1232353"/>
                  </a:lnTo>
                  <a:lnTo>
                    <a:pt x="3613327" y="1197924"/>
                  </a:lnTo>
                  <a:lnTo>
                    <a:pt x="2531035" y="115622"/>
                  </a:lnTo>
                  <a:lnTo>
                    <a:pt x="2496604" y="84946"/>
                  </a:lnTo>
                  <a:lnTo>
                    <a:pt x="2459659" y="58990"/>
                  </a:lnTo>
                  <a:lnTo>
                    <a:pt x="2420620" y="37754"/>
                  </a:lnTo>
                  <a:lnTo>
                    <a:pt x="2379906" y="21236"/>
                  </a:lnTo>
                  <a:lnTo>
                    <a:pt x="2337935" y="9438"/>
                  </a:lnTo>
                  <a:lnTo>
                    <a:pt x="2295127" y="2359"/>
                  </a:lnTo>
                  <a:lnTo>
                    <a:pt x="2251899" y="0"/>
                  </a:lnTo>
                  <a:close/>
                </a:path>
              </a:pathLst>
            </a:custGeom>
            <a:solidFill>
              <a:srgbClr val="FFFFFF"/>
            </a:solidFill>
          </p:spPr>
          <p:txBody>
            <a:bodyPr wrap="square" lIns="0" tIns="0" rIns="0" bIns="0" rtlCol="0"/>
            <a:lstStyle/>
            <a:p>
              <a:endParaRPr/>
            </a:p>
          </p:txBody>
        </p:sp>
        <p:pic>
          <p:nvPicPr>
            <p:cNvPr id="20" name="object 20"/>
            <p:cNvPicPr/>
            <p:nvPr/>
          </p:nvPicPr>
          <p:blipFill>
            <a:blip r:embed="rId6" cstate="print"/>
            <a:stretch>
              <a:fillRect/>
            </a:stretch>
          </p:blipFill>
          <p:spPr>
            <a:xfrm>
              <a:off x="14904237" y="5556783"/>
              <a:ext cx="3561896" cy="3561902"/>
            </a:xfrm>
            <a:prstGeom prst="rect">
              <a:avLst/>
            </a:prstGeom>
          </p:spPr>
        </p:pic>
        <p:sp>
          <p:nvSpPr>
            <p:cNvPr id="21" name="object 21"/>
            <p:cNvSpPr/>
            <p:nvPr/>
          </p:nvSpPr>
          <p:spPr>
            <a:xfrm>
              <a:off x="14903683" y="6492480"/>
              <a:ext cx="2626995" cy="2626995"/>
            </a:xfrm>
            <a:custGeom>
              <a:avLst/>
              <a:gdLst/>
              <a:ahLst/>
              <a:cxnLst/>
              <a:rect l="l" t="t" r="r" b="b"/>
              <a:pathLst>
                <a:path w="2626994" h="2626995">
                  <a:moveTo>
                    <a:pt x="571186" y="0"/>
                  </a:moveTo>
                  <a:lnTo>
                    <a:pt x="533113" y="30406"/>
                  </a:lnTo>
                  <a:lnTo>
                    <a:pt x="496085" y="62034"/>
                  </a:lnTo>
                  <a:lnTo>
                    <a:pt x="460134" y="94853"/>
                  </a:lnTo>
                  <a:lnTo>
                    <a:pt x="425291" y="128831"/>
                  </a:lnTo>
                  <a:lnTo>
                    <a:pt x="391585" y="163940"/>
                  </a:lnTo>
                  <a:lnTo>
                    <a:pt x="359048" y="200149"/>
                  </a:lnTo>
                  <a:lnTo>
                    <a:pt x="327710" y="237426"/>
                  </a:lnTo>
                  <a:lnTo>
                    <a:pt x="297603" y="275743"/>
                  </a:lnTo>
                  <a:lnTo>
                    <a:pt x="268755" y="315068"/>
                  </a:lnTo>
                  <a:lnTo>
                    <a:pt x="241199" y="355372"/>
                  </a:lnTo>
                  <a:lnTo>
                    <a:pt x="214965" y="396624"/>
                  </a:lnTo>
                  <a:lnTo>
                    <a:pt x="190083" y="438793"/>
                  </a:lnTo>
                  <a:lnTo>
                    <a:pt x="166585" y="481850"/>
                  </a:lnTo>
                  <a:lnTo>
                    <a:pt x="144500" y="525763"/>
                  </a:lnTo>
                  <a:lnTo>
                    <a:pt x="123860" y="570504"/>
                  </a:lnTo>
                  <a:lnTo>
                    <a:pt x="104695" y="616040"/>
                  </a:lnTo>
                  <a:lnTo>
                    <a:pt x="87035" y="662343"/>
                  </a:lnTo>
                  <a:lnTo>
                    <a:pt x="70912" y="709381"/>
                  </a:lnTo>
                  <a:lnTo>
                    <a:pt x="56356" y="757125"/>
                  </a:lnTo>
                  <a:lnTo>
                    <a:pt x="43398" y="805543"/>
                  </a:lnTo>
                  <a:lnTo>
                    <a:pt x="32068" y="854606"/>
                  </a:lnTo>
                  <a:lnTo>
                    <a:pt x="22397" y="904283"/>
                  </a:lnTo>
                  <a:lnTo>
                    <a:pt x="14416" y="954545"/>
                  </a:lnTo>
                  <a:lnTo>
                    <a:pt x="8155" y="1005360"/>
                  </a:lnTo>
                  <a:lnTo>
                    <a:pt x="3644" y="1056698"/>
                  </a:lnTo>
                  <a:lnTo>
                    <a:pt x="916" y="1108529"/>
                  </a:lnTo>
                  <a:lnTo>
                    <a:pt x="0" y="1160823"/>
                  </a:lnTo>
                  <a:lnTo>
                    <a:pt x="783" y="1209211"/>
                  </a:lnTo>
                  <a:lnTo>
                    <a:pt x="3118" y="1257208"/>
                  </a:lnTo>
                  <a:lnTo>
                    <a:pt x="6979" y="1304788"/>
                  </a:lnTo>
                  <a:lnTo>
                    <a:pt x="12343" y="1351928"/>
                  </a:lnTo>
                  <a:lnTo>
                    <a:pt x="19186" y="1398604"/>
                  </a:lnTo>
                  <a:lnTo>
                    <a:pt x="27483" y="1444790"/>
                  </a:lnTo>
                  <a:lnTo>
                    <a:pt x="37211" y="1490465"/>
                  </a:lnTo>
                  <a:lnTo>
                    <a:pt x="48344" y="1535602"/>
                  </a:lnTo>
                  <a:lnTo>
                    <a:pt x="60860" y="1580178"/>
                  </a:lnTo>
                  <a:lnTo>
                    <a:pt x="74733" y="1624169"/>
                  </a:lnTo>
                  <a:lnTo>
                    <a:pt x="89940" y="1667550"/>
                  </a:lnTo>
                  <a:lnTo>
                    <a:pt x="106457" y="1710298"/>
                  </a:lnTo>
                  <a:lnTo>
                    <a:pt x="124259" y="1752389"/>
                  </a:lnTo>
                  <a:lnTo>
                    <a:pt x="143322" y="1793797"/>
                  </a:lnTo>
                  <a:lnTo>
                    <a:pt x="163623" y="1834500"/>
                  </a:lnTo>
                  <a:lnTo>
                    <a:pt x="185136" y="1874472"/>
                  </a:lnTo>
                  <a:lnTo>
                    <a:pt x="207839" y="1913691"/>
                  </a:lnTo>
                  <a:lnTo>
                    <a:pt x="231706" y="1952131"/>
                  </a:lnTo>
                  <a:lnTo>
                    <a:pt x="256713" y="1989768"/>
                  </a:lnTo>
                  <a:lnTo>
                    <a:pt x="282837" y="2026579"/>
                  </a:lnTo>
                  <a:lnTo>
                    <a:pt x="310054" y="2062539"/>
                  </a:lnTo>
                  <a:lnTo>
                    <a:pt x="338338" y="2097624"/>
                  </a:lnTo>
                  <a:lnTo>
                    <a:pt x="367666" y="2131810"/>
                  </a:lnTo>
                  <a:lnTo>
                    <a:pt x="398014" y="2165073"/>
                  </a:lnTo>
                  <a:lnTo>
                    <a:pt x="429358" y="2197388"/>
                  </a:lnTo>
                  <a:lnTo>
                    <a:pt x="461673" y="2228732"/>
                  </a:lnTo>
                  <a:lnTo>
                    <a:pt x="494936" y="2259080"/>
                  </a:lnTo>
                  <a:lnTo>
                    <a:pt x="529122" y="2288408"/>
                  </a:lnTo>
                  <a:lnTo>
                    <a:pt x="564207" y="2316693"/>
                  </a:lnTo>
                  <a:lnTo>
                    <a:pt x="600167" y="2343909"/>
                  </a:lnTo>
                  <a:lnTo>
                    <a:pt x="636978" y="2370033"/>
                  </a:lnTo>
                  <a:lnTo>
                    <a:pt x="674615" y="2395040"/>
                  </a:lnTo>
                  <a:lnTo>
                    <a:pt x="713055" y="2418907"/>
                  </a:lnTo>
                  <a:lnTo>
                    <a:pt x="752274" y="2441610"/>
                  </a:lnTo>
                  <a:lnTo>
                    <a:pt x="792246" y="2463123"/>
                  </a:lnTo>
                  <a:lnTo>
                    <a:pt x="832949" y="2483424"/>
                  </a:lnTo>
                  <a:lnTo>
                    <a:pt x="874358" y="2502487"/>
                  </a:lnTo>
                  <a:lnTo>
                    <a:pt x="916448" y="2520289"/>
                  </a:lnTo>
                  <a:lnTo>
                    <a:pt x="959196" y="2536806"/>
                  </a:lnTo>
                  <a:lnTo>
                    <a:pt x="1002578" y="2552013"/>
                  </a:lnTo>
                  <a:lnTo>
                    <a:pt x="1046568" y="2565887"/>
                  </a:lnTo>
                  <a:lnTo>
                    <a:pt x="1091145" y="2578402"/>
                  </a:lnTo>
                  <a:lnTo>
                    <a:pt x="1136282" y="2589536"/>
                  </a:lnTo>
                  <a:lnTo>
                    <a:pt x="1181956" y="2599263"/>
                  </a:lnTo>
                  <a:lnTo>
                    <a:pt x="1228143" y="2607560"/>
                  </a:lnTo>
                  <a:lnTo>
                    <a:pt x="1274818" y="2614403"/>
                  </a:lnTo>
                  <a:lnTo>
                    <a:pt x="1321958" y="2619767"/>
                  </a:lnTo>
                  <a:lnTo>
                    <a:pt x="1369538" y="2623629"/>
                  </a:lnTo>
                  <a:lnTo>
                    <a:pt x="1417535" y="2625963"/>
                  </a:lnTo>
                  <a:lnTo>
                    <a:pt x="1465923" y="2626747"/>
                  </a:lnTo>
                  <a:lnTo>
                    <a:pt x="1518217" y="2625830"/>
                  </a:lnTo>
                  <a:lnTo>
                    <a:pt x="1570049" y="2623102"/>
                  </a:lnTo>
                  <a:lnTo>
                    <a:pt x="1621387" y="2618592"/>
                  </a:lnTo>
                  <a:lnTo>
                    <a:pt x="1672202" y="2612331"/>
                  </a:lnTo>
                  <a:lnTo>
                    <a:pt x="1722464" y="2604350"/>
                  </a:lnTo>
                  <a:lnTo>
                    <a:pt x="1772141" y="2594680"/>
                  </a:lnTo>
                  <a:lnTo>
                    <a:pt x="1821205" y="2583350"/>
                  </a:lnTo>
                  <a:lnTo>
                    <a:pt x="1869624" y="2570392"/>
                  </a:lnTo>
                  <a:lnTo>
                    <a:pt x="1917368" y="2555836"/>
                  </a:lnTo>
                  <a:lnTo>
                    <a:pt x="1964406" y="2539714"/>
                  </a:lnTo>
                  <a:lnTo>
                    <a:pt x="2010709" y="2522055"/>
                  </a:lnTo>
                  <a:lnTo>
                    <a:pt x="2056246" y="2502890"/>
                  </a:lnTo>
                  <a:lnTo>
                    <a:pt x="2100987" y="2482250"/>
                  </a:lnTo>
                  <a:lnTo>
                    <a:pt x="2144900" y="2460165"/>
                  </a:lnTo>
                  <a:lnTo>
                    <a:pt x="2187957" y="2436667"/>
                  </a:lnTo>
                  <a:lnTo>
                    <a:pt x="2230127" y="2411786"/>
                  </a:lnTo>
                  <a:lnTo>
                    <a:pt x="2271379" y="2385552"/>
                  </a:lnTo>
                  <a:lnTo>
                    <a:pt x="2311682" y="2357996"/>
                  </a:lnTo>
                  <a:lnTo>
                    <a:pt x="2351008" y="2329148"/>
                  </a:lnTo>
                  <a:lnTo>
                    <a:pt x="2389324" y="2299040"/>
                  </a:lnTo>
                  <a:lnTo>
                    <a:pt x="2426602" y="2267702"/>
                  </a:lnTo>
                  <a:lnTo>
                    <a:pt x="2462810" y="2235165"/>
                  </a:lnTo>
                  <a:lnTo>
                    <a:pt x="2497918" y="2201459"/>
                  </a:lnTo>
                  <a:lnTo>
                    <a:pt x="2531896" y="2166615"/>
                  </a:lnTo>
                  <a:lnTo>
                    <a:pt x="2564714" y="2130663"/>
                  </a:lnTo>
                  <a:lnTo>
                    <a:pt x="2596341" y="2093635"/>
                  </a:lnTo>
                  <a:lnTo>
                    <a:pt x="2626747" y="2055560"/>
                  </a:lnTo>
                  <a:lnTo>
                    <a:pt x="571186" y="0"/>
                  </a:lnTo>
                  <a:close/>
                </a:path>
              </a:pathLst>
            </a:custGeom>
            <a:solidFill>
              <a:srgbClr val="000000">
                <a:alpha val="19999"/>
              </a:srgbClr>
            </a:solidFill>
          </p:spPr>
          <p:txBody>
            <a:bodyPr wrap="square" lIns="0" tIns="0" rIns="0" bIns="0" rtlCol="0"/>
            <a:lstStyle/>
            <a:p>
              <a:endParaRPr/>
            </a:p>
          </p:txBody>
        </p:sp>
        <p:sp>
          <p:nvSpPr>
            <p:cNvPr id="22" name="object 22"/>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gr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7</a:t>
            </a:fld>
            <a:endParaRPr spc="1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586117" y="0"/>
            <a:ext cx="9518015" cy="10756265"/>
            <a:chOff x="10586117" y="0"/>
            <a:chExt cx="9518015" cy="10756265"/>
          </a:xfrm>
        </p:grpSpPr>
        <p:sp>
          <p:nvSpPr>
            <p:cNvPr id="3" name="object 3"/>
            <p:cNvSpPr/>
            <p:nvPr/>
          </p:nvSpPr>
          <p:spPr>
            <a:xfrm>
              <a:off x="12732596" y="0"/>
              <a:ext cx="7371715" cy="8357870"/>
            </a:xfrm>
            <a:custGeom>
              <a:avLst/>
              <a:gdLst/>
              <a:ahLst/>
              <a:cxnLst/>
              <a:rect l="l" t="t" r="r" b="b"/>
              <a:pathLst>
                <a:path w="7371715" h="8357870">
                  <a:moveTo>
                    <a:pt x="7371503" y="0"/>
                  </a:moveTo>
                  <a:lnTo>
                    <a:pt x="41956" y="0"/>
                  </a:lnTo>
                  <a:lnTo>
                    <a:pt x="36926" y="49340"/>
                  </a:lnTo>
                  <a:lnTo>
                    <a:pt x="32211" y="98774"/>
                  </a:lnTo>
                  <a:lnTo>
                    <a:pt x="27812" y="148299"/>
                  </a:lnTo>
                  <a:lnTo>
                    <a:pt x="23730" y="197915"/>
                  </a:lnTo>
                  <a:lnTo>
                    <a:pt x="19967" y="247620"/>
                  </a:lnTo>
                  <a:lnTo>
                    <a:pt x="16524" y="297415"/>
                  </a:lnTo>
                  <a:lnTo>
                    <a:pt x="13402" y="347297"/>
                  </a:lnTo>
                  <a:lnTo>
                    <a:pt x="10604" y="397266"/>
                  </a:lnTo>
                  <a:lnTo>
                    <a:pt x="8130" y="447321"/>
                  </a:lnTo>
                  <a:lnTo>
                    <a:pt x="5981" y="497462"/>
                  </a:lnTo>
                  <a:lnTo>
                    <a:pt x="4159" y="547686"/>
                  </a:lnTo>
                  <a:lnTo>
                    <a:pt x="2665" y="597994"/>
                  </a:lnTo>
                  <a:lnTo>
                    <a:pt x="1501" y="648384"/>
                  </a:lnTo>
                  <a:lnTo>
                    <a:pt x="668" y="698855"/>
                  </a:lnTo>
                  <a:lnTo>
                    <a:pt x="167" y="749407"/>
                  </a:lnTo>
                  <a:lnTo>
                    <a:pt x="0" y="800038"/>
                  </a:lnTo>
                  <a:lnTo>
                    <a:pt x="245" y="861664"/>
                  </a:lnTo>
                  <a:lnTo>
                    <a:pt x="982" y="923173"/>
                  </a:lnTo>
                  <a:lnTo>
                    <a:pt x="2207" y="984563"/>
                  </a:lnTo>
                  <a:lnTo>
                    <a:pt x="3920" y="1045832"/>
                  </a:lnTo>
                  <a:lnTo>
                    <a:pt x="6117" y="1106979"/>
                  </a:lnTo>
                  <a:lnTo>
                    <a:pt x="8798" y="1168002"/>
                  </a:lnTo>
                  <a:lnTo>
                    <a:pt x="11959" y="1228899"/>
                  </a:lnTo>
                  <a:lnTo>
                    <a:pt x="15601" y="1289667"/>
                  </a:lnTo>
                  <a:lnTo>
                    <a:pt x="19720" y="1350306"/>
                  </a:lnTo>
                  <a:lnTo>
                    <a:pt x="24315" y="1410813"/>
                  </a:lnTo>
                  <a:lnTo>
                    <a:pt x="29383" y="1471186"/>
                  </a:lnTo>
                  <a:lnTo>
                    <a:pt x="34924" y="1531424"/>
                  </a:lnTo>
                  <a:lnTo>
                    <a:pt x="40935" y="1591524"/>
                  </a:lnTo>
                  <a:lnTo>
                    <a:pt x="47414" y="1651485"/>
                  </a:lnTo>
                  <a:lnTo>
                    <a:pt x="54360" y="1711305"/>
                  </a:lnTo>
                  <a:lnTo>
                    <a:pt x="61771" y="1770983"/>
                  </a:lnTo>
                  <a:lnTo>
                    <a:pt x="69644" y="1830515"/>
                  </a:lnTo>
                  <a:lnTo>
                    <a:pt x="77978" y="1889901"/>
                  </a:lnTo>
                  <a:lnTo>
                    <a:pt x="86771" y="1949138"/>
                  </a:lnTo>
                  <a:lnTo>
                    <a:pt x="96021" y="2008225"/>
                  </a:lnTo>
                  <a:lnTo>
                    <a:pt x="105727" y="2067160"/>
                  </a:lnTo>
                  <a:lnTo>
                    <a:pt x="115886" y="2125941"/>
                  </a:lnTo>
                  <a:lnTo>
                    <a:pt x="126496" y="2184566"/>
                  </a:lnTo>
                  <a:lnTo>
                    <a:pt x="137557" y="2243033"/>
                  </a:lnTo>
                  <a:lnTo>
                    <a:pt x="149065" y="2301340"/>
                  </a:lnTo>
                  <a:lnTo>
                    <a:pt x="161019" y="2359486"/>
                  </a:lnTo>
                  <a:lnTo>
                    <a:pt x="173418" y="2417468"/>
                  </a:lnTo>
                  <a:lnTo>
                    <a:pt x="186259" y="2475286"/>
                  </a:lnTo>
                  <a:lnTo>
                    <a:pt x="199540" y="2532936"/>
                  </a:lnTo>
                  <a:lnTo>
                    <a:pt x="213260" y="2590417"/>
                  </a:lnTo>
                  <a:lnTo>
                    <a:pt x="227416" y="2647727"/>
                  </a:lnTo>
                  <a:lnTo>
                    <a:pt x="242008" y="2704865"/>
                  </a:lnTo>
                  <a:lnTo>
                    <a:pt x="257032" y="2761828"/>
                  </a:lnTo>
                  <a:lnTo>
                    <a:pt x="272488" y="2818615"/>
                  </a:lnTo>
                  <a:lnTo>
                    <a:pt x="288373" y="2875224"/>
                  </a:lnTo>
                  <a:lnTo>
                    <a:pt x="304685" y="2931653"/>
                  </a:lnTo>
                  <a:lnTo>
                    <a:pt x="321423" y="2987899"/>
                  </a:lnTo>
                  <a:lnTo>
                    <a:pt x="338585" y="3043962"/>
                  </a:lnTo>
                  <a:lnTo>
                    <a:pt x="356168" y="3099839"/>
                  </a:lnTo>
                  <a:lnTo>
                    <a:pt x="374172" y="3155529"/>
                  </a:lnTo>
                  <a:lnTo>
                    <a:pt x="392593" y="3211029"/>
                  </a:lnTo>
                  <a:lnTo>
                    <a:pt x="411431" y="3266338"/>
                  </a:lnTo>
                  <a:lnTo>
                    <a:pt x="430684" y="3321454"/>
                  </a:lnTo>
                  <a:lnTo>
                    <a:pt x="450349" y="3376375"/>
                  </a:lnTo>
                  <a:lnTo>
                    <a:pt x="470424" y="3431099"/>
                  </a:lnTo>
                  <a:lnTo>
                    <a:pt x="490909" y="3485624"/>
                  </a:lnTo>
                  <a:lnTo>
                    <a:pt x="511800" y="3539949"/>
                  </a:lnTo>
                  <a:lnTo>
                    <a:pt x="533097" y="3594072"/>
                  </a:lnTo>
                  <a:lnTo>
                    <a:pt x="554797" y="3647990"/>
                  </a:lnTo>
                  <a:lnTo>
                    <a:pt x="576898" y="3701702"/>
                  </a:lnTo>
                  <a:lnTo>
                    <a:pt x="599399" y="3755206"/>
                  </a:lnTo>
                  <a:lnTo>
                    <a:pt x="622298" y="3808501"/>
                  </a:lnTo>
                  <a:lnTo>
                    <a:pt x="645592" y="3861583"/>
                  </a:lnTo>
                  <a:lnTo>
                    <a:pt x="669280" y="3914452"/>
                  </a:lnTo>
                  <a:lnTo>
                    <a:pt x="693361" y="3967106"/>
                  </a:lnTo>
                  <a:lnTo>
                    <a:pt x="717832" y="4019542"/>
                  </a:lnTo>
                  <a:lnTo>
                    <a:pt x="742691" y="4071759"/>
                  </a:lnTo>
                  <a:lnTo>
                    <a:pt x="767937" y="4123756"/>
                  </a:lnTo>
                  <a:lnTo>
                    <a:pt x="793567" y="4175529"/>
                  </a:lnTo>
                  <a:lnTo>
                    <a:pt x="819580" y="4227078"/>
                  </a:lnTo>
                  <a:lnTo>
                    <a:pt x="845975" y="4278400"/>
                  </a:lnTo>
                  <a:lnTo>
                    <a:pt x="872748" y="4329494"/>
                  </a:lnTo>
                  <a:lnTo>
                    <a:pt x="899898" y="4380357"/>
                  </a:lnTo>
                  <a:lnTo>
                    <a:pt x="927424" y="4430989"/>
                  </a:lnTo>
                  <a:lnTo>
                    <a:pt x="955324" y="4481386"/>
                  </a:lnTo>
                  <a:lnTo>
                    <a:pt x="983595" y="4531547"/>
                  </a:lnTo>
                  <a:lnTo>
                    <a:pt x="1012236" y="4581471"/>
                  </a:lnTo>
                  <a:lnTo>
                    <a:pt x="1041245" y="4631155"/>
                  </a:lnTo>
                  <a:lnTo>
                    <a:pt x="1070620" y="4680598"/>
                  </a:lnTo>
                  <a:lnTo>
                    <a:pt x="1100359" y="4729798"/>
                  </a:lnTo>
                  <a:lnTo>
                    <a:pt x="1130461" y="4778752"/>
                  </a:lnTo>
                  <a:lnTo>
                    <a:pt x="1160923" y="4827459"/>
                  </a:lnTo>
                  <a:lnTo>
                    <a:pt x="1191744" y="4875918"/>
                  </a:lnTo>
                  <a:lnTo>
                    <a:pt x="1222922" y="4924125"/>
                  </a:lnTo>
                  <a:lnTo>
                    <a:pt x="1254454" y="4972080"/>
                  </a:lnTo>
                  <a:lnTo>
                    <a:pt x="1286340" y="5019781"/>
                  </a:lnTo>
                  <a:lnTo>
                    <a:pt x="1318577" y="5067225"/>
                  </a:lnTo>
                  <a:lnTo>
                    <a:pt x="1351163" y="5114412"/>
                  </a:lnTo>
                  <a:lnTo>
                    <a:pt x="1384097" y="5161338"/>
                  </a:lnTo>
                  <a:lnTo>
                    <a:pt x="1417376" y="5208002"/>
                  </a:lnTo>
                  <a:lnTo>
                    <a:pt x="1450999" y="5254403"/>
                  </a:lnTo>
                  <a:lnTo>
                    <a:pt x="1484964" y="5300538"/>
                  </a:lnTo>
                  <a:lnTo>
                    <a:pt x="1519270" y="5346405"/>
                  </a:lnTo>
                  <a:lnTo>
                    <a:pt x="1553913" y="5392003"/>
                  </a:lnTo>
                  <a:lnTo>
                    <a:pt x="1588893" y="5437330"/>
                  </a:lnTo>
                  <a:lnTo>
                    <a:pt x="1624207" y="5482384"/>
                  </a:lnTo>
                  <a:lnTo>
                    <a:pt x="1659854" y="5527163"/>
                  </a:lnTo>
                  <a:lnTo>
                    <a:pt x="1695832" y="5571666"/>
                  </a:lnTo>
                  <a:lnTo>
                    <a:pt x="1732138" y="5615890"/>
                  </a:lnTo>
                  <a:lnTo>
                    <a:pt x="1768772" y="5659833"/>
                  </a:lnTo>
                  <a:lnTo>
                    <a:pt x="1805731" y="5703494"/>
                  </a:lnTo>
                  <a:lnTo>
                    <a:pt x="1843013" y="5746870"/>
                  </a:lnTo>
                  <a:lnTo>
                    <a:pt x="1880617" y="5789961"/>
                  </a:lnTo>
                  <a:lnTo>
                    <a:pt x="1918540" y="5832764"/>
                  </a:lnTo>
                  <a:lnTo>
                    <a:pt x="1956781" y="5875277"/>
                  </a:lnTo>
                  <a:lnTo>
                    <a:pt x="1995338" y="5917498"/>
                  </a:lnTo>
                  <a:lnTo>
                    <a:pt x="2034209" y="5959426"/>
                  </a:lnTo>
                  <a:lnTo>
                    <a:pt x="2073392" y="6001059"/>
                  </a:lnTo>
                  <a:lnTo>
                    <a:pt x="2112886" y="6042394"/>
                  </a:lnTo>
                  <a:lnTo>
                    <a:pt x="2152688" y="6083431"/>
                  </a:lnTo>
                  <a:lnTo>
                    <a:pt x="2192797" y="6124166"/>
                  </a:lnTo>
                  <a:lnTo>
                    <a:pt x="2233210" y="6164599"/>
                  </a:lnTo>
                  <a:lnTo>
                    <a:pt x="2273926" y="6204727"/>
                  </a:lnTo>
                  <a:lnTo>
                    <a:pt x="2314944" y="6244548"/>
                  </a:lnTo>
                  <a:lnTo>
                    <a:pt x="2356260" y="6284062"/>
                  </a:lnTo>
                  <a:lnTo>
                    <a:pt x="2397874" y="6323265"/>
                  </a:lnTo>
                  <a:lnTo>
                    <a:pt x="2439783" y="6362155"/>
                  </a:lnTo>
                  <a:lnTo>
                    <a:pt x="2481986" y="6400732"/>
                  </a:lnTo>
                  <a:lnTo>
                    <a:pt x="2524481" y="6438994"/>
                  </a:lnTo>
                  <a:lnTo>
                    <a:pt x="2567265" y="6476937"/>
                  </a:lnTo>
                  <a:lnTo>
                    <a:pt x="2610338" y="6514561"/>
                  </a:lnTo>
                  <a:lnTo>
                    <a:pt x="2653696" y="6551864"/>
                  </a:lnTo>
                  <a:lnTo>
                    <a:pt x="2697339" y="6588843"/>
                  </a:lnTo>
                  <a:lnTo>
                    <a:pt x="2741265" y="6625498"/>
                  </a:lnTo>
                  <a:lnTo>
                    <a:pt x="2785471" y="6661825"/>
                  </a:lnTo>
                  <a:lnTo>
                    <a:pt x="2829956" y="6697824"/>
                  </a:lnTo>
                  <a:lnTo>
                    <a:pt x="2874717" y="6733492"/>
                  </a:lnTo>
                  <a:lnTo>
                    <a:pt x="2919754" y="6768827"/>
                  </a:lnTo>
                  <a:lnTo>
                    <a:pt x="2965064" y="6803828"/>
                  </a:lnTo>
                  <a:lnTo>
                    <a:pt x="3010645" y="6838493"/>
                  </a:lnTo>
                  <a:lnTo>
                    <a:pt x="3056495" y="6872820"/>
                  </a:lnTo>
                  <a:lnTo>
                    <a:pt x="3102613" y="6906807"/>
                  </a:lnTo>
                  <a:lnTo>
                    <a:pt x="3148997" y="6940452"/>
                  </a:lnTo>
                  <a:lnTo>
                    <a:pt x="3195645" y="6973753"/>
                  </a:lnTo>
                  <a:lnTo>
                    <a:pt x="3242555" y="7006709"/>
                  </a:lnTo>
                  <a:lnTo>
                    <a:pt x="3289724" y="7039318"/>
                  </a:lnTo>
                  <a:lnTo>
                    <a:pt x="3337152" y="7071577"/>
                  </a:lnTo>
                  <a:lnTo>
                    <a:pt x="3384837" y="7103485"/>
                  </a:lnTo>
                  <a:lnTo>
                    <a:pt x="3432776" y="7135040"/>
                  </a:lnTo>
                  <a:lnTo>
                    <a:pt x="3480968" y="7166240"/>
                  </a:lnTo>
                  <a:lnTo>
                    <a:pt x="3529411" y="7197084"/>
                  </a:lnTo>
                  <a:lnTo>
                    <a:pt x="3578102" y="7227569"/>
                  </a:lnTo>
                  <a:lnTo>
                    <a:pt x="3627041" y="7257694"/>
                  </a:lnTo>
                  <a:lnTo>
                    <a:pt x="3676225" y="7287456"/>
                  </a:lnTo>
                  <a:lnTo>
                    <a:pt x="3725652" y="7316854"/>
                  </a:lnTo>
                  <a:lnTo>
                    <a:pt x="3775321" y="7345887"/>
                  </a:lnTo>
                  <a:lnTo>
                    <a:pt x="3825230" y="7374551"/>
                  </a:lnTo>
                  <a:lnTo>
                    <a:pt x="3875377" y="7402846"/>
                  </a:lnTo>
                  <a:lnTo>
                    <a:pt x="3925759" y="7430769"/>
                  </a:lnTo>
                  <a:lnTo>
                    <a:pt x="3976376" y="7458319"/>
                  </a:lnTo>
                  <a:lnTo>
                    <a:pt x="4027225" y="7485494"/>
                  </a:lnTo>
                  <a:lnTo>
                    <a:pt x="4078304" y="7512291"/>
                  </a:lnTo>
                  <a:lnTo>
                    <a:pt x="4129612" y="7538710"/>
                  </a:lnTo>
                  <a:lnTo>
                    <a:pt x="4181146" y="7564747"/>
                  </a:lnTo>
                  <a:lnTo>
                    <a:pt x="4232905" y="7590402"/>
                  </a:lnTo>
                  <a:lnTo>
                    <a:pt x="4284888" y="7615673"/>
                  </a:lnTo>
                  <a:lnTo>
                    <a:pt x="4337091" y="7640557"/>
                  </a:lnTo>
                  <a:lnTo>
                    <a:pt x="4389514" y="7665052"/>
                  </a:lnTo>
                  <a:lnTo>
                    <a:pt x="4442154" y="7689158"/>
                  </a:lnTo>
                  <a:lnTo>
                    <a:pt x="4495009" y="7712871"/>
                  </a:lnTo>
                  <a:lnTo>
                    <a:pt x="4548078" y="7736191"/>
                  </a:lnTo>
                  <a:lnTo>
                    <a:pt x="4601359" y="7759115"/>
                  </a:lnTo>
                  <a:lnTo>
                    <a:pt x="4654850" y="7781642"/>
                  </a:lnTo>
                  <a:lnTo>
                    <a:pt x="4708549" y="7803768"/>
                  </a:lnTo>
                  <a:lnTo>
                    <a:pt x="4762455" y="7825494"/>
                  </a:lnTo>
                  <a:lnTo>
                    <a:pt x="4816564" y="7846817"/>
                  </a:lnTo>
                  <a:lnTo>
                    <a:pt x="4870877" y="7867734"/>
                  </a:lnTo>
                  <a:lnTo>
                    <a:pt x="4925389" y="7888245"/>
                  </a:lnTo>
                  <a:lnTo>
                    <a:pt x="4980101" y="7908347"/>
                  </a:lnTo>
                  <a:lnTo>
                    <a:pt x="5035010" y="7928038"/>
                  </a:lnTo>
                  <a:lnTo>
                    <a:pt x="5090113" y="7947317"/>
                  </a:lnTo>
                  <a:lnTo>
                    <a:pt x="5145410" y="7966182"/>
                  </a:lnTo>
                  <a:lnTo>
                    <a:pt x="5200898" y="7984630"/>
                  </a:lnTo>
                  <a:lnTo>
                    <a:pt x="5256576" y="8002660"/>
                  </a:lnTo>
                  <a:lnTo>
                    <a:pt x="5312442" y="8020271"/>
                  </a:lnTo>
                  <a:lnTo>
                    <a:pt x="5368493" y="8037460"/>
                  </a:lnTo>
                  <a:lnTo>
                    <a:pt x="5424728" y="8054225"/>
                  </a:lnTo>
                  <a:lnTo>
                    <a:pt x="5481145" y="8070565"/>
                  </a:lnTo>
                  <a:lnTo>
                    <a:pt x="5537742" y="8086477"/>
                  </a:lnTo>
                  <a:lnTo>
                    <a:pt x="5594518" y="8101960"/>
                  </a:lnTo>
                  <a:lnTo>
                    <a:pt x="5651470" y="8117012"/>
                  </a:lnTo>
                  <a:lnTo>
                    <a:pt x="5708597" y="8131632"/>
                  </a:lnTo>
                  <a:lnTo>
                    <a:pt x="5765897" y="8145816"/>
                  </a:lnTo>
                  <a:lnTo>
                    <a:pt x="5823367" y="8159564"/>
                  </a:lnTo>
                  <a:lnTo>
                    <a:pt x="5881007" y="8172874"/>
                  </a:lnTo>
                  <a:lnTo>
                    <a:pt x="5938814" y="8185743"/>
                  </a:lnTo>
                  <a:lnTo>
                    <a:pt x="5996786" y="8198170"/>
                  </a:lnTo>
                  <a:lnTo>
                    <a:pt x="6054921" y="8210153"/>
                  </a:lnTo>
                  <a:lnTo>
                    <a:pt x="6113219" y="8221690"/>
                  </a:lnTo>
                  <a:lnTo>
                    <a:pt x="6171676" y="8232779"/>
                  </a:lnTo>
                  <a:lnTo>
                    <a:pt x="6230291" y="8243419"/>
                  </a:lnTo>
                  <a:lnTo>
                    <a:pt x="6289062" y="8253607"/>
                  </a:lnTo>
                  <a:lnTo>
                    <a:pt x="6347987" y="8263342"/>
                  </a:lnTo>
                  <a:lnTo>
                    <a:pt x="6407064" y="8272621"/>
                  </a:lnTo>
                  <a:lnTo>
                    <a:pt x="6466292" y="8281444"/>
                  </a:lnTo>
                  <a:lnTo>
                    <a:pt x="6525669" y="8289808"/>
                  </a:lnTo>
                  <a:lnTo>
                    <a:pt x="6585192" y="8297710"/>
                  </a:lnTo>
                  <a:lnTo>
                    <a:pt x="6644860" y="8305151"/>
                  </a:lnTo>
                  <a:lnTo>
                    <a:pt x="6704671" y="8312126"/>
                  </a:lnTo>
                  <a:lnTo>
                    <a:pt x="6764624" y="8318636"/>
                  </a:lnTo>
                  <a:lnTo>
                    <a:pt x="6824715" y="8324677"/>
                  </a:lnTo>
                  <a:lnTo>
                    <a:pt x="6884944" y="8330248"/>
                  </a:lnTo>
                  <a:lnTo>
                    <a:pt x="6945309" y="8335347"/>
                  </a:lnTo>
                  <a:lnTo>
                    <a:pt x="7005808" y="8339973"/>
                  </a:lnTo>
                  <a:lnTo>
                    <a:pt x="7066438" y="8344123"/>
                  </a:lnTo>
                  <a:lnTo>
                    <a:pt x="7127198" y="8347795"/>
                  </a:lnTo>
                  <a:lnTo>
                    <a:pt x="7188087" y="8350988"/>
                  </a:lnTo>
                  <a:lnTo>
                    <a:pt x="7249102" y="8353699"/>
                  </a:lnTo>
                  <a:lnTo>
                    <a:pt x="7310241" y="8355928"/>
                  </a:lnTo>
                  <a:lnTo>
                    <a:pt x="7371503" y="8357672"/>
                  </a:lnTo>
                  <a:lnTo>
                    <a:pt x="7371503" y="0"/>
                  </a:lnTo>
                  <a:close/>
                </a:path>
              </a:pathLst>
            </a:custGeom>
            <a:solidFill>
              <a:srgbClr val="FAB428"/>
            </a:solidFill>
          </p:spPr>
          <p:txBody>
            <a:bodyPr wrap="square" lIns="0" tIns="0" rIns="0" bIns="0" rtlCol="0"/>
            <a:lstStyle/>
            <a:p>
              <a:endParaRPr/>
            </a:p>
          </p:txBody>
        </p:sp>
        <p:pic>
          <p:nvPicPr>
            <p:cNvPr id="4" name="object 4"/>
            <p:cNvPicPr/>
            <p:nvPr/>
          </p:nvPicPr>
          <p:blipFill>
            <a:blip r:embed="rId3" cstate="print"/>
            <a:stretch>
              <a:fillRect/>
            </a:stretch>
          </p:blipFill>
          <p:spPr>
            <a:xfrm>
              <a:off x="12135876" y="3509505"/>
              <a:ext cx="7968223" cy="6416893"/>
            </a:xfrm>
            <a:prstGeom prst="rect">
              <a:avLst/>
            </a:prstGeom>
          </p:spPr>
        </p:pic>
        <p:pic>
          <p:nvPicPr>
            <p:cNvPr id="5" name="object 5"/>
            <p:cNvPicPr/>
            <p:nvPr/>
          </p:nvPicPr>
          <p:blipFill>
            <a:blip r:embed="rId4" cstate="print"/>
            <a:stretch>
              <a:fillRect/>
            </a:stretch>
          </p:blipFill>
          <p:spPr>
            <a:xfrm>
              <a:off x="13556571" y="3847296"/>
              <a:ext cx="6547517" cy="5536993"/>
            </a:xfrm>
            <a:prstGeom prst="rect">
              <a:avLst/>
            </a:prstGeom>
          </p:spPr>
        </p:pic>
        <p:pic>
          <p:nvPicPr>
            <p:cNvPr id="6" name="object 6"/>
            <p:cNvPicPr/>
            <p:nvPr/>
          </p:nvPicPr>
          <p:blipFill>
            <a:blip r:embed="rId5" cstate="print"/>
            <a:stretch>
              <a:fillRect/>
            </a:stretch>
          </p:blipFill>
          <p:spPr>
            <a:xfrm>
              <a:off x="10586117" y="10078216"/>
              <a:ext cx="3575200" cy="643404"/>
            </a:xfrm>
            <a:prstGeom prst="rect">
              <a:avLst/>
            </a:prstGeom>
          </p:spPr>
        </p:pic>
        <p:pic>
          <p:nvPicPr>
            <p:cNvPr id="7" name="object 7"/>
            <p:cNvPicPr/>
            <p:nvPr/>
          </p:nvPicPr>
          <p:blipFill>
            <a:blip r:embed="rId6" cstate="print"/>
            <a:stretch>
              <a:fillRect/>
            </a:stretch>
          </p:blipFill>
          <p:spPr>
            <a:xfrm>
              <a:off x="10832951" y="4928251"/>
              <a:ext cx="3166077" cy="5827682"/>
            </a:xfrm>
            <a:prstGeom prst="rect">
              <a:avLst/>
            </a:prstGeom>
          </p:spPr>
        </p:pic>
      </p:grpSp>
      <p:sp>
        <p:nvSpPr>
          <p:cNvPr id="8" name="object 8"/>
          <p:cNvSpPr txBox="1">
            <a:spLocks noGrp="1"/>
          </p:cNvSpPr>
          <p:nvPr>
            <p:ph type="title"/>
          </p:nvPr>
        </p:nvSpPr>
        <p:spPr>
          <a:xfrm>
            <a:off x="824970" y="1531755"/>
            <a:ext cx="10732135" cy="2152015"/>
          </a:xfrm>
          <a:prstGeom prst="rect">
            <a:avLst/>
          </a:prstGeom>
        </p:spPr>
        <p:txBody>
          <a:bodyPr vert="horz" wrap="square" lIns="0" tIns="158115" rIns="0" bIns="0" rtlCol="0">
            <a:spAutoFit/>
          </a:bodyPr>
          <a:lstStyle/>
          <a:p>
            <a:pPr marL="12700" marR="5080">
              <a:lnSpc>
                <a:spcPts val="7840"/>
              </a:lnSpc>
              <a:spcBef>
                <a:spcPts val="1245"/>
              </a:spcBef>
            </a:pPr>
            <a:r>
              <a:rPr sz="7400" spc="-95">
                <a:solidFill>
                  <a:srgbClr val="FAB428"/>
                </a:solidFill>
              </a:rPr>
              <a:t>How</a:t>
            </a:r>
            <a:r>
              <a:rPr sz="7400" spc="-5">
                <a:solidFill>
                  <a:srgbClr val="FAB428"/>
                </a:solidFill>
              </a:rPr>
              <a:t> </a:t>
            </a:r>
            <a:r>
              <a:rPr sz="7400" spc="-75">
                <a:solidFill>
                  <a:srgbClr val="FAB428"/>
                </a:solidFill>
              </a:rPr>
              <a:t>can</a:t>
            </a:r>
            <a:r>
              <a:rPr sz="7400" spc="5">
                <a:solidFill>
                  <a:srgbClr val="FAB428"/>
                </a:solidFill>
              </a:rPr>
              <a:t> </a:t>
            </a:r>
            <a:r>
              <a:rPr sz="7400" spc="10">
                <a:solidFill>
                  <a:srgbClr val="FAB428"/>
                </a:solidFill>
              </a:rPr>
              <a:t>a</a:t>
            </a:r>
            <a:r>
              <a:rPr sz="7400">
                <a:solidFill>
                  <a:srgbClr val="FAB428"/>
                </a:solidFill>
              </a:rPr>
              <a:t> </a:t>
            </a:r>
            <a:r>
              <a:rPr sz="7400" spc="-110">
                <a:solidFill>
                  <a:srgbClr val="FAB428"/>
                </a:solidFill>
              </a:rPr>
              <a:t>customer</a:t>
            </a:r>
            <a:r>
              <a:rPr sz="7400" spc="-5">
                <a:solidFill>
                  <a:srgbClr val="FAB428"/>
                </a:solidFill>
              </a:rPr>
              <a:t> </a:t>
            </a:r>
            <a:r>
              <a:rPr sz="7400" spc="-90">
                <a:solidFill>
                  <a:srgbClr val="FAB428"/>
                </a:solidFill>
              </a:rPr>
              <a:t>sign</a:t>
            </a:r>
            <a:r>
              <a:rPr sz="7400">
                <a:solidFill>
                  <a:srgbClr val="FAB428"/>
                </a:solidFill>
              </a:rPr>
              <a:t> </a:t>
            </a:r>
            <a:r>
              <a:rPr sz="7400" spc="-70">
                <a:solidFill>
                  <a:srgbClr val="FAB428"/>
                </a:solidFill>
              </a:rPr>
              <a:t>up </a:t>
            </a:r>
            <a:r>
              <a:rPr sz="7400" spc="-1660">
                <a:solidFill>
                  <a:srgbClr val="FAB428"/>
                </a:solidFill>
              </a:rPr>
              <a:t> </a:t>
            </a:r>
            <a:r>
              <a:rPr sz="7400" spc="-75">
                <a:solidFill>
                  <a:srgbClr val="FAB428"/>
                </a:solidFill>
              </a:rPr>
              <a:t>to</a:t>
            </a:r>
            <a:r>
              <a:rPr sz="7400">
                <a:solidFill>
                  <a:srgbClr val="FAB428"/>
                </a:solidFill>
              </a:rPr>
              <a:t> </a:t>
            </a:r>
            <a:r>
              <a:rPr sz="7400" spc="-100">
                <a:solidFill>
                  <a:srgbClr val="FAB428"/>
                </a:solidFill>
              </a:rPr>
              <a:t>become</a:t>
            </a:r>
            <a:r>
              <a:rPr sz="7400" spc="-10">
                <a:solidFill>
                  <a:srgbClr val="FAB428"/>
                </a:solidFill>
              </a:rPr>
              <a:t> </a:t>
            </a:r>
            <a:r>
              <a:rPr sz="7400" spc="10">
                <a:solidFill>
                  <a:srgbClr val="FAB428"/>
                </a:solidFill>
              </a:rPr>
              <a:t>a</a:t>
            </a:r>
            <a:r>
              <a:rPr sz="7400">
                <a:solidFill>
                  <a:srgbClr val="FAB428"/>
                </a:solidFill>
              </a:rPr>
              <a:t> </a:t>
            </a:r>
            <a:r>
              <a:rPr sz="7400" spc="-160">
                <a:solidFill>
                  <a:srgbClr val="FAB428"/>
                </a:solidFill>
              </a:rPr>
              <a:t>member?</a:t>
            </a:r>
            <a:endParaRPr sz="7400"/>
          </a:p>
        </p:txBody>
      </p:sp>
      <p:sp>
        <p:nvSpPr>
          <p:cNvPr id="9" name="object 9"/>
          <p:cNvSpPr txBox="1"/>
          <p:nvPr/>
        </p:nvSpPr>
        <p:spPr>
          <a:xfrm>
            <a:off x="824970" y="4070945"/>
            <a:ext cx="9341485" cy="3303270"/>
          </a:xfrm>
          <a:prstGeom prst="rect">
            <a:avLst/>
          </a:prstGeom>
        </p:spPr>
        <p:txBody>
          <a:bodyPr vert="horz" wrap="square" lIns="0" tIns="12065" rIns="0" bIns="0" rtlCol="0">
            <a:spAutoFit/>
          </a:bodyPr>
          <a:lstStyle/>
          <a:p>
            <a:pPr marL="12700">
              <a:lnSpc>
                <a:spcPts val="3835"/>
              </a:lnSpc>
              <a:spcBef>
                <a:spcPts val="95"/>
              </a:spcBef>
            </a:pPr>
            <a:r>
              <a:rPr sz="3300" spc="-50">
                <a:solidFill>
                  <a:srgbClr val="747678"/>
                </a:solidFill>
                <a:latin typeface="Calibri"/>
                <a:cs typeface="Calibri"/>
              </a:rPr>
              <a:t>Via</a:t>
            </a:r>
            <a:r>
              <a:rPr sz="3300" spc="-80">
                <a:solidFill>
                  <a:srgbClr val="747678"/>
                </a:solidFill>
                <a:latin typeface="Calibri"/>
                <a:cs typeface="Calibri"/>
              </a:rPr>
              <a:t> </a:t>
            </a:r>
            <a:r>
              <a:rPr sz="3300" spc="-65">
                <a:solidFill>
                  <a:srgbClr val="747678"/>
                </a:solidFill>
                <a:latin typeface="Calibri"/>
                <a:cs typeface="Calibri"/>
              </a:rPr>
              <a:t>the</a:t>
            </a:r>
            <a:r>
              <a:rPr sz="3300" spc="-80">
                <a:solidFill>
                  <a:srgbClr val="747678"/>
                </a:solidFill>
                <a:latin typeface="Calibri"/>
                <a:cs typeface="Calibri"/>
              </a:rPr>
              <a:t> </a:t>
            </a:r>
            <a:r>
              <a:rPr sz="3300" spc="-75">
                <a:solidFill>
                  <a:srgbClr val="747678"/>
                </a:solidFill>
                <a:latin typeface="Calibri"/>
                <a:cs typeface="Calibri"/>
              </a:rPr>
              <a:t>Midcounties membership</a:t>
            </a:r>
            <a:endParaRPr sz="3300">
              <a:latin typeface="Calibri"/>
              <a:cs typeface="Calibri"/>
            </a:endParaRPr>
          </a:p>
          <a:p>
            <a:pPr marL="12700">
              <a:lnSpc>
                <a:spcPts val="3835"/>
              </a:lnSpc>
            </a:pPr>
            <a:r>
              <a:rPr sz="3300" b="1" spc="-80">
                <a:solidFill>
                  <a:srgbClr val="FAB428"/>
                </a:solidFill>
                <a:latin typeface="Calibri"/>
                <a:cs typeface="Calibri"/>
              </a:rPr>
              <a:t>website</a:t>
            </a:r>
            <a:r>
              <a:rPr sz="3300" b="1" spc="-80">
                <a:solidFill>
                  <a:srgbClr val="FAB428"/>
                </a:solidFill>
                <a:latin typeface="Calibri"/>
                <a:cs typeface="Calibri"/>
                <a:hlinkClick r:id="rId7"/>
              </a:rPr>
              <a:t>www.midcounties.coop/membership/signup</a:t>
            </a:r>
            <a:endParaRPr sz="3300">
              <a:latin typeface="Calibri"/>
              <a:cs typeface="Calibri"/>
            </a:endParaRPr>
          </a:p>
          <a:p>
            <a:pPr marL="12700">
              <a:lnSpc>
                <a:spcPts val="3835"/>
              </a:lnSpc>
              <a:spcBef>
                <a:spcPts val="1400"/>
              </a:spcBef>
            </a:pPr>
            <a:r>
              <a:rPr sz="3300" spc="-50">
                <a:solidFill>
                  <a:srgbClr val="747678"/>
                </a:solidFill>
                <a:latin typeface="Calibri"/>
                <a:cs typeface="Calibri"/>
              </a:rPr>
              <a:t>In</a:t>
            </a:r>
            <a:r>
              <a:rPr sz="3300" spc="-80">
                <a:solidFill>
                  <a:srgbClr val="747678"/>
                </a:solidFill>
                <a:latin typeface="Calibri"/>
                <a:cs typeface="Calibri"/>
              </a:rPr>
              <a:t> </a:t>
            </a:r>
            <a:r>
              <a:rPr sz="3300" spc="-75">
                <a:solidFill>
                  <a:srgbClr val="747678"/>
                </a:solidFill>
                <a:latin typeface="Calibri"/>
                <a:cs typeface="Calibri"/>
              </a:rPr>
              <a:t>branches </a:t>
            </a:r>
            <a:r>
              <a:rPr sz="3300" spc="-5">
                <a:solidFill>
                  <a:srgbClr val="747678"/>
                </a:solidFill>
                <a:latin typeface="Calibri"/>
                <a:cs typeface="Calibri"/>
              </a:rPr>
              <a:t>-</a:t>
            </a:r>
            <a:r>
              <a:rPr sz="3300" spc="-75">
                <a:solidFill>
                  <a:srgbClr val="747678"/>
                </a:solidFill>
                <a:latin typeface="Calibri"/>
                <a:cs typeface="Calibri"/>
              </a:rPr>
              <a:t> Colleague</a:t>
            </a:r>
            <a:r>
              <a:rPr sz="3300" spc="-70">
                <a:solidFill>
                  <a:srgbClr val="747678"/>
                </a:solidFill>
                <a:latin typeface="Calibri"/>
                <a:cs typeface="Calibri"/>
              </a:rPr>
              <a:t> </a:t>
            </a:r>
            <a:r>
              <a:rPr sz="3300" spc="-65">
                <a:solidFill>
                  <a:srgbClr val="747678"/>
                </a:solidFill>
                <a:latin typeface="Calibri"/>
                <a:cs typeface="Calibri"/>
              </a:rPr>
              <a:t>sign</a:t>
            </a:r>
            <a:endParaRPr sz="3300">
              <a:latin typeface="Calibri"/>
              <a:cs typeface="Calibri"/>
            </a:endParaRPr>
          </a:p>
          <a:p>
            <a:pPr marL="12700">
              <a:lnSpc>
                <a:spcPts val="3835"/>
              </a:lnSpc>
            </a:pPr>
            <a:r>
              <a:rPr sz="3300" b="1" spc="-85">
                <a:solidFill>
                  <a:srgbClr val="FAB428"/>
                </a:solidFill>
                <a:latin typeface="Calibri"/>
                <a:cs typeface="Calibri"/>
              </a:rPr>
              <a:t>up</a:t>
            </a:r>
            <a:r>
              <a:rPr sz="3300" b="1" spc="-85">
                <a:solidFill>
                  <a:srgbClr val="FAB428"/>
                </a:solidFill>
                <a:latin typeface="Calibri"/>
                <a:cs typeface="Calibri"/>
                <a:hlinkClick r:id="rId8"/>
              </a:rPr>
              <a:t>www.midcounties.coop/membership/signup/1nst0re</a:t>
            </a:r>
            <a:endParaRPr sz="3300">
              <a:latin typeface="Calibri"/>
              <a:cs typeface="Calibri"/>
            </a:endParaRPr>
          </a:p>
          <a:p>
            <a:pPr marL="12700">
              <a:lnSpc>
                <a:spcPts val="3835"/>
              </a:lnSpc>
              <a:spcBef>
                <a:spcPts val="1400"/>
              </a:spcBef>
            </a:pPr>
            <a:r>
              <a:rPr sz="3300" spc="-50">
                <a:solidFill>
                  <a:srgbClr val="747678"/>
                </a:solidFill>
                <a:latin typeface="Calibri"/>
                <a:cs typeface="Calibri"/>
              </a:rPr>
              <a:t>In</a:t>
            </a:r>
            <a:r>
              <a:rPr sz="3300" spc="-75">
                <a:solidFill>
                  <a:srgbClr val="747678"/>
                </a:solidFill>
                <a:latin typeface="Calibri"/>
                <a:cs typeface="Calibri"/>
              </a:rPr>
              <a:t> </a:t>
            </a:r>
            <a:r>
              <a:rPr sz="3300" spc="-55">
                <a:solidFill>
                  <a:srgbClr val="747678"/>
                </a:solidFill>
                <a:latin typeface="Calibri"/>
                <a:cs typeface="Calibri"/>
              </a:rPr>
              <a:t>Food</a:t>
            </a:r>
            <a:r>
              <a:rPr sz="3300" spc="-75">
                <a:solidFill>
                  <a:srgbClr val="747678"/>
                </a:solidFill>
                <a:latin typeface="Calibri"/>
                <a:cs typeface="Calibri"/>
              </a:rPr>
              <a:t> </a:t>
            </a:r>
            <a:r>
              <a:rPr sz="3300" spc="-80">
                <a:solidFill>
                  <a:srgbClr val="747678"/>
                </a:solidFill>
                <a:latin typeface="Calibri"/>
                <a:cs typeface="Calibri"/>
              </a:rPr>
              <a:t>Stores</a:t>
            </a:r>
            <a:r>
              <a:rPr sz="3300" spc="-70">
                <a:solidFill>
                  <a:srgbClr val="747678"/>
                </a:solidFill>
                <a:latin typeface="Calibri"/>
                <a:cs typeface="Calibri"/>
              </a:rPr>
              <a:t> </a:t>
            </a:r>
            <a:r>
              <a:rPr sz="3300" spc="-5">
                <a:solidFill>
                  <a:srgbClr val="747678"/>
                </a:solidFill>
                <a:latin typeface="Calibri"/>
                <a:cs typeface="Calibri"/>
              </a:rPr>
              <a:t>-</a:t>
            </a:r>
            <a:r>
              <a:rPr sz="3300" spc="-75">
                <a:solidFill>
                  <a:srgbClr val="747678"/>
                </a:solidFill>
                <a:latin typeface="Calibri"/>
                <a:cs typeface="Calibri"/>
              </a:rPr>
              <a:t> Colleague</a:t>
            </a:r>
            <a:r>
              <a:rPr sz="3300" spc="-70">
                <a:solidFill>
                  <a:srgbClr val="747678"/>
                </a:solidFill>
                <a:latin typeface="Calibri"/>
                <a:cs typeface="Calibri"/>
              </a:rPr>
              <a:t> using </a:t>
            </a:r>
            <a:r>
              <a:rPr sz="3300" spc="-65">
                <a:solidFill>
                  <a:srgbClr val="747678"/>
                </a:solidFill>
                <a:latin typeface="Calibri"/>
                <a:cs typeface="Calibri"/>
              </a:rPr>
              <a:t>the</a:t>
            </a:r>
            <a:endParaRPr sz="3300">
              <a:latin typeface="Calibri"/>
              <a:cs typeface="Calibri"/>
            </a:endParaRPr>
          </a:p>
          <a:p>
            <a:pPr marL="12700">
              <a:lnSpc>
                <a:spcPts val="3835"/>
              </a:lnSpc>
            </a:pPr>
            <a:r>
              <a:rPr sz="3300" b="1" spc="-60">
                <a:solidFill>
                  <a:srgbClr val="FAB428"/>
                </a:solidFill>
                <a:latin typeface="Calibri"/>
                <a:cs typeface="Calibri"/>
              </a:rPr>
              <a:t>member</a:t>
            </a:r>
            <a:r>
              <a:rPr sz="3300" b="1" spc="-75">
                <a:solidFill>
                  <a:srgbClr val="FAB428"/>
                </a:solidFill>
                <a:latin typeface="Calibri"/>
                <a:cs typeface="Calibri"/>
              </a:rPr>
              <a:t> </a:t>
            </a:r>
            <a:r>
              <a:rPr sz="3300" b="1" spc="-50">
                <a:solidFill>
                  <a:srgbClr val="FAB428"/>
                </a:solidFill>
                <a:latin typeface="Calibri"/>
                <a:cs typeface="Calibri"/>
              </a:rPr>
              <a:t>sign</a:t>
            </a:r>
            <a:r>
              <a:rPr sz="3300" b="1" spc="-70">
                <a:solidFill>
                  <a:srgbClr val="FAB428"/>
                </a:solidFill>
                <a:latin typeface="Calibri"/>
                <a:cs typeface="Calibri"/>
              </a:rPr>
              <a:t> </a:t>
            </a:r>
            <a:r>
              <a:rPr sz="3300" b="1" spc="-40">
                <a:solidFill>
                  <a:srgbClr val="FAB428"/>
                </a:solidFill>
                <a:latin typeface="Calibri"/>
                <a:cs typeface="Calibri"/>
              </a:rPr>
              <a:t>up</a:t>
            </a:r>
            <a:r>
              <a:rPr sz="3300" b="1" spc="-70">
                <a:solidFill>
                  <a:srgbClr val="FAB428"/>
                </a:solidFill>
                <a:latin typeface="Calibri"/>
                <a:cs typeface="Calibri"/>
              </a:rPr>
              <a:t> </a:t>
            </a:r>
            <a:r>
              <a:rPr sz="3300" b="1" spc="-50">
                <a:solidFill>
                  <a:srgbClr val="FAB428"/>
                </a:solidFill>
                <a:latin typeface="Calibri"/>
                <a:cs typeface="Calibri"/>
              </a:rPr>
              <a:t>function</a:t>
            </a:r>
            <a:r>
              <a:rPr sz="3300" b="1" spc="-70">
                <a:solidFill>
                  <a:srgbClr val="FAB428"/>
                </a:solidFill>
                <a:latin typeface="Calibri"/>
                <a:cs typeface="Calibri"/>
              </a:rPr>
              <a:t> </a:t>
            </a:r>
            <a:r>
              <a:rPr sz="3300" b="1" spc="-35">
                <a:solidFill>
                  <a:srgbClr val="FAB428"/>
                </a:solidFill>
                <a:latin typeface="Calibri"/>
                <a:cs typeface="Calibri"/>
              </a:rPr>
              <a:t>on</a:t>
            </a:r>
            <a:r>
              <a:rPr sz="3300" b="1" spc="-70">
                <a:solidFill>
                  <a:srgbClr val="FAB428"/>
                </a:solidFill>
                <a:latin typeface="Calibri"/>
                <a:cs typeface="Calibri"/>
              </a:rPr>
              <a:t> </a:t>
            </a:r>
            <a:r>
              <a:rPr sz="3300" b="1" spc="-45">
                <a:solidFill>
                  <a:srgbClr val="FAB428"/>
                </a:solidFill>
                <a:latin typeface="Calibri"/>
                <a:cs typeface="Calibri"/>
              </a:rPr>
              <a:t>the</a:t>
            </a:r>
            <a:r>
              <a:rPr sz="3300" b="1" spc="-75">
                <a:solidFill>
                  <a:srgbClr val="FAB428"/>
                </a:solidFill>
                <a:latin typeface="Calibri"/>
                <a:cs typeface="Calibri"/>
              </a:rPr>
              <a:t> </a:t>
            </a:r>
            <a:r>
              <a:rPr sz="3300" b="1" spc="-85">
                <a:solidFill>
                  <a:srgbClr val="FAB428"/>
                </a:solidFill>
                <a:latin typeface="Calibri"/>
                <a:cs typeface="Calibri"/>
              </a:rPr>
              <a:t>HHT’s</a:t>
            </a:r>
            <a:endParaRPr sz="3300">
              <a:latin typeface="Calibri"/>
              <a:cs typeface="Calibri"/>
            </a:endParaRPr>
          </a:p>
        </p:txBody>
      </p:sp>
      <p:sp>
        <p:nvSpPr>
          <p:cNvPr id="10" name="object 10"/>
          <p:cNvSpPr txBox="1"/>
          <p:nvPr/>
        </p:nvSpPr>
        <p:spPr>
          <a:xfrm>
            <a:off x="824970" y="9568160"/>
            <a:ext cx="3729990" cy="999490"/>
          </a:xfrm>
          <a:prstGeom prst="rect">
            <a:avLst/>
          </a:prstGeom>
        </p:spPr>
        <p:txBody>
          <a:bodyPr vert="horz" wrap="square" lIns="0" tIns="54610" rIns="0" bIns="0" rtlCol="0">
            <a:spAutoFit/>
          </a:bodyPr>
          <a:lstStyle/>
          <a:p>
            <a:pPr marL="12700" marR="5080" indent="166370">
              <a:lnSpc>
                <a:spcPts val="3710"/>
              </a:lnSpc>
              <a:spcBef>
                <a:spcPts val="430"/>
              </a:spcBef>
            </a:pPr>
            <a:r>
              <a:rPr sz="3300" spc="-60">
                <a:solidFill>
                  <a:srgbClr val="747678"/>
                </a:solidFill>
                <a:latin typeface="Calibri"/>
                <a:cs typeface="Calibri"/>
              </a:rPr>
              <a:t>Call </a:t>
            </a:r>
            <a:r>
              <a:rPr sz="3300" spc="-65">
                <a:solidFill>
                  <a:srgbClr val="747678"/>
                </a:solidFill>
                <a:latin typeface="Calibri"/>
                <a:cs typeface="Calibri"/>
              </a:rPr>
              <a:t>the </a:t>
            </a:r>
            <a:r>
              <a:rPr sz="3300" spc="-75">
                <a:solidFill>
                  <a:srgbClr val="747678"/>
                </a:solidFill>
                <a:latin typeface="Calibri"/>
                <a:cs typeface="Calibri"/>
              </a:rPr>
              <a:t>membership </a:t>
            </a:r>
            <a:r>
              <a:rPr sz="3300" spc="-70">
                <a:solidFill>
                  <a:srgbClr val="747678"/>
                </a:solidFill>
                <a:latin typeface="Calibri"/>
                <a:cs typeface="Calibri"/>
              </a:rPr>
              <a:t> </a:t>
            </a:r>
            <a:r>
              <a:rPr sz="3300" spc="-80">
                <a:solidFill>
                  <a:srgbClr val="747678"/>
                </a:solidFill>
                <a:latin typeface="Calibri"/>
                <a:cs typeface="Calibri"/>
              </a:rPr>
              <a:t>team</a:t>
            </a:r>
            <a:r>
              <a:rPr sz="3300" spc="-100">
                <a:solidFill>
                  <a:srgbClr val="747678"/>
                </a:solidFill>
                <a:latin typeface="Calibri"/>
                <a:cs typeface="Calibri"/>
              </a:rPr>
              <a:t> </a:t>
            </a:r>
            <a:r>
              <a:rPr sz="3300" spc="-40">
                <a:solidFill>
                  <a:srgbClr val="747678"/>
                </a:solidFill>
                <a:latin typeface="Calibri"/>
                <a:cs typeface="Calibri"/>
              </a:rPr>
              <a:t>on</a:t>
            </a:r>
            <a:r>
              <a:rPr sz="3300" spc="-95">
                <a:solidFill>
                  <a:srgbClr val="747678"/>
                </a:solidFill>
                <a:latin typeface="Calibri"/>
                <a:cs typeface="Calibri"/>
              </a:rPr>
              <a:t> </a:t>
            </a:r>
            <a:r>
              <a:rPr sz="3300" b="1" spc="-15">
                <a:solidFill>
                  <a:srgbClr val="FAB428"/>
                </a:solidFill>
                <a:latin typeface="Calibri"/>
                <a:cs typeface="Calibri"/>
              </a:rPr>
              <a:t>0800</a:t>
            </a:r>
            <a:r>
              <a:rPr sz="3300" b="1" spc="-95">
                <a:solidFill>
                  <a:srgbClr val="FAB428"/>
                </a:solidFill>
                <a:latin typeface="Calibri"/>
                <a:cs typeface="Calibri"/>
              </a:rPr>
              <a:t> </a:t>
            </a:r>
            <a:r>
              <a:rPr sz="3300" b="1" spc="-50">
                <a:solidFill>
                  <a:srgbClr val="FAB428"/>
                </a:solidFill>
                <a:latin typeface="Calibri"/>
                <a:cs typeface="Calibri"/>
              </a:rPr>
              <a:t>435</a:t>
            </a:r>
            <a:r>
              <a:rPr sz="3300" b="1" spc="-100">
                <a:solidFill>
                  <a:srgbClr val="FAB428"/>
                </a:solidFill>
                <a:latin typeface="Calibri"/>
                <a:cs typeface="Calibri"/>
              </a:rPr>
              <a:t> </a:t>
            </a:r>
            <a:r>
              <a:rPr sz="3300" b="1" spc="-40">
                <a:solidFill>
                  <a:srgbClr val="FAB428"/>
                </a:solidFill>
                <a:latin typeface="Calibri"/>
                <a:cs typeface="Calibri"/>
              </a:rPr>
              <a:t>902</a:t>
            </a:r>
            <a:endParaRPr sz="3300">
              <a:latin typeface="Calibri"/>
              <a:cs typeface="Calibri"/>
            </a:endParaRPr>
          </a:p>
        </p:txBody>
      </p:sp>
      <p:sp>
        <p:nvSpPr>
          <p:cNvPr id="11" name="object 11"/>
          <p:cNvSpPr txBox="1"/>
          <p:nvPr/>
        </p:nvSpPr>
        <p:spPr>
          <a:xfrm>
            <a:off x="5595506" y="9568160"/>
            <a:ext cx="3422650" cy="999490"/>
          </a:xfrm>
          <a:prstGeom prst="rect">
            <a:avLst/>
          </a:prstGeom>
        </p:spPr>
        <p:txBody>
          <a:bodyPr vert="horz" wrap="square" lIns="0" tIns="54610" rIns="0" bIns="0" rtlCol="0">
            <a:spAutoFit/>
          </a:bodyPr>
          <a:lstStyle/>
          <a:p>
            <a:pPr marL="12700" marR="5080" indent="98425">
              <a:lnSpc>
                <a:spcPts val="3710"/>
              </a:lnSpc>
              <a:spcBef>
                <a:spcPts val="430"/>
              </a:spcBef>
            </a:pPr>
            <a:r>
              <a:rPr sz="3300" spc="-65">
                <a:solidFill>
                  <a:srgbClr val="747678"/>
                </a:solidFill>
                <a:latin typeface="Calibri"/>
                <a:cs typeface="Calibri"/>
              </a:rPr>
              <a:t>Sign </a:t>
            </a:r>
            <a:r>
              <a:rPr sz="3300" spc="-50">
                <a:solidFill>
                  <a:srgbClr val="747678"/>
                </a:solidFill>
                <a:latin typeface="Calibri"/>
                <a:cs typeface="Calibri"/>
              </a:rPr>
              <a:t>up </a:t>
            </a:r>
            <a:r>
              <a:rPr sz="3300" spc="-60">
                <a:solidFill>
                  <a:srgbClr val="747678"/>
                </a:solidFill>
                <a:latin typeface="Calibri"/>
                <a:cs typeface="Calibri"/>
              </a:rPr>
              <a:t>via </a:t>
            </a:r>
            <a:r>
              <a:rPr sz="3300" spc="-65">
                <a:solidFill>
                  <a:srgbClr val="747678"/>
                </a:solidFill>
                <a:latin typeface="Calibri"/>
                <a:cs typeface="Calibri"/>
              </a:rPr>
              <a:t>the </a:t>
            </a:r>
            <a:r>
              <a:rPr sz="3300" spc="-110">
                <a:solidFill>
                  <a:srgbClr val="747678"/>
                </a:solidFill>
                <a:latin typeface="Calibri"/>
                <a:cs typeface="Calibri"/>
              </a:rPr>
              <a:t>Your </a:t>
            </a:r>
            <a:r>
              <a:rPr sz="3300" spc="-105">
                <a:solidFill>
                  <a:srgbClr val="747678"/>
                </a:solidFill>
                <a:latin typeface="Calibri"/>
                <a:cs typeface="Calibri"/>
              </a:rPr>
              <a:t> </a:t>
            </a:r>
            <a:r>
              <a:rPr sz="3300" spc="-25">
                <a:solidFill>
                  <a:srgbClr val="747678"/>
                </a:solidFill>
                <a:latin typeface="Calibri"/>
                <a:cs typeface="Calibri"/>
              </a:rPr>
              <a:t>Co-op</a:t>
            </a:r>
            <a:r>
              <a:rPr sz="3300" spc="-105">
                <a:solidFill>
                  <a:srgbClr val="747678"/>
                </a:solidFill>
                <a:latin typeface="Calibri"/>
                <a:cs typeface="Calibri"/>
              </a:rPr>
              <a:t> </a:t>
            </a:r>
            <a:r>
              <a:rPr sz="3300" spc="-70">
                <a:solidFill>
                  <a:srgbClr val="747678"/>
                </a:solidFill>
                <a:latin typeface="Calibri"/>
                <a:cs typeface="Calibri"/>
              </a:rPr>
              <a:t>members</a:t>
            </a:r>
            <a:r>
              <a:rPr sz="3300" spc="-105">
                <a:solidFill>
                  <a:srgbClr val="747678"/>
                </a:solidFill>
                <a:latin typeface="Calibri"/>
                <a:cs typeface="Calibri"/>
              </a:rPr>
              <a:t> </a:t>
            </a:r>
            <a:r>
              <a:rPr sz="3300" spc="-50">
                <a:solidFill>
                  <a:srgbClr val="747678"/>
                </a:solidFill>
                <a:latin typeface="Calibri"/>
                <a:cs typeface="Calibri"/>
              </a:rPr>
              <a:t>App</a:t>
            </a:r>
            <a:endParaRPr sz="3300">
              <a:latin typeface="Calibri"/>
              <a:cs typeface="Calibri"/>
            </a:endParaRPr>
          </a:p>
        </p:txBody>
      </p:sp>
      <p:pic>
        <p:nvPicPr>
          <p:cNvPr id="12" name="object 12"/>
          <p:cNvPicPr/>
          <p:nvPr/>
        </p:nvPicPr>
        <p:blipFill>
          <a:blip r:embed="rId9" cstate="print"/>
          <a:stretch>
            <a:fillRect/>
          </a:stretch>
        </p:blipFill>
        <p:spPr>
          <a:xfrm>
            <a:off x="2035225" y="8026844"/>
            <a:ext cx="1308860" cy="1308860"/>
          </a:xfrm>
          <a:prstGeom prst="rect">
            <a:avLst/>
          </a:prstGeom>
        </p:spPr>
      </p:pic>
      <p:pic>
        <p:nvPicPr>
          <p:cNvPr id="13" name="object 13"/>
          <p:cNvPicPr/>
          <p:nvPr/>
        </p:nvPicPr>
        <p:blipFill>
          <a:blip r:embed="rId10" cstate="print"/>
          <a:stretch>
            <a:fillRect/>
          </a:stretch>
        </p:blipFill>
        <p:spPr>
          <a:xfrm>
            <a:off x="6652834" y="8026843"/>
            <a:ext cx="1308862" cy="1308861"/>
          </a:xfrm>
          <a:prstGeom prst="rect">
            <a:avLst/>
          </a:prstGeom>
        </p:spPr>
      </p:pic>
      <p:sp>
        <p:nvSpPr>
          <p:cNvPr id="14" name="object 1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8</a:t>
            </a:fld>
            <a:endParaRPr spc="1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824970" y="1531755"/>
            <a:ext cx="4484370" cy="1156335"/>
          </a:xfrm>
          <a:prstGeom prst="rect">
            <a:avLst/>
          </a:prstGeom>
        </p:spPr>
        <p:txBody>
          <a:bodyPr vert="horz" wrap="square" lIns="0" tIns="15240" rIns="0" bIns="0" rtlCol="0">
            <a:spAutoFit/>
          </a:bodyPr>
          <a:lstStyle/>
          <a:p>
            <a:pPr marL="12700">
              <a:lnSpc>
                <a:spcPct val="100000"/>
              </a:lnSpc>
              <a:spcBef>
                <a:spcPts val="120"/>
              </a:spcBef>
            </a:pPr>
            <a:r>
              <a:rPr sz="7400" spc="-175"/>
              <a:t>R</a:t>
            </a:r>
            <a:r>
              <a:rPr sz="7400" spc="-135"/>
              <a:t>emem</a:t>
            </a:r>
            <a:r>
              <a:rPr sz="7400" spc="-110"/>
              <a:t>b</a:t>
            </a:r>
            <a:r>
              <a:rPr sz="7400" spc="-135"/>
              <a:t>e</a:t>
            </a:r>
            <a:r>
              <a:rPr sz="7400" spc="-365"/>
              <a:t>r</a:t>
            </a:r>
            <a:r>
              <a:rPr sz="7400" spc="5"/>
              <a:t>!</a:t>
            </a:r>
            <a:endParaRPr sz="7400"/>
          </a:p>
        </p:txBody>
      </p:sp>
      <p:pic>
        <p:nvPicPr>
          <p:cNvPr id="4" name="object 4"/>
          <p:cNvPicPr/>
          <p:nvPr/>
        </p:nvPicPr>
        <p:blipFill>
          <a:blip r:embed="rId4" cstate="print"/>
          <a:stretch>
            <a:fillRect/>
          </a:stretch>
        </p:blipFill>
        <p:spPr>
          <a:xfrm>
            <a:off x="7727513" y="597091"/>
            <a:ext cx="12376586" cy="10711464"/>
          </a:xfrm>
          <a:prstGeom prst="rect">
            <a:avLst/>
          </a:prstGeom>
        </p:spPr>
      </p:pic>
      <p:sp>
        <p:nvSpPr>
          <p:cNvPr id="5" name="object 5"/>
          <p:cNvSpPr txBox="1"/>
          <p:nvPr/>
        </p:nvSpPr>
        <p:spPr>
          <a:xfrm>
            <a:off x="824970" y="3126073"/>
            <a:ext cx="7787640" cy="4830445"/>
          </a:xfrm>
          <a:prstGeom prst="rect">
            <a:avLst/>
          </a:prstGeom>
        </p:spPr>
        <p:txBody>
          <a:bodyPr vert="horz" wrap="square" lIns="0" tIns="117475" rIns="0" bIns="0" rtlCol="0">
            <a:spAutoFit/>
          </a:bodyPr>
          <a:lstStyle/>
          <a:p>
            <a:pPr marL="331470" marR="1604645" indent="-319405">
              <a:lnSpc>
                <a:spcPts val="6180"/>
              </a:lnSpc>
              <a:spcBef>
                <a:spcPts val="925"/>
              </a:spcBef>
            </a:pPr>
            <a:r>
              <a:rPr sz="5750" b="1" spc="-25">
                <a:solidFill>
                  <a:srgbClr val="FFFFFF"/>
                </a:solidFill>
                <a:latin typeface="Calibri"/>
                <a:cs typeface="Calibri"/>
              </a:rPr>
              <a:t>“Every </a:t>
            </a:r>
            <a:r>
              <a:rPr sz="5750" b="1" spc="-10">
                <a:solidFill>
                  <a:srgbClr val="FFFFFF"/>
                </a:solidFill>
                <a:latin typeface="Calibri"/>
                <a:cs typeface="Calibri"/>
              </a:rPr>
              <a:t>customer </a:t>
            </a:r>
            <a:r>
              <a:rPr sz="5750" b="1" spc="5">
                <a:solidFill>
                  <a:srgbClr val="FFFFFF"/>
                </a:solidFill>
                <a:latin typeface="Calibri"/>
                <a:cs typeface="Calibri"/>
              </a:rPr>
              <a:t>is </a:t>
            </a:r>
            <a:r>
              <a:rPr sz="5750" b="1" spc="10">
                <a:solidFill>
                  <a:srgbClr val="FFFFFF"/>
                </a:solidFill>
                <a:latin typeface="Calibri"/>
                <a:cs typeface="Calibri"/>
              </a:rPr>
              <a:t>a </a:t>
            </a:r>
            <a:r>
              <a:rPr sz="5750" b="1" spc="-1285">
                <a:solidFill>
                  <a:srgbClr val="FFFFFF"/>
                </a:solidFill>
                <a:latin typeface="Calibri"/>
                <a:cs typeface="Calibri"/>
              </a:rPr>
              <a:t> </a:t>
            </a:r>
            <a:r>
              <a:rPr sz="5750" b="1" spc="-15">
                <a:solidFill>
                  <a:srgbClr val="FFFFFF"/>
                </a:solidFill>
                <a:latin typeface="Calibri"/>
                <a:cs typeface="Calibri"/>
              </a:rPr>
              <a:t>potential</a:t>
            </a:r>
            <a:r>
              <a:rPr sz="5750" b="1" spc="-45">
                <a:solidFill>
                  <a:srgbClr val="FFFFFF"/>
                </a:solidFill>
                <a:latin typeface="Calibri"/>
                <a:cs typeface="Calibri"/>
              </a:rPr>
              <a:t> </a:t>
            </a:r>
            <a:r>
              <a:rPr sz="5750" b="1" spc="-65">
                <a:solidFill>
                  <a:srgbClr val="FFFFFF"/>
                </a:solidFill>
                <a:latin typeface="Calibri"/>
                <a:cs typeface="Calibri"/>
              </a:rPr>
              <a:t>member.</a:t>
            </a:r>
            <a:endParaRPr lang="en-GB" sz="5750">
              <a:latin typeface="Calibri"/>
              <a:cs typeface="Calibri"/>
            </a:endParaRPr>
          </a:p>
          <a:p>
            <a:pPr marL="331470" marR="5080">
              <a:lnSpc>
                <a:spcPts val="6180"/>
              </a:lnSpc>
              <a:spcBef>
                <a:spcPts val="5"/>
              </a:spcBef>
            </a:pPr>
            <a:r>
              <a:rPr lang="en-GB" sz="5750" b="1" spc="-25">
                <a:solidFill>
                  <a:srgbClr val="FFFFFF"/>
                </a:solidFill>
                <a:latin typeface="Calibri"/>
                <a:cs typeface="Calibri"/>
              </a:rPr>
              <a:t>Always </a:t>
            </a:r>
            <a:r>
              <a:rPr lang="en-GB" sz="5750" b="1" spc="5">
                <a:solidFill>
                  <a:srgbClr val="FFFFFF"/>
                </a:solidFill>
                <a:latin typeface="Calibri"/>
                <a:cs typeface="Calibri"/>
              </a:rPr>
              <a:t>ask if </a:t>
            </a:r>
            <a:r>
              <a:rPr lang="en-GB" sz="5750" b="1" spc="10">
                <a:solidFill>
                  <a:srgbClr val="FFFFFF"/>
                </a:solidFill>
                <a:latin typeface="Calibri"/>
                <a:cs typeface="Calibri"/>
              </a:rPr>
              <a:t>a </a:t>
            </a:r>
            <a:r>
              <a:rPr lang="en-GB" sz="5750" b="1" spc="-10">
                <a:solidFill>
                  <a:srgbClr val="FFFFFF"/>
                </a:solidFill>
                <a:latin typeface="Calibri"/>
                <a:cs typeface="Calibri"/>
              </a:rPr>
              <a:t>customer </a:t>
            </a:r>
            <a:r>
              <a:rPr lang="en-GB" sz="5750" b="1" spc="-1285">
                <a:solidFill>
                  <a:srgbClr val="FFFFFF"/>
                </a:solidFill>
                <a:latin typeface="Calibri"/>
                <a:cs typeface="Calibri"/>
              </a:rPr>
              <a:t> </a:t>
            </a:r>
            <a:r>
              <a:rPr lang="en-GB" sz="5750" b="1" spc="5">
                <a:solidFill>
                  <a:srgbClr val="FFFFFF"/>
                </a:solidFill>
                <a:latin typeface="Calibri"/>
                <a:cs typeface="Calibri"/>
              </a:rPr>
              <a:t>is </a:t>
            </a:r>
            <a:r>
              <a:rPr lang="en-GB" sz="5750" b="1" spc="10">
                <a:solidFill>
                  <a:srgbClr val="FFFFFF"/>
                </a:solidFill>
                <a:latin typeface="Calibri"/>
                <a:cs typeface="Calibri"/>
              </a:rPr>
              <a:t>a </a:t>
            </a:r>
            <a:r>
              <a:rPr lang="en-GB" sz="5750" b="1">
                <a:solidFill>
                  <a:srgbClr val="FFFFFF"/>
                </a:solidFill>
                <a:latin typeface="Calibri"/>
                <a:cs typeface="Calibri"/>
              </a:rPr>
              <a:t>member </a:t>
            </a:r>
            <a:r>
              <a:rPr lang="en-GB" sz="5750" b="1" spc="5">
                <a:solidFill>
                  <a:srgbClr val="FFFFFF"/>
                </a:solidFill>
                <a:latin typeface="Calibri"/>
                <a:cs typeface="Calibri"/>
              </a:rPr>
              <a:t>when </a:t>
            </a:r>
            <a:r>
              <a:rPr lang="en-GB" sz="5750" b="1" spc="10">
                <a:solidFill>
                  <a:srgbClr val="FFFFFF"/>
                </a:solidFill>
                <a:latin typeface="Calibri"/>
                <a:cs typeface="Calibri"/>
              </a:rPr>
              <a:t> </a:t>
            </a:r>
            <a:r>
              <a:rPr lang="en-GB" sz="5750" b="1">
                <a:solidFill>
                  <a:srgbClr val="FFFFFF"/>
                </a:solidFill>
                <a:latin typeface="Calibri"/>
                <a:cs typeface="Calibri"/>
              </a:rPr>
              <a:t>processing </a:t>
            </a:r>
            <a:r>
              <a:rPr lang="en-GB" sz="5750" b="1" spc="5">
                <a:solidFill>
                  <a:srgbClr val="FFFFFF"/>
                </a:solidFill>
                <a:latin typeface="Calibri"/>
                <a:cs typeface="Calibri"/>
              </a:rPr>
              <a:t>their </a:t>
            </a:r>
            <a:r>
              <a:rPr lang="en-GB" sz="5750" b="1" spc="10">
                <a:solidFill>
                  <a:srgbClr val="FFFFFF"/>
                </a:solidFill>
                <a:latin typeface="Calibri"/>
                <a:cs typeface="Calibri"/>
              </a:rPr>
              <a:t> </a:t>
            </a:r>
            <a:r>
              <a:rPr lang="en-GB" sz="5750" b="1" spc="-35">
                <a:solidFill>
                  <a:srgbClr val="FFFFFF"/>
                </a:solidFill>
                <a:latin typeface="Calibri"/>
                <a:cs typeface="Calibri"/>
              </a:rPr>
              <a:t>transactions.”</a:t>
            </a:r>
            <a:endParaRPr lang="en-GB" sz="5750">
              <a:latin typeface="Calibri"/>
              <a:cs typeface="Calibri"/>
            </a:endParaRPr>
          </a:p>
        </p:txBody>
      </p:sp>
      <p:sp>
        <p:nvSpPr>
          <p:cNvPr id="6" name="object 6"/>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9</a:t>
            </a:fld>
            <a:endParaRPr spc="1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A9E04F06CF243988EF6F58AD0B914" ma:contentTypeVersion="14" ma:contentTypeDescription="Create a new document." ma:contentTypeScope="" ma:versionID="77b0a2677c4eec6c90b389cd34a2971e">
  <xsd:schema xmlns:xsd="http://www.w3.org/2001/XMLSchema" xmlns:xs="http://www.w3.org/2001/XMLSchema" xmlns:p="http://schemas.microsoft.com/office/2006/metadata/properties" xmlns:ns3="4a4c123b-1f39-467d-85fb-46d24f079801" xmlns:ns4="20f1768d-6d58-4703-9bad-424a1bc1ae3d" targetNamespace="http://schemas.microsoft.com/office/2006/metadata/properties" ma:root="true" ma:fieldsID="3f7e582d7726f2c88a09d1a3e0445bb6" ns3:_="" ns4:_="">
    <xsd:import namespace="4a4c123b-1f39-467d-85fb-46d24f079801"/>
    <xsd:import namespace="20f1768d-6d58-4703-9bad-424a1bc1ae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4c123b-1f39-467d-85fb-46d24f079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f1768d-6d58-4703-9bad-424a1bc1ae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480486-0242-4F73-9527-C8C304931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4c123b-1f39-467d-85fb-46d24f079801"/>
    <ds:schemaRef ds:uri="20f1768d-6d58-4703-9bad-424a1bc1a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4B8841-294B-4825-B3C6-C00E44228B5D}">
  <ds:schemaRefs>
    <ds:schemaRef ds:uri="http://schemas.microsoft.com/sharepoint/v3/contenttype/forms"/>
  </ds:schemaRefs>
</ds:datastoreItem>
</file>

<file path=customXml/itemProps3.xml><?xml version="1.0" encoding="utf-8"?>
<ds:datastoreItem xmlns:ds="http://schemas.openxmlformats.org/officeDocument/2006/customXml" ds:itemID="{B317E024-040F-47D2-BA36-E6E1894D2FCB}">
  <ds:schemaRefs>
    <ds:schemaRef ds:uri="http://schemas.microsoft.com/office/infopath/2007/PartnerControls"/>
    <ds:schemaRef ds:uri="http://purl.org/dc/elements/1.1/"/>
    <ds:schemaRef ds:uri="http://schemas.microsoft.com/office/2006/metadata/properties"/>
    <ds:schemaRef ds:uri="4a4c123b-1f39-467d-85fb-46d24f079801"/>
    <ds:schemaRef ds:uri="http://purl.org/dc/terms/"/>
    <ds:schemaRef ds:uri="http://schemas.openxmlformats.org/package/2006/metadata/core-properties"/>
    <ds:schemaRef ds:uri="20f1768d-6d58-4703-9bad-424a1bc1ae3d"/>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758</Words>
  <Application>Microsoft Office PowerPoint</Application>
  <PresentationFormat>Custom</PresentationFormat>
  <Paragraphs>202</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MuseoSansRounded-700</vt:lpstr>
      <vt:lpstr>Office Theme</vt:lpstr>
      <vt:lpstr>Membership  makes the  difference</vt:lpstr>
      <vt:lpstr>Contents</vt:lpstr>
      <vt:lpstr>Your Membership</vt:lpstr>
      <vt:lpstr>Benefits of Your membership…</vt:lpstr>
      <vt:lpstr>How to download the YCM app</vt:lpstr>
      <vt:lpstr>Features and benefits Your Co-op members app…</vt:lpstr>
      <vt:lpstr>Other types of cards/apps</vt:lpstr>
      <vt:lpstr>How can a customer sign up  to become a member?</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members at the heart of everything we do</dc:title>
  <dc:creator>Shaheen Valli</dc:creator>
  <cp:lastModifiedBy>Daisy Clifford</cp:lastModifiedBy>
  <cp:revision>1</cp:revision>
  <dcterms:created xsi:type="dcterms:W3CDTF">2021-05-05T10:47:07Z</dcterms:created>
  <dcterms:modified xsi:type="dcterms:W3CDTF">2021-10-19T07:46:57Z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74e17b-d8d0-4731-945f-6a05a4cc5c34_SiteId">
    <vt:lpwstr>a8272d25-1020-438a-a5d0-a38cd3ff38b0</vt:lpwstr>
  </property>
  <property fmtid="{D5CDD505-2E9C-101B-9397-08002B2CF9AE}" pid="3" name="MSIP_Label_4074e17b-d8d0-4731-945f-6a05a4cc5c34_Enabled">
    <vt:lpwstr>true</vt:lpwstr>
  </property>
  <property fmtid="{D5CDD505-2E9C-101B-9397-08002B2CF9AE}" pid="4" name="MSIP_Label_4074e17b-d8d0-4731-945f-6a05a4cc5c34_Method">
    <vt:lpwstr>Standard</vt:lpwstr>
  </property>
  <property fmtid="{D5CDD505-2E9C-101B-9397-08002B2CF9AE}" pid="5" name="MSIP_Label_4074e17b-d8d0-4731-945f-6a05a4cc5c34_Name">
    <vt:lpwstr>4074e17b-d8d0-4731-945f-6a05a4cc5c34</vt:lpwstr>
  </property>
  <property fmtid="{D5CDD505-2E9C-101B-9397-08002B2CF9AE}" pid="6" name="MSIP_Label_4074e17b-d8d0-4731-945f-6a05a4cc5c34_ActionId">
    <vt:lpwstr>44a1aa9c-89da-4c43-a63a-c743c58f953c</vt:lpwstr>
  </property>
  <property fmtid="{D5CDD505-2E9C-101B-9397-08002B2CF9AE}" pid="7" name="MSIP_Label_4074e17b-d8d0-4731-945f-6a05a4cc5c34_ContentBits">
    <vt:lpwstr>0</vt:lpwstr>
  </property>
  <property fmtid="{D5CDD505-2E9C-101B-9397-08002B2CF9AE}" pid="8" name="MSIP_Label_4074e17b-d8d0-4731-945f-6a05a4cc5c34_SetDate">
    <vt:lpwstr>2021-05-05T11:34:15Z</vt:lpwstr>
  </property>
  <property fmtid="{D5CDD505-2E9C-101B-9397-08002B2CF9AE}" pid="9" name="ContentTypeId">
    <vt:lpwstr>0x010100B2EA9E04F06CF243988EF6F58AD0B914</vt:lpwstr>
  </property>
</Properties>
</file>