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4"/>
  </p:notesMasterIdLst>
  <p:sldIdLst>
    <p:sldId id="4892" r:id="rId5"/>
    <p:sldId id="259" r:id="rId6"/>
    <p:sldId id="261" r:id="rId7"/>
    <p:sldId id="260" r:id="rId8"/>
    <p:sldId id="262" r:id="rId9"/>
    <p:sldId id="263" r:id="rId10"/>
    <p:sldId id="265" r:id="rId11"/>
    <p:sldId id="273" r:id="rId12"/>
    <p:sldId id="277" r:id="rId13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6985"/>
    <a:srgbClr val="DE6F5E"/>
    <a:srgbClr val="F8A52D"/>
    <a:srgbClr val="FFB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2"/>
    <p:restoredTop sz="94697"/>
  </p:normalViewPr>
  <p:slideViewPr>
    <p:cSldViewPr snapToGrid="0">
      <p:cViewPr>
        <p:scale>
          <a:sx n="85" d="100"/>
          <a:sy n="85" d="100"/>
        </p:scale>
        <p:origin x="1344" y="63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73094-9800-49F6-B6FC-F9290D357900}" type="datetimeFigureOut">
              <a:rPr lang="en-GB" smtClean="0"/>
              <a:t>11/11/2022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DD147-A9ED-47A6-BA42-EF3DD399A9F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18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DD147-A9ED-47A6-BA42-EF3DD399A9F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31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DD147-A9ED-47A6-BA42-EF3DD399A9F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62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DD147-A9ED-47A6-BA42-EF3DD399A9FE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30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DD147-A9ED-47A6-BA42-EF3DD399A9FE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07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DD147-A9ED-47A6-BA42-EF3DD399A9F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1171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DD147-A9ED-47A6-BA42-EF3DD399A9F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350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DD147-A9ED-47A6-BA42-EF3DD399A9F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212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DD147-A9ED-47A6-BA42-EF3DD399A9F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48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FAB428"/>
                </a:solidFill>
                <a:latin typeface="Calibri"/>
                <a:cs typeface="Calibri"/>
              </a:defRPr>
            </a:lvl1pPr>
          </a:lstStyle>
          <a:p>
            <a:pPr marL="35560">
              <a:lnSpc>
                <a:spcPts val="244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FAB428"/>
                </a:solidFill>
                <a:latin typeface="Calibri"/>
                <a:cs typeface="Calibri"/>
              </a:defRPr>
            </a:lvl1pPr>
          </a:lstStyle>
          <a:p>
            <a:pPr marL="35560">
              <a:lnSpc>
                <a:spcPts val="244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8" y="0"/>
            <a:ext cx="20097141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FAB428"/>
                </a:solidFill>
                <a:latin typeface="Calibri"/>
                <a:cs typeface="Calibri"/>
              </a:defRPr>
            </a:lvl1pPr>
          </a:lstStyle>
          <a:p>
            <a:pPr marL="35560">
              <a:lnSpc>
                <a:spcPts val="244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FAB428"/>
                </a:solidFill>
                <a:latin typeface="Calibri"/>
                <a:cs typeface="Calibri"/>
              </a:defRPr>
            </a:lvl1pPr>
          </a:lstStyle>
          <a:p>
            <a:pPr marL="35560">
              <a:lnSpc>
                <a:spcPts val="244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9B42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0" y="8301869"/>
            <a:ext cx="7378065" cy="3006725"/>
          </a:xfrm>
          <a:custGeom>
            <a:avLst/>
            <a:gdLst/>
            <a:ahLst/>
            <a:cxnLst/>
            <a:rect l="l" t="t" r="r" b="b"/>
            <a:pathLst>
              <a:path w="7378065" h="3006725">
                <a:moveTo>
                  <a:pt x="7377570" y="3006687"/>
                </a:moveTo>
                <a:lnTo>
                  <a:pt x="7345997" y="2962503"/>
                </a:lnTo>
                <a:lnTo>
                  <a:pt x="7319048" y="2926423"/>
                </a:lnTo>
                <a:lnTo>
                  <a:pt x="7291464" y="2890863"/>
                </a:lnTo>
                <a:lnTo>
                  <a:pt x="7263257" y="2855811"/>
                </a:lnTo>
                <a:lnTo>
                  <a:pt x="7234441" y="2821279"/>
                </a:lnTo>
                <a:lnTo>
                  <a:pt x="7205002" y="2787281"/>
                </a:lnTo>
                <a:lnTo>
                  <a:pt x="7174979" y="2753830"/>
                </a:lnTo>
                <a:lnTo>
                  <a:pt x="7144347" y="2720924"/>
                </a:lnTo>
                <a:lnTo>
                  <a:pt x="7113143" y="2688577"/>
                </a:lnTo>
                <a:lnTo>
                  <a:pt x="7081367" y="2656802"/>
                </a:lnTo>
                <a:lnTo>
                  <a:pt x="7049021" y="2625598"/>
                </a:lnTo>
                <a:lnTo>
                  <a:pt x="7016115" y="2594978"/>
                </a:lnTo>
                <a:lnTo>
                  <a:pt x="6982663" y="2564942"/>
                </a:lnTo>
                <a:lnTo>
                  <a:pt x="6948665" y="2535517"/>
                </a:lnTo>
                <a:lnTo>
                  <a:pt x="6914147" y="2506688"/>
                </a:lnTo>
                <a:lnTo>
                  <a:pt x="6879095" y="2478481"/>
                </a:lnTo>
                <a:lnTo>
                  <a:pt x="6843522" y="2450909"/>
                </a:lnTo>
                <a:lnTo>
                  <a:pt x="6807441" y="2423960"/>
                </a:lnTo>
                <a:lnTo>
                  <a:pt x="6770865" y="2397645"/>
                </a:lnTo>
                <a:lnTo>
                  <a:pt x="6733807" y="2371991"/>
                </a:lnTo>
                <a:lnTo>
                  <a:pt x="6696253" y="2346998"/>
                </a:lnTo>
                <a:lnTo>
                  <a:pt x="6658229" y="2322665"/>
                </a:lnTo>
                <a:lnTo>
                  <a:pt x="6619735" y="2299004"/>
                </a:lnTo>
                <a:lnTo>
                  <a:pt x="6580784" y="2276030"/>
                </a:lnTo>
                <a:lnTo>
                  <a:pt x="6541389" y="2253742"/>
                </a:lnTo>
                <a:lnTo>
                  <a:pt x="6501549" y="2232164"/>
                </a:lnTo>
                <a:lnTo>
                  <a:pt x="6461277" y="2211286"/>
                </a:lnTo>
                <a:lnTo>
                  <a:pt x="6420574" y="2191131"/>
                </a:lnTo>
                <a:lnTo>
                  <a:pt x="6379464" y="2171700"/>
                </a:lnTo>
                <a:lnTo>
                  <a:pt x="6337935" y="2152993"/>
                </a:lnTo>
                <a:lnTo>
                  <a:pt x="6296025" y="2135035"/>
                </a:lnTo>
                <a:lnTo>
                  <a:pt x="6253708" y="2117826"/>
                </a:lnTo>
                <a:lnTo>
                  <a:pt x="6211011" y="2101367"/>
                </a:lnTo>
                <a:lnTo>
                  <a:pt x="6167945" y="2085682"/>
                </a:lnTo>
                <a:lnTo>
                  <a:pt x="6124511" y="2070773"/>
                </a:lnTo>
                <a:lnTo>
                  <a:pt x="6080709" y="2056650"/>
                </a:lnTo>
                <a:lnTo>
                  <a:pt x="6036564" y="2043315"/>
                </a:lnTo>
                <a:lnTo>
                  <a:pt x="5992088" y="2030780"/>
                </a:lnTo>
                <a:lnTo>
                  <a:pt x="5947270" y="2019058"/>
                </a:lnTo>
                <a:lnTo>
                  <a:pt x="5902122" y="2008149"/>
                </a:lnTo>
                <a:lnTo>
                  <a:pt x="5856668" y="1998052"/>
                </a:lnTo>
                <a:lnTo>
                  <a:pt x="5810897" y="1988807"/>
                </a:lnTo>
                <a:lnTo>
                  <a:pt x="5764835" y="1980399"/>
                </a:lnTo>
                <a:lnTo>
                  <a:pt x="5718480" y="1972830"/>
                </a:lnTo>
                <a:lnTo>
                  <a:pt x="5671845" y="1966125"/>
                </a:lnTo>
                <a:lnTo>
                  <a:pt x="5624931" y="1960295"/>
                </a:lnTo>
                <a:lnTo>
                  <a:pt x="5577751" y="1955330"/>
                </a:lnTo>
                <a:lnTo>
                  <a:pt x="5530316" y="1951253"/>
                </a:lnTo>
                <a:lnTo>
                  <a:pt x="5482628" y="1948065"/>
                </a:lnTo>
                <a:lnTo>
                  <a:pt x="5434698" y="1945779"/>
                </a:lnTo>
                <a:lnTo>
                  <a:pt x="5386540" y="1944408"/>
                </a:lnTo>
                <a:lnTo>
                  <a:pt x="5338153" y="1943950"/>
                </a:lnTo>
                <a:lnTo>
                  <a:pt x="5289766" y="1944408"/>
                </a:lnTo>
                <a:lnTo>
                  <a:pt x="5241607" y="1945779"/>
                </a:lnTo>
                <a:lnTo>
                  <a:pt x="5193677" y="1948065"/>
                </a:lnTo>
                <a:lnTo>
                  <a:pt x="5145989" y="1951253"/>
                </a:lnTo>
                <a:lnTo>
                  <a:pt x="5098554" y="1955330"/>
                </a:lnTo>
                <a:lnTo>
                  <a:pt x="5051374" y="1960295"/>
                </a:lnTo>
                <a:lnTo>
                  <a:pt x="5004460" y="1966125"/>
                </a:lnTo>
                <a:lnTo>
                  <a:pt x="4957826" y="1972830"/>
                </a:lnTo>
                <a:lnTo>
                  <a:pt x="4911471" y="1980399"/>
                </a:lnTo>
                <a:lnTo>
                  <a:pt x="4865408" y="1988807"/>
                </a:lnTo>
                <a:lnTo>
                  <a:pt x="4819637" y="1998052"/>
                </a:lnTo>
                <a:lnTo>
                  <a:pt x="4774184" y="2008149"/>
                </a:lnTo>
                <a:lnTo>
                  <a:pt x="4729035" y="2019058"/>
                </a:lnTo>
                <a:lnTo>
                  <a:pt x="4684217" y="2030780"/>
                </a:lnTo>
                <a:lnTo>
                  <a:pt x="4639742" y="2043315"/>
                </a:lnTo>
                <a:lnTo>
                  <a:pt x="4595596" y="2056650"/>
                </a:lnTo>
                <a:lnTo>
                  <a:pt x="4551807" y="2070773"/>
                </a:lnTo>
                <a:lnTo>
                  <a:pt x="4508360" y="2085682"/>
                </a:lnTo>
                <a:lnTo>
                  <a:pt x="4465294" y="2101367"/>
                </a:lnTo>
                <a:lnTo>
                  <a:pt x="4422597" y="2117826"/>
                </a:lnTo>
                <a:lnTo>
                  <a:pt x="4380293" y="2135035"/>
                </a:lnTo>
                <a:lnTo>
                  <a:pt x="4338371" y="2152993"/>
                </a:lnTo>
                <a:lnTo>
                  <a:pt x="4296842" y="2171700"/>
                </a:lnTo>
                <a:lnTo>
                  <a:pt x="4285437" y="2177097"/>
                </a:lnTo>
                <a:lnTo>
                  <a:pt x="4268089" y="2139658"/>
                </a:lnTo>
                <a:lnTo>
                  <a:pt x="4248429" y="2098560"/>
                </a:lnTo>
                <a:lnTo>
                  <a:pt x="4228274" y="2057742"/>
                </a:lnTo>
                <a:lnTo>
                  <a:pt x="4207649" y="2017217"/>
                </a:lnTo>
                <a:lnTo>
                  <a:pt x="4186529" y="1976970"/>
                </a:lnTo>
                <a:lnTo>
                  <a:pt x="4164952" y="1937016"/>
                </a:lnTo>
                <a:lnTo>
                  <a:pt x="4142892" y="1897354"/>
                </a:lnTo>
                <a:lnTo>
                  <a:pt x="4120375" y="1857997"/>
                </a:lnTo>
                <a:lnTo>
                  <a:pt x="4097388" y="1818944"/>
                </a:lnTo>
                <a:lnTo>
                  <a:pt x="4073944" y="1780197"/>
                </a:lnTo>
                <a:lnTo>
                  <a:pt x="4050042" y="1741754"/>
                </a:lnTo>
                <a:lnTo>
                  <a:pt x="4025684" y="1703616"/>
                </a:lnTo>
                <a:lnTo>
                  <a:pt x="4000881" y="1665808"/>
                </a:lnTo>
                <a:lnTo>
                  <a:pt x="3975633" y="1628317"/>
                </a:lnTo>
                <a:lnTo>
                  <a:pt x="3949954" y="1591157"/>
                </a:lnTo>
                <a:lnTo>
                  <a:pt x="3923830" y="1554314"/>
                </a:lnTo>
                <a:lnTo>
                  <a:pt x="3897274" y="1517815"/>
                </a:lnTo>
                <a:lnTo>
                  <a:pt x="3870287" y="1481645"/>
                </a:lnTo>
                <a:lnTo>
                  <a:pt x="3842880" y="1445806"/>
                </a:lnTo>
                <a:lnTo>
                  <a:pt x="3815042" y="1410322"/>
                </a:lnTo>
                <a:lnTo>
                  <a:pt x="3786784" y="1375181"/>
                </a:lnTo>
                <a:lnTo>
                  <a:pt x="3758120" y="1340396"/>
                </a:lnTo>
                <a:lnTo>
                  <a:pt x="3729050" y="1305966"/>
                </a:lnTo>
                <a:lnTo>
                  <a:pt x="3699560" y="1271892"/>
                </a:lnTo>
                <a:lnTo>
                  <a:pt x="3669677" y="1238173"/>
                </a:lnTo>
                <a:lnTo>
                  <a:pt x="3639388" y="1204823"/>
                </a:lnTo>
                <a:lnTo>
                  <a:pt x="3608705" y="1171841"/>
                </a:lnTo>
                <a:lnTo>
                  <a:pt x="3577628" y="1139240"/>
                </a:lnTo>
                <a:lnTo>
                  <a:pt x="3546170" y="1107008"/>
                </a:lnTo>
                <a:lnTo>
                  <a:pt x="3514318" y="1075169"/>
                </a:lnTo>
                <a:lnTo>
                  <a:pt x="3482098" y="1043698"/>
                </a:lnTo>
                <a:lnTo>
                  <a:pt x="3449485" y="1012634"/>
                </a:lnTo>
                <a:lnTo>
                  <a:pt x="3416516" y="981951"/>
                </a:lnTo>
                <a:lnTo>
                  <a:pt x="3383165" y="951661"/>
                </a:lnTo>
                <a:lnTo>
                  <a:pt x="3349447" y="921778"/>
                </a:lnTo>
                <a:lnTo>
                  <a:pt x="3315373" y="892289"/>
                </a:lnTo>
                <a:lnTo>
                  <a:pt x="3280943" y="863206"/>
                </a:lnTo>
                <a:lnTo>
                  <a:pt x="3246145" y="834542"/>
                </a:lnTo>
                <a:lnTo>
                  <a:pt x="3211017" y="806297"/>
                </a:lnTo>
                <a:lnTo>
                  <a:pt x="3175520" y="778459"/>
                </a:lnTo>
                <a:lnTo>
                  <a:pt x="3139694" y="751052"/>
                </a:lnTo>
                <a:lnTo>
                  <a:pt x="3103524" y="724065"/>
                </a:lnTo>
                <a:lnTo>
                  <a:pt x="3067024" y="697509"/>
                </a:lnTo>
                <a:lnTo>
                  <a:pt x="3030182" y="671385"/>
                </a:lnTo>
                <a:lnTo>
                  <a:pt x="2993021" y="645693"/>
                </a:lnTo>
                <a:lnTo>
                  <a:pt x="2955531" y="620458"/>
                </a:lnTo>
                <a:lnTo>
                  <a:pt x="2917710" y="595655"/>
                </a:lnTo>
                <a:lnTo>
                  <a:pt x="2879585" y="571296"/>
                </a:lnTo>
                <a:lnTo>
                  <a:pt x="2841142" y="547395"/>
                </a:lnTo>
                <a:lnTo>
                  <a:pt x="2802394" y="523951"/>
                </a:lnTo>
                <a:lnTo>
                  <a:pt x="2763329" y="500964"/>
                </a:lnTo>
                <a:lnTo>
                  <a:pt x="2723972" y="478447"/>
                </a:lnTo>
                <a:lnTo>
                  <a:pt x="2684322" y="456387"/>
                </a:lnTo>
                <a:lnTo>
                  <a:pt x="2644368" y="434809"/>
                </a:lnTo>
                <a:lnTo>
                  <a:pt x="2604122" y="413689"/>
                </a:lnTo>
                <a:lnTo>
                  <a:pt x="2563584" y="393065"/>
                </a:lnTo>
                <a:lnTo>
                  <a:pt x="2522778" y="372910"/>
                </a:lnTo>
                <a:lnTo>
                  <a:pt x="2481681" y="353250"/>
                </a:lnTo>
                <a:lnTo>
                  <a:pt x="2440317" y="334073"/>
                </a:lnTo>
                <a:lnTo>
                  <a:pt x="2398674" y="315391"/>
                </a:lnTo>
                <a:lnTo>
                  <a:pt x="2356764" y="297205"/>
                </a:lnTo>
                <a:lnTo>
                  <a:pt x="2314587" y="279514"/>
                </a:lnTo>
                <a:lnTo>
                  <a:pt x="2272144" y="262331"/>
                </a:lnTo>
                <a:lnTo>
                  <a:pt x="2229459" y="245656"/>
                </a:lnTo>
                <a:lnTo>
                  <a:pt x="2186508" y="229501"/>
                </a:lnTo>
                <a:lnTo>
                  <a:pt x="2143315" y="213855"/>
                </a:lnTo>
                <a:lnTo>
                  <a:pt x="2099868" y="198729"/>
                </a:lnTo>
                <a:lnTo>
                  <a:pt x="2056180" y="184124"/>
                </a:lnTo>
                <a:lnTo>
                  <a:pt x="2012264" y="170053"/>
                </a:lnTo>
                <a:lnTo>
                  <a:pt x="1968106" y="156502"/>
                </a:lnTo>
                <a:lnTo>
                  <a:pt x="1923707" y="143497"/>
                </a:lnTo>
                <a:lnTo>
                  <a:pt x="1879092" y="131025"/>
                </a:lnTo>
                <a:lnTo>
                  <a:pt x="1834261" y="119087"/>
                </a:lnTo>
                <a:lnTo>
                  <a:pt x="1789201" y="107708"/>
                </a:lnTo>
                <a:lnTo>
                  <a:pt x="1743925" y="96862"/>
                </a:lnTo>
                <a:lnTo>
                  <a:pt x="1698434" y="86588"/>
                </a:lnTo>
                <a:lnTo>
                  <a:pt x="1652739" y="76860"/>
                </a:lnTo>
                <a:lnTo>
                  <a:pt x="1606829" y="67691"/>
                </a:lnTo>
                <a:lnTo>
                  <a:pt x="1560728" y="59093"/>
                </a:lnTo>
                <a:lnTo>
                  <a:pt x="1514436" y="51054"/>
                </a:lnTo>
                <a:lnTo>
                  <a:pt x="1467942" y="43586"/>
                </a:lnTo>
                <a:lnTo>
                  <a:pt x="1421257" y="36703"/>
                </a:lnTo>
                <a:lnTo>
                  <a:pt x="1374381" y="30391"/>
                </a:lnTo>
                <a:lnTo>
                  <a:pt x="1327340" y="24676"/>
                </a:lnTo>
                <a:lnTo>
                  <a:pt x="1280109" y="19532"/>
                </a:lnTo>
                <a:lnTo>
                  <a:pt x="1232700" y="14986"/>
                </a:lnTo>
                <a:lnTo>
                  <a:pt x="1185125" y="11036"/>
                </a:lnTo>
                <a:lnTo>
                  <a:pt x="1137373" y="7670"/>
                </a:lnTo>
                <a:lnTo>
                  <a:pt x="1089469" y="4927"/>
                </a:lnTo>
                <a:lnTo>
                  <a:pt x="1041400" y="2768"/>
                </a:lnTo>
                <a:lnTo>
                  <a:pt x="993178" y="1231"/>
                </a:lnTo>
                <a:lnTo>
                  <a:pt x="944803" y="304"/>
                </a:lnTo>
                <a:lnTo>
                  <a:pt x="896277" y="0"/>
                </a:lnTo>
                <a:lnTo>
                  <a:pt x="847763" y="304"/>
                </a:lnTo>
                <a:lnTo>
                  <a:pt x="799376" y="1231"/>
                </a:lnTo>
                <a:lnTo>
                  <a:pt x="751154" y="2768"/>
                </a:lnTo>
                <a:lnTo>
                  <a:pt x="703084" y="4927"/>
                </a:lnTo>
                <a:lnTo>
                  <a:pt x="655180" y="7670"/>
                </a:lnTo>
                <a:lnTo>
                  <a:pt x="607441" y="11036"/>
                </a:lnTo>
                <a:lnTo>
                  <a:pt x="559866" y="14986"/>
                </a:lnTo>
                <a:lnTo>
                  <a:pt x="512457" y="19532"/>
                </a:lnTo>
                <a:lnTo>
                  <a:pt x="465226" y="24676"/>
                </a:lnTo>
                <a:lnTo>
                  <a:pt x="418172" y="30391"/>
                </a:lnTo>
                <a:lnTo>
                  <a:pt x="371309" y="36703"/>
                </a:lnTo>
                <a:lnTo>
                  <a:pt x="324624" y="43586"/>
                </a:lnTo>
                <a:lnTo>
                  <a:pt x="278130" y="51054"/>
                </a:lnTo>
                <a:lnTo>
                  <a:pt x="231825" y="59093"/>
                </a:lnTo>
                <a:lnTo>
                  <a:pt x="185724" y="67691"/>
                </a:lnTo>
                <a:lnTo>
                  <a:pt x="139827" y="76860"/>
                </a:lnTo>
                <a:lnTo>
                  <a:pt x="94132" y="86588"/>
                </a:lnTo>
                <a:lnTo>
                  <a:pt x="48641" y="96862"/>
                </a:lnTo>
                <a:lnTo>
                  <a:pt x="3365" y="107708"/>
                </a:lnTo>
                <a:lnTo>
                  <a:pt x="0" y="108559"/>
                </a:lnTo>
                <a:lnTo>
                  <a:pt x="0" y="3006687"/>
                </a:lnTo>
                <a:lnTo>
                  <a:pt x="3298736" y="3006687"/>
                </a:lnTo>
                <a:lnTo>
                  <a:pt x="4552086" y="3006687"/>
                </a:lnTo>
                <a:lnTo>
                  <a:pt x="7377570" y="3006687"/>
                </a:lnTo>
                <a:close/>
              </a:path>
            </a:pathLst>
          </a:custGeom>
          <a:solidFill>
            <a:srgbClr val="F9B428">
              <a:alpha val="2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g object 19"/>
          <p:cNvSpPr/>
          <p:nvPr/>
        </p:nvSpPr>
        <p:spPr>
          <a:xfrm>
            <a:off x="10052138" y="1566267"/>
            <a:ext cx="10052050" cy="8267700"/>
          </a:xfrm>
          <a:custGeom>
            <a:avLst/>
            <a:gdLst/>
            <a:ahLst/>
            <a:cxnLst/>
            <a:rect l="l" t="t" r="r" b="b"/>
            <a:pathLst>
              <a:path w="10052050" h="8267700">
                <a:moveTo>
                  <a:pt x="4498455" y="8255000"/>
                </a:moveTo>
                <a:lnTo>
                  <a:pt x="3795053" y="8255000"/>
                </a:lnTo>
                <a:lnTo>
                  <a:pt x="3845098" y="8267700"/>
                </a:lnTo>
                <a:lnTo>
                  <a:pt x="4448715" y="8267700"/>
                </a:lnTo>
                <a:lnTo>
                  <a:pt x="4498455" y="8255000"/>
                </a:lnTo>
                <a:close/>
              </a:path>
              <a:path w="10052050" h="8267700">
                <a:moveTo>
                  <a:pt x="4647023" y="8242300"/>
                </a:moveTo>
                <a:lnTo>
                  <a:pt x="3645904" y="8242300"/>
                </a:lnTo>
                <a:lnTo>
                  <a:pt x="3695448" y="8255000"/>
                </a:lnTo>
                <a:lnTo>
                  <a:pt x="4597614" y="8255000"/>
                </a:lnTo>
                <a:lnTo>
                  <a:pt x="4647023" y="8242300"/>
                </a:lnTo>
                <a:close/>
              </a:path>
              <a:path w="10052050" h="8267700">
                <a:moveTo>
                  <a:pt x="8330138" y="6921500"/>
                </a:moveTo>
                <a:lnTo>
                  <a:pt x="7231865" y="6921500"/>
                </a:lnTo>
                <a:lnTo>
                  <a:pt x="7478684" y="7162800"/>
                </a:lnTo>
                <a:lnTo>
                  <a:pt x="7515661" y="7188200"/>
                </a:lnTo>
                <a:lnTo>
                  <a:pt x="7553039" y="7226300"/>
                </a:lnTo>
                <a:lnTo>
                  <a:pt x="7590813" y="7251700"/>
                </a:lnTo>
                <a:lnTo>
                  <a:pt x="7667530" y="7327900"/>
                </a:lnTo>
                <a:lnTo>
                  <a:pt x="7706462" y="7353300"/>
                </a:lnTo>
                <a:lnTo>
                  <a:pt x="7745769" y="7391400"/>
                </a:lnTo>
                <a:lnTo>
                  <a:pt x="7825489" y="7442200"/>
                </a:lnTo>
                <a:lnTo>
                  <a:pt x="7865891" y="7480300"/>
                </a:lnTo>
                <a:lnTo>
                  <a:pt x="7947754" y="7531100"/>
                </a:lnTo>
                <a:lnTo>
                  <a:pt x="7989203" y="7569200"/>
                </a:lnTo>
                <a:lnTo>
                  <a:pt x="8073114" y="7620000"/>
                </a:lnTo>
                <a:lnTo>
                  <a:pt x="8244832" y="7721600"/>
                </a:lnTo>
                <a:lnTo>
                  <a:pt x="8421468" y="7823200"/>
                </a:lnTo>
                <a:lnTo>
                  <a:pt x="8466356" y="7835900"/>
                </a:lnTo>
                <a:lnTo>
                  <a:pt x="8556971" y="7886700"/>
                </a:lnTo>
                <a:lnTo>
                  <a:pt x="8602687" y="7899400"/>
                </a:lnTo>
                <a:lnTo>
                  <a:pt x="8694910" y="7950200"/>
                </a:lnTo>
                <a:lnTo>
                  <a:pt x="8741407" y="7962900"/>
                </a:lnTo>
                <a:lnTo>
                  <a:pt x="8788153" y="7988300"/>
                </a:lnTo>
                <a:lnTo>
                  <a:pt x="8882375" y="8013700"/>
                </a:lnTo>
                <a:lnTo>
                  <a:pt x="8929839" y="8039100"/>
                </a:lnTo>
                <a:lnTo>
                  <a:pt x="9073585" y="8077200"/>
                </a:lnTo>
                <a:lnTo>
                  <a:pt x="9121933" y="8102600"/>
                </a:lnTo>
                <a:lnTo>
                  <a:pt x="9366690" y="8166100"/>
                </a:lnTo>
                <a:lnTo>
                  <a:pt x="9415619" y="8166100"/>
                </a:lnTo>
                <a:lnTo>
                  <a:pt x="9563032" y="8204200"/>
                </a:lnTo>
                <a:lnTo>
                  <a:pt x="9612353" y="8204200"/>
                </a:lnTo>
                <a:lnTo>
                  <a:pt x="9711224" y="8229600"/>
                </a:lnTo>
                <a:lnTo>
                  <a:pt x="9760759" y="8229600"/>
                </a:lnTo>
                <a:lnTo>
                  <a:pt x="9810349" y="8242300"/>
                </a:lnTo>
                <a:lnTo>
                  <a:pt x="9859987" y="8242300"/>
                </a:lnTo>
                <a:lnTo>
                  <a:pt x="9909666" y="8255000"/>
                </a:lnTo>
                <a:lnTo>
                  <a:pt x="10051961" y="8255000"/>
                </a:lnTo>
                <a:lnTo>
                  <a:pt x="10051961" y="7531100"/>
                </a:lnTo>
                <a:lnTo>
                  <a:pt x="9941098" y="7531100"/>
                </a:lnTo>
                <a:lnTo>
                  <a:pt x="9889632" y="7518400"/>
                </a:lnTo>
                <a:lnTo>
                  <a:pt x="9838218" y="7518400"/>
                </a:lnTo>
                <a:lnTo>
                  <a:pt x="9735589" y="7493000"/>
                </a:lnTo>
                <a:lnTo>
                  <a:pt x="9684394" y="7493000"/>
                </a:lnTo>
                <a:lnTo>
                  <a:pt x="9531407" y="7454900"/>
                </a:lnTo>
                <a:lnTo>
                  <a:pt x="9202065" y="7366000"/>
                </a:lnTo>
                <a:lnTo>
                  <a:pt x="9156203" y="7340600"/>
                </a:lnTo>
                <a:lnTo>
                  <a:pt x="9065420" y="7315200"/>
                </a:lnTo>
                <a:lnTo>
                  <a:pt x="9020507" y="7289800"/>
                </a:lnTo>
                <a:lnTo>
                  <a:pt x="8975920" y="7277100"/>
                </a:lnTo>
                <a:lnTo>
                  <a:pt x="8931664" y="7251700"/>
                </a:lnTo>
                <a:lnTo>
                  <a:pt x="8887744" y="7239000"/>
                </a:lnTo>
                <a:lnTo>
                  <a:pt x="8844163" y="7213600"/>
                </a:lnTo>
                <a:lnTo>
                  <a:pt x="8800928" y="7200900"/>
                </a:lnTo>
                <a:lnTo>
                  <a:pt x="8673341" y="7124700"/>
                </a:lnTo>
                <a:lnTo>
                  <a:pt x="8631535" y="7112000"/>
                </a:lnTo>
                <a:lnTo>
                  <a:pt x="8508350" y="7035800"/>
                </a:lnTo>
                <a:lnTo>
                  <a:pt x="8388618" y="6959600"/>
                </a:lnTo>
                <a:lnTo>
                  <a:pt x="8330138" y="6921500"/>
                </a:lnTo>
                <a:close/>
              </a:path>
              <a:path w="10052050" h="8267700">
                <a:moveTo>
                  <a:pt x="4745478" y="8229600"/>
                </a:moveTo>
                <a:lnTo>
                  <a:pt x="3547371" y="8229600"/>
                </a:lnTo>
                <a:lnTo>
                  <a:pt x="3596542" y="8242300"/>
                </a:lnTo>
                <a:lnTo>
                  <a:pt x="4696313" y="8242300"/>
                </a:lnTo>
                <a:lnTo>
                  <a:pt x="4745478" y="8229600"/>
                </a:lnTo>
                <a:close/>
              </a:path>
              <a:path w="10052050" h="8267700">
                <a:moveTo>
                  <a:pt x="4892188" y="8204200"/>
                </a:moveTo>
                <a:lnTo>
                  <a:pt x="3401072" y="8204200"/>
                </a:lnTo>
                <a:lnTo>
                  <a:pt x="3498397" y="8229600"/>
                </a:lnTo>
                <a:lnTo>
                  <a:pt x="4794516" y="8229600"/>
                </a:lnTo>
                <a:lnTo>
                  <a:pt x="4892188" y="8204200"/>
                </a:lnTo>
                <a:close/>
              </a:path>
              <a:path w="10052050" h="8267700">
                <a:moveTo>
                  <a:pt x="4893121" y="63500"/>
                </a:moveTo>
                <a:lnTo>
                  <a:pt x="3400499" y="63500"/>
                </a:lnTo>
                <a:lnTo>
                  <a:pt x="2820552" y="215900"/>
                </a:lnTo>
                <a:lnTo>
                  <a:pt x="2773285" y="241300"/>
                </a:lnTo>
                <a:lnTo>
                  <a:pt x="2679334" y="266700"/>
                </a:lnTo>
                <a:lnTo>
                  <a:pt x="2632660" y="292100"/>
                </a:lnTo>
                <a:lnTo>
                  <a:pt x="2586197" y="304800"/>
                </a:lnTo>
                <a:lnTo>
                  <a:pt x="2539949" y="330200"/>
                </a:lnTo>
                <a:lnTo>
                  <a:pt x="2493923" y="342900"/>
                </a:lnTo>
                <a:lnTo>
                  <a:pt x="2448125" y="368300"/>
                </a:lnTo>
                <a:lnTo>
                  <a:pt x="2402560" y="381000"/>
                </a:lnTo>
                <a:lnTo>
                  <a:pt x="2267331" y="457200"/>
                </a:lnTo>
                <a:lnTo>
                  <a:pt x="2222763" y="469900"/>
                </a:lnTo>
                <a:lnTo>
                  <a:pt x="2047190" y="571500"/>
                </a:lnTo>
                <a:lnTo>
                  <a:pt x="1876229" y="673100"/>
                </a:lnTo>
                <a:lnTo>
                  <a:pt x="1834254" y="711200"/>
                </a:lnTo>
                <a:lnTo>
                  <a:pt x="1710265" y="787400"/>
                </a:lnTo>
                <a:lnTo>
                  <a:pt x="1669600" y="825500"/>
                </a:lnTo>
                <a:lnTo>
                  <a:pt x="1629277" y="850900"/>
                </a:lnTo>
                <a:lnTo>
                  <a:pt x="1589304" y="889000"/>
                </a:lnTo>
                <a:lnTo>
                  <a:pt x="1549291" y="914400"/>
                </a:lnTo>
                <a:lnTo>
                  <a:pt x="1509738" y="952500"/>
                </a:lnTo>
                <a:lnTo>
                  <a:pt x="1470647" y="977900"/>
                </a:lnTo>
                <a:lnTo>
                  <a:pt x="1432021" y="1016000"/>
                </a:lnTo>
                <a:lnTo>
                  <a:pt x="1393860" y="1041400"/>
                </a:lnTo>
                <a:lnTo>
                  <a:pt x="1356167" y="1079500"/>
                </a:lnTo>
                <a:lnTo>
                  <a:pt x="1318944" y="1117600"/>
                </a:lnTo>
                <a:lnTo>
                  <a:pt x="1282192" y="1143000"/>
                </a:lnTo>
                <a:lnTo>
                  <a:pt x="1245913" y="1181100"/>
                </a:lnTo>
                <a:lnTo>
                  <a:pt x="1210110" y="1219200"/>
                </a:lnTo>
                <a:lnTo>
                  <a:pt x="1174784" y="1257300"/>
                </a:lnTo>
                <a:lnTo>
                  <a:pt x="1139938" y="1295400"/>
                </a:lnTo>
                <a:lnTo>
                  <a:pt x="1105572" y="1320800"/>
                </a:lnTo>
                <a:lnTo>
                  <a:pt x="1071689" y="1358900"/>
                </a:lnTo>
                <a:lnTo>
                  <a:pt x="1038290" y="1397000"/>
                </a:lnTo>
                <a:lnTo>
                  <a:pt x="1005379" y="1435100"/>
                </a:lnTo>
                <a:lnTo>
                  <a:pt x="972956" y="1473200"/>
                </a:lnTo>
                <a:lnTo>
                  <a:pt x="941023" y="1511300"/>
                </a:lnTo>
                <a:lnTo>
                  <a:pt x="909583" y="1549400"/>
                </a:lnTo>
                <a:lnTo>
                  <a:pt x="878636" y="1587500"/>
                </a:lnTo>
                <a:lnTo>
                  <a:pt x="848186" y="1625600"/>
                </a:lnTo>
                <a:lnTo>
                  <a:pt x="818234" y="1663700"/>
                </a:lnTo>
                <a:lnTo>
                  <a:pt x="788782" y="1714500"/>
                </a:lnTo>
                <a:lnTo>
                  <a:pt x="759831" y="1752600"/>
                </a:lnTo>
                <a:lnTo>
                  <a:pt x="731384" y="1790700"/>
                </a:lnTo>
                <a:lnTo>
                  <a:pt x="703443" y="1828800"/>
                </a:lnTo>
                <a:lnTo>
                  <a:pt x="676008" y="1866900"/>
                </a:lnTo>
                <a:lnTo>
                  <a:pt x="649083" y="1917700"/>
                </a:lnTo>
                <a:lnTo>
                  <a:pt x="622670" y="1955800"/>
                </a:lnTo>
                <a:lnTo>
                  <a:pt x="596769" y="1993900"/>
                </a:lnTo>
                <a:lnTo>
                  <a:pt x="571383" y="2044700"/>
                </a:lnTo>
                <a:lnTo>
                  <a:pt x="546514" y="2082800"/>
                </a:lnTo>
                <a:lnTo>
                  <a:pt x="522164" y="2120900"/>
                </a:lnTo>
                <a:lnTo>
                  <a:pt x="498334" y="2171700"/>
                </a:lnTo>
                <a:lnTo>
                  <a:pt x="475027" y="2209800"/>
                </a:lnTo>
                <a:lnTo>
                  <a:pt x="452244" y="2260600"/>
                </a:lnTo>
                <a:lnTo>
                  <a:pt x="429988" y="2298700"/>
                </a:lnTo>
                <a:lnTo>
                  <a:pt x="408260" y="2349500"/>
                </a:lnTo>
                <a:lnTo>
                  <a:pt x="387061" y="2387600"/>
                </a:lnTo>
                <a:lnTo>
                  <a:pt x="366395" y="2438400"/>
                </a:lnTo>
                <a:lnTo>
                  <a:pt x="346262" y="2476500"/>
                </a:lnTo>
                <a:lnTo>
                  <a:pt x="326665" y="2527300"/>
                </a:lnTo>
                <a:lnTo>
                  <a:pt x="307606" y="2578100"/>
                </a:lnTo>
                <a:lnTo>
                  <a:pt x="289086" y="2616200"/>
                </a:lnTo>
                <a:lnTo>
                  <a:pt x="271107" y="2667000"/>
                </a:lnTo>
                <a:lnTo>
                  <a:pt x="253672" y="2717800"/>
                </a:lnTo>
                <a:lnTo>
                  <a:pt x="236781" y="2755900"/>
                </a:lnTo>
                <a:lnTo>
                  <a:pt x="220438" y="2806700"/>
                </a:lnTo>
                <a:lnTo>
                  <a:pt x="204644" y="2857500"/>
                </a:lnTo>
                <a:lnTo>
                  <a:pt x="189400" y="2908300"/>
                </a:lnTo>
                <a:lnTo>
                  <a:pt x="174709" y="2959100"/>
                </a:lnTo>
                <a:lnTo>
                  <a:pt x="160573" y="2997200"/>
                </a:lnTo>
                <a:lnTo>
                  <a:pt x="146993" y="3048000"/>
                </a:lnTo>
                <a:lnTo>
                  <a:pt x="133971" y="3098800"/>
                </a:lnTo>
                <a:lnTo>
                  <a:pt x="121510" y="3149600"/>
                </a:lnTo>
                <a:lnTo>
                  <a:pt x="109610" y="3200400"/>
                </a:lnTo>
                <a:lnTo>
                  <a:pt x="98480" y="3251200"/>
                </a:lnTo>
                <a:lnTo>
                  <a:pt x="87949" y="3302000"/>
                </a:lnTo>
                <a:lnTo>
                  <a:pt x="78016" y="3340100"/>
                </a:lnTo>
                <a:lnTo>
                  <a:pt x="68682" y="3390900"/>
                </a:lnTo>
                <a:lnTo>
                  <a:pt x="59944" y="3441700"/>
                </a:lnTo>
                <a:lnTo>
                  <a:pt x="51803" y="3492500"/>
                </a:lnTo>
                <a:lnTo>
                  <a:pt x="44258" y="3543300"/>
                </a:lnTo>
                <a:lnTo>
                  <a:pt x="37308" y="3594100"/>
                </a:lnTo>
                <a:lnTo>
                  <a:pt x="30953" y="3644900"/>
                </a:lnTo>
                <a:lnTo>
                  <a:pt x="25191" y="3683000"/>
                </a:lnTo>
                <a:lnTo>
                  <a:pt x="20022" y="3733800"/>
                </a:lnTo>
                <a:lnTo>
                  <a:pt x="15445" y="3784600"/>
                </a:lnTo>
                <a:lnTo>
                  <a:pt x="11460" y="3835400"/>
                </a:lnTo>
                <a:lnTo>
                  <a:pt x="8066" y="3886200"/>
                </a:lnTo>
                <a:lnTo>
                  <a:pt x="5262" y="3937000"/>
                </a:lnTo>
                <a:lnTo>
                  <a:pt x="3047" y="3987800"/>
                </a:lnTo>
                <a:lnTo>
                  <a:pt x="1421" y="4025900"/>
                </a:lnTo>
                <a:lnTo>
                  <a:pt x="382" y="4076700"/>
                </a:lnTo>
                <a:lnTo>
                  <a:pt x="44" y="4114800"/>
                </a:lnTo>
                <a:lnTo>
                  <a:pt x="0" y="4152900"/>
                </a:lnTo>
                <a:lnTo>
                  <a:pt x="67" y="4178300"/>
                </a:lnTo>
                <a:lnTo>
                  <a:pt x="789" y="4229100"/>
                </a:lnTo>
                <a:lnTo>
                  <a:pt x="2096" y="4279900"/>
                </a:lnTo>
                <a:lnTo>
                  <a:pt x="3987" y="4330700"/>
                </a:lnTo>
                <a:lnTo>
                  <a:pt x="6462" y="4368800"/>
                </a:lnTo>
                <a:lnTo>
                  <a:pt x="9520" y="4419600"/>
                </a:lnTo>
                <a:lnTo>
                  <a:pt x="13160" y="4470400"/>
                </a:lnTo>
                <a:lnTo>
                  <a:pt x="17382" y="4521200"/>
                </a:lnTo>
                <a:lnTo>
                  <a:pt x="22185" y="4572000"/>
                </a:lnTo>
                <a:lnTo>
                  <a:pt x="27568" y="4622800"/>
                </a:lnTo>
                <a:lnTo>
                  <a:pt x="33530" y="4660900"/>
                </a:lnTo>
                <a:lnTo>
                  <a:pt x="40071" y="4711700"/>
                </a:lnTo>
                <a:lnTo>
                  <a:pt x="47190" y="4762500"/>
                </a:lnTo>
                <a:lnTo>
                  <a:pt x="54887" y="4813300"/>
                </a:lnTo>
                <a:lnTo>
                  <a:pt x="63160" y="4864100"/>
                </a:lnTo>
                <a:lnTo>
                  <a:pt x="72009" y="4902200"/>
                </a:lnTo>
                <a:lnTo>
                  <a:pt x="81434" y="4953000"/>
                </a:lnTo>
                <a:lnTo>
                  <a:pt x="91432" y="5003800"/>
                </a:lnTo>
                <a:lnTo>
                  <a:pt x="102005" y="5054600"/>
                </a:lnTo>
                <a:lnTo>
                  <a:pt x="113151" y="5092700"/>
                </a:lnTo>
                <a:lnTo>
                  <a:pt x="124869" y="5143500"/>
                </a:lnTo>
                <a:lnTo>
                  <a:pt x="137159" y="5194300"/>
                </a:lnTo>
                <a:lnTo>
                  <a:pt x="150019" y="5232400"/>
                </a:lnTo>
                <a:lnTo>
                  <a:pt x="163450" y="5283200"/>
                </a:lnTo>
                <a:lnTo>
                  <a:pt x="177451" y="5334000"/>
                </a:lnTo>
                <a:lnTo>
                  <a:pt x="192020" y="5384800"/>
                </a:lnTo>
                <a:lnTo>
                  <a:pt x="207158" y="5422900"/>
                </a:lnTo>
                <a:lnTo>
                  <a:pt x="222862" y="5473700"/>
                </a:lnTo>
                <a:lnTo>
                  <a:pt x="239134" y="5524500"/>
                </a:lnTo>
                <a:lnTo>
                  <a:pt x="255972" y="5562600"/>
                </a:lnTo>
                <a:lnTo>
                  <a:pt x="273374" y="5613400"/>
                </a:lnTo>
                <a:lnTo>
                  <a:pt x="291342" y="5651500"/>
                </a:lnTo>
                <a:lnTo>
                  <a:pt x="309873" y="5702300"/>
                </a:lnTo>
                <a:lnTo>
                  <a:pt x="328967" y="5753100"/>
                </a:lnTo>
                <a:lnTo>
                  <a:pt x="348624" y="5791200"/>
                </a:lnTo>
                <a:lnTo>
                  <a:pt x="368843" y="5842000"/>
                </a:lnTo>
                <a:lnTo>
                  <a:pt x="389622" y="5880100"/>
                </a:lnTo>
                <a:lnTo>
                  <a:pt x="410962" y="5930900"/>
                </a:lnTo>
                <a:lnTo>
                  <a:pt x="432862" y="5969000"/>
                </a:lnTo>
                <a:lnTo>
                  <a:pt x="455320" y="6019800"/>
                </a:lnTo>
                <a:lnTo>
                  <a:pt x="478337" y="6057900"/>
                </a:lnTo>
                <a:lnTo>
                  <a:pt x="501911" y="6108700"/>
                </a:lnTo>
                <a:lnTo>
                  <a:pt x="526042" y="6146800"/>
                </a:lnTo>
                <a:lnTo>
                  <a:pt x="550728" y="6197600"/>
                </a:lnTo>
                <a:lnTo>
                  <a:pt x="575971" y="6235700"/>
                </a:lnTo>
                <a:lnTo>
                  <a:pt x="601767" y="6273800"/>
                </a:lnTo>
                <a:lnTo>
                  <a:pt x="628118" y="6324600"/>
                </a:lnTo>
                <a:lnTo>
                  <a:pt x="654984" y="6362700"/>
                </a:lnTo>
                <a:lnTo>
                  <a:pt x="682302" y="6400800"/>
                </a:lnTo>
                <a:lnTo>
                  <a:pt x="710067" y="6451600"/>
                </a:lnTo>
                <a:lnTo>
                  <a:pt x="738276" y="6489700"/>
                </a:lnTo>
                <a:lnTo>
                  <a:pt x="766927" y="6527800"/>
                </a:lnTo>
                <a:lnTo>
                  <a:pt x="796014" y="6565900"/>
                </a:lnTo>
                <a:lnTo>
                  <a:pt x="825535" y="6616700"/>
                </a:lnTo>
                <a:lnTo>
                  <a:pt x="855487" y="6654800"/>
                </a:lnTo>
                <a:lnTo>
                  <a:pt x="885865" y="6692900"/>
                </a:lnTo>
                <a:lnTo>
                  <a:pt x="916667" y="6731000"/>
                </a:lnTo>
                <a:lnTo>
                  <a:pt x="947888" y="6769100"/>
                </a:lnTo>
                <a:lnTo>
                  <a:pt x="979526" y="6807200"/>
                </a:lnTo>
                <a:lnTo>
                  <a:pt x="1011576" y="6845300"/>
                </a:lnTo>
                <a:lnTo>
                  <a:pt x="1044036" y="6883400"/>
                </a:lnTo>
                <a:lnTo>
                  <a:pt x="1076901" y="6921500"/>
                </a:lnTo>
                <a:lnTo>
                  <a:pt x="1110169" y="6946900"/>
                </a:lnTo>
                <a:lnTo>
                  <a:pt x="1143835" y="6985000"/>
                </a:lnTo>
                <a:lnTo>
                  <a:pt x="1177897" y="7023100"/>
                </a:lnTo>
                <a:lnTo>
                  <a:pt x="1212351" y="7061200"/>
                </a:lnTo>
                <a:lnTo>
                  <a:pt x="1247192" y="7099300"/>
                </a:lnTo>
                <a:lnTo>
                  <a:pt x="1282419" y="7124700"/>
                </a:lnTo>
                <a:lnTo>
                  <a:pt x="1318027" y="7162800"/>
                </a:lnTo>
                <a:lnTo>
                  <a:pt x="1354013" y="7200900"/>
                </a:lnTo>
                <a:lnTo>
                  <a:pt x="1390373" y="7226300"/>
                </a:lnTo>
                <a:lnTo>
                  <a:pt x="1427103" y="7264400"/>
                </a:lnTo>
                <a:lnTo>
                  <a:pt x="1464201" y="7289800"/>
                </a:lnTo>
                <a:lnTo>
                  <a:pt x="1501663" y="7327900"/>
                </a:lnTo>
                <a:lnTo>
                  <a:pt x="1539485" y="7353300"/>
                </a:lnTo>
                <a:lnTo>
                  <a:pt x="1577664" y="7391400"/>
                </a:lnTo>
                <a:lnTo>
                  <a:pt x="1655078" y="7442200"/>
                </a:lnTo>
                <a:lnTo>
                  <a:pt x="1694307" y="7480300"/>
                </a:lnTo>
                <a:lnTo>
                  <a:pt x="1814034" y="7556500"/>
                </a:lnTo>
                <a:lnTo>
                  <a:pt x="1936752" y="7632700"/>
                </a:lnTo>
                <a:lnTo>
                  <a:pt x="1978307" y="7670800"/>
                </a:lnTo>
                <a:lnTo>
                  <a:pt x="2020179" y="7696200"/>
                </a:lnTo>
                <a:lnTo>
                  <a:pt x="2062367" y="7708900"/>
                </a:lnTo>
                <a:lnTo>
                  <a:pt x="2104866" y="7734300"/>
                </a:lnTo>
                <a:lnTo>
                  <a:pt x="2277904" y="7835900"/>
                </a:lnTo>
                <a:lnTo>
                  <a:pt x="2321906" y="7848600"/>
                </a:lnTo>
                <a:lnTo>
                  <a:pt x="2410779" y="7899400"/>
                </a:lnTo>
                <a:lnTo>
                  <a:pt x="2455643" y="7912100"/>
                </a:lnTo>
                <a:lnTo>
                  <a:pt x="2500786" y="7937500"/>
                </a:lnTo>
                <a:lnTo>
                  <a:pt x="2546205" y="7950200"/>
                </a:lnTo>
                <a:lnTo>
                  <a:pt x="2591897" y="7975600"/>
                </a:lnTo>
                <a:lnTo>
                  <a:pt x="2637858" y="7988300"/>
                </a:lnTo>
                <a:lnTo>
                  <a:pt x="2684086" y="8013700"/>
                </a:lnTo>
                <a:lnTo>
                  <a:pt x="2777324" y="8039100"/>
                </a:lnTo>
                <a:lnTo>
                  <a:pt x="2824327" y="8064500"/>
                </a:lnTo>
                <a:lnTo>
                  <a:pt x="3352736" y="8204200"/>
                </a:lnTo>
                <a:lnTo>
                  <a:pt x="4940814" y="8204200"/>
                </a:lnTo>
                <a:lnTo>
                  <a:pt x="5465073" y="8064500"/>
                </a:lnTo>
                <a:lnTo>
                  <a:pt x="5511651" y="8039100"/>
                </a:lnTo>
                <a:lnTo>
                  <a:pt x="5604205" y="8013700"/>
                </a:lnTo>
                <a:lnTo>
                  <a:pt x="5650171" y="7988300"/>
                </a:lnTo>
                <a:lnTo>
                  <a:pt x="5741460" y="7962900"/>
                </a:lnTo>
                <a:lnTo>
                  <a:pt x="5786774" y="7937500"/>
                </a:lnTo>
                <a:lnTo>
                  <a:pt x="5831862" y="7924800"/>
                </a:lnTo>
                <a:lnTo>
                  <a:pt x="5921341" y="7874000"/>
                </a:lnTo>
                <a:lnTo>
                  <a:pt x="5965724" y="7861300"/>
                </a:lnTo>
                <a:lnTo>
                  <a:pt x="6097388" y="7785100"/>
                </a:lnTo>
                <a:lnTo>
                  <a:pt x="6140767" y="7772400"/>
                </a:lnTo>
                <a:lnTo>
                  <a:pt x="6353646" y="7645400"/>
                </a:lnTo>
                <a:lnTo>
                  <a:pt x="6395387" y="7620000"/>
                </a:lnTo>
                <a:lnTo>
                  <a:pt x="6436839" y="7581900"/>
                </a:lnTo>
                <a:lnTo>
                  <a:pt x="6498430" y="7543800"/>
                </a:lnTo>
                <a:lnTo>
                  <a:pt x="3884779" y="7543800"/>
                </a:lnTo>
                <a:lnTo>
                  <a:pt x="3832941" y="7531100"/>
                </a:lnTo>
                <a:lnTo>
                  <a:pt x="3781161" y="7531100"/>
                </a:lnTo>
                <a:lnTo>
                  <a:pt x="3729454" y="7518400"/>
                </a:lnTo>
                <a:lnTo>
                  <a:pt x="3677829" y="7518400"/>
                </a:lnTo>
                <a:lnTo>
                  <a:pt x="3626300" y="7505700"/>
                </a:lnTo>
                <a:lnTo>
                  <a:pt x="3574878" y="7505700"/>
                </a:lnTo>
                <a:lnTo>
                  <a:pt x="3370506" y="7454900"/>
                </a:lnTo>
                <a:lnTo>
                  <a:pt x="3323656" y="7454900"/>
                </a:lnTo>
                <a:lnTo>
                  <a:pt x="3184946" y="7416800"/>
                </a:lnTo>
                <a:lnTo>
                  <a:pt x="3139334" y="7391400"/>
                </a:lnTo>
                <a:lnTo>
                  <a:pt x="2960097" y="7340600"/>
                </a:lnTo>
                <a:lnTo>
                  <a:pt x="2916108" y="7315200"/>
                </a:lnTo>
                <a:lnTo>
                  <a:pt x="2829135" y="7289800"/>
                </a:lnTo>
                <a:lnTo>
                  <a:pt x="2786158" y="7264400"/>
                </a:lnTo>
                <a:lnTo>
                  <a:pt x="2743526" y="7251700"/>
                </a:lnTo>
                <a:lnTo>
                  <a:pt x="2701241" y="7226300"/>
                </a:lnTo>
                <a:lnTo>
                  <a:pt x="2659307" y="7213600"/>
                </a:lnTo>
                <a:lnTo>
                  <a:pt x="2576506" y="7162800"/>
                </a:lnTo>
                <a:lnTo>
                  <a:pt x="2535644" y="7150100"/>
                </a:lnTo>
                <a:lnTo>
                  <a:pt x="2415259" y="7073900"/>
                </a:lnTo>
                <a:lnTo>
                  <a:pt x="2375874" y="7061200"/>
                </a:lnTo>
                <a:lnTo>
                  <a:pt x="2259998" y="6985000"/>
                </a:lnTo>
                <a:lnTo>
                  <a:pt x="2184678" y="6934200"/>
                </a:lnTo>
                <a:lnTo>
                  <a:pt x="2147607" y="6908800"/>
                </a:lnTo>
                <a:lnTo>
                  <a:pt x="2110934" y="6870700"/>
                </a:lnTo>
                <a:lnTo>
                  <a:pt x="2038792" y="6819900"/>
                </a:lnTo>
                <a:lnTo>
                  <a:pt x="1968279" y="6769100"/>
                </a:lnTo>
                <a:lnTo>
                  <a:pt x="1933641" y="6731000"/>
                </a:lnTo>
                <a:lnTo>
                  <a:pt x="1865621" y="6680200"/>
                </a:lnTo>
                <a:lnTo>
                  <a:pt x="1832245" y="6642100"/>
                </a:lnTo>
                <a:lnTo>
                  <a:pt x="1799296" y="6616700"/>
                </a:lnTo>
                <a:lnTo>
                  <a:pt x="1766777" y="6578600"/>
                </a:lnTo>
                <a:lnTo>
                  <a:pt x="1734691" y="6553200"/>
                </a:lnTo>
                <a:lnTo>
                  <a:pt x="1703043" y="6515100"/>
                </a:lnTo>
                <a:lnTo>
                  <a:pt x="1671835" y="6489700"/>
                </a:lnTo>
                <a:lnTo>
                  <a:pt x="1641071" y="6451600"/>
                </a:lnTo>
                <a:lnTo>
                  <a:pt x="1610753" y="6426200"/>
                </a:lnTo>
                <a:lnTo>
                  <a:pt x="1580886" y="6388100"/>
                </a:lnTo>
                <a:lnTo>
                  <a:pt x="1551472" y="6350000"/>
                </a:lnTo>
                <a:lnTo>
                  <a:pt x="1522515" y="6324600"/>
                </a:lnTo>
                <a:lnTo>
                  <a:pt x="1494018" y="6286500"/>
                </a:lnTo>
                <a:lnTo>
                  <a:pt x="1465985" y="6248400"/>
                </a:lnTo>
                <a:lnTo>
                  <a:pt x="1438418" y="6210300"/>
                </a:lnTo>
                <a:lnTo>
                  <a:pt x="1411321" y="6172200"/>
                </a:lnTo>
                <a:lnTo>
                  <a:pt x="1384698" y="6146800"/>
                </a:lnTo>
                <a:lnTo>
                  <a:pt x="1358552" y="6108700"/>
                </a:lnTo>
                <a:lnTo>
                  <a:pt x="1332885" y="6070600"/>
                </a:lnTo>
                <a:lnTo>
                  <a:pt x="1307702" y="6032500"/>
                </a:lnTo>
                <a:lnTo>
                  <a:pt x="1283005" y="5994400"/>
                </a:lnTo>
                <a:lnTo>
                  <a:pt x="1258798" y="5956300"/>
                </a:lnTo>
                <a:lnTo>
                  <a:pt x="1235084" y="5918200"/>
                </a:lnTo>
                <a:lnTo>
                  <a:pt x="1211867" y="5880100"/>
                </a:lnTo>
                <a:lnTo>
                  <a:pt x="1189150" y="5842000"/>
                </a:lnTo>
                <a:lnTo>
                  <a:pt x="1166936" y="5803900"/>
                </a:lnTo>
                <a:lnTo>
                  <a:pt x="1145228" y="5765800"/>
                </a:lnTo>
                <a:lnTo>
                  <a:pt x="1124031" y="5727700"/>
                </a:lnTo>
                <a:lnTo>
                  <a:pt x="1103346" y="5689600"/>
                </a:lnTo>
                <a:lnTo>
                  <a:pt x="1083177" y="5638800"/>
                </a:lnTo>
                <a:lnTo>
                  <a:pt x="1063529" y="5600700"/>
                </a:lnTo>
                <a:lnTo>
                  <a:pt x="1044403" y="5562600"/>
                </a:lnTo>
                <a:lnTo>
                  <a:pt x="1025804" y="5524500"/>
                </a:lnTo>
                <a:lnTo>
                  <a:pt x="1007734" y="5486400"/>
                </a:lnTo>
                <a:lnTo>
                  <a:pt x="990197" y="5435600"/>
                </a:lnTo>
                <a:lnTo>
                  <a:pt x="973196" y="5397500"/>
                </a:lnTo>
                <a:lnTo>
                  <a:pt x="956735" y="5359400"/>
                </a:lnTo>
                <a:lnTo>
                  <a:pt x="940817" y="5308600"/>
                </a:lnTo>
                <a:lnTo>
                  <a:pt x="925445" y="5270500"/>
                </a:lnTo>
                <a:lnTo>
                  <a:pt x="910622" y="5232400"/>
                </a:lnTo>
                <a:lnTo>
                  <a:pt x="896353" y="5181600"/>
                </a:lnTo>
                <a:lnTo>
                  <a:pt x="882639" y="5143500"/>
                </a:lnTo>
                <a:lnTo>
                  <a:pt x="869485" y="5105400"/>
                </a:lnTo>
                <a:lnTo>
                  <a:pt x="856893" y="5054600"/>
                </a:lnTo>
                <a:lnTo>
                  <a:pt x="844868" y="5016500"/>
                </a:lnTo>
                <a:lnTo>
                  <a:pt x="833411" y="4965700"/>
                </a:lnTo>
                <a:lnTo>
                  <a:pt x="822528" y="4927600"/>
                </a:lnTo>
                <a:lnTo>
                  <a:pt x="812220" y="4876800"/>
                </a:lnTo>
                <a:lnTo>
                  <a:pt x="802492" y="4838700"/>
                </a:lnTo>
                <a:lnTo>
                  <a:pt x="793346" y="4787900"/>
                </a:lnTo>
                <a:lnTo>
                  <a:pt x="784786" y="4749800"/>
                </a:lnTo>
                <a:lnTo>
                  <a:pt x="776815" y="4699000"/>
                </a:lnTo>
                <a:lnTo>
                  <a:pt x="769437" y="4660900"/>
                </a:lnTo>
                <a:lnTo>
                  <a:pt x="762655" y="4610100"/>
                </a:lnTo>
                <a:lnTo>
                  <a:pt x="756471" y="4572000"/>
                </a:lnTo>
                <a:lnTo>
                  <a:pt x="750890" y="4521200"/>
                </a:lnTo>
                <a:lnTo>
                  <a:pt x="745915" y="4470400"/>
                </a:lnTo>
                <a:lnTo>
                  <a:pt x="741549" y="4432300"/>
                </a:lnTo>
                <a:lnTo>
                  <a:pt x="737795" y="4381500"/>
                </a:lnTo>
                <a:lnTo>
                  <a:pt x="734657" y="4343400"/>
                </a:lnTo>
                <a:lnTo>
                  <a:pt x="732138" y="4292600"/>
                </a:lnTo>
                <a:lnTo>
                  <a:pt x="730241" y="4241800"/>
                </a:lnTo>
                <a:lnTo>
                  <a:pt x="728970" y="4203700"/>
                </a:lnTo>
                <a:lnTo>
                  <a:pt x="728328" y="4152900"/>
                </a:lnTo>
                <a:lnTo>
                  <a:pt x="728317" y="4114800"/>
                </a:lnTo>
                <a:lnTo>
                  <a:pt x="728943" y="4064000"/>
                </a:lnTo>
                <a:lnTo>
                  <a:pt x="730207" y="4013200"/>
                </a:lnTo>
                <a:lnTo>
                  <a:pt x="734665" y="3924300"/>
                </a:lnTo>
                <a:lnTo>
                  <a:pt x="737865" y="3873500"/>
                </a:lnTo>
                <a:lnTo>
                  <a:pt x="741718" y="3835400"/>
                </a:lnTo>
                <a:lnTo>
                  <a:pt x="746226" y="3784600"/>
                </a:lnTo>
                <a:lnTo>
                  <a:pt x="751393" y="3733800"/>
                </a:lnTo>
                <a:lnTo>
                  <a:pt x="757221" y="3683000"/>
                </a:lnTo>
                <a:lnTo>
                  <a:pt x="763715" y="3644900"/>
                </a:lnTo>
                <a:lnTo>
                  <a:pt x="770877" y="3594100"/>
                </a:lnTo>
                <a:lnTo>
                  <a:pt x="778712" y="3543300"/>
                </a:lnTo>
                <a:lnTo>
                  <a:pt x="787222" y="3505200"/>
                </a:lnTo>
                <a:lnTo>
                  <a:pt x="796410" y="3454400"/>
                </a:lnTo>
                <a:lnTo>
                  <a:pt x="806280" y="3403600"/>
                </a:lnTo>
                <a:lnTo>
                  <a:pt x="816835" y="3365500"/>
                </a:lnTo>
                <a:lnTo>
                  <a:pt x="828761" y="3314700"/>
                </a:lnTo>
                <a:lnTo>
                  <a:pt x="841410" y="3263900"/>
                </a:lnTo>
                <a:lnTo>
                  <a:pt x="854777" y="3213100"/>
                </a:lnTo>
                <a:lnTo>
                  <a:pt x="868856" y="3162300"/>
                </a:lnTo>
                <a:lnTo>
                  <a:pt x="883643" y="3111500"/>
                </a:lnTo>
                <a:lnTo>
                  <a:pt x="899133" y="3073400"/>
                </a:lnTo>
                <a:lnTo>
                  <a:pt x="915322" y="3022600"/>
                </a:lnTo>
                <a:lnTo>
                  <a:pt x="932203" y="2971800"/>
                </a:lnTo>
                <a:lnTo>
                  <a:pt x="949772" y="2933700"/>
                </a:lnTo>
                <a:lnTo>
                  <a:pt x="968025" y="2882900"/>
                </a:lnTo>
                <a:lnTo>
                  <a:pt x="986956" y="2832100"/>
                </a:lnTo>
                <a:lnTo>
                  <a:pt x="1006560" y="2794000"/>
                </a:lnTo>
                <a:lnTo>
                  <a:pt x="1026833" y="2743200"/>
                </a:lnTo>
                <a:lnTo>
                  <a:pt x="1047770" y="2692400"/>
                </a:lnTo>
                <a:lnTo>
                  <a:pt x="1069364" y="2654300"/>
                </a:lnTo>
                <a:lnTo>
                  <a:pt x="1091613" y="2603500"/>
                </a:lnTo>
                <a:lnTo>
                  <a:pt x="1114511" y="2565400"/>
                </a:lnTo>
                <a:lnTo>
                  <a:pt x="1138052" y="2514600"/>
                </a:lnTo>
                <a:lnTo>
                  <a:pt x="1162232" y="2476500"/>
                </a:lnTo>
                <a:lnTo>
                  <a:pt x="1187046" y="2425700"/>
                </a:lnTo>
                <a:lnTo>
                  <a:pt x="1212489" y="2387600"/>
                </a:lnTo>
                <a:lnTo>
                  <a:pt x="1238556" y="2349500"/>
                </a:lnTo>
                <a:lnTo>
                  <a:pt x="1265243" y="2298700"/>
                </a:lnTo>
                <a:lnTo>
                  <a:pt x="1292543" y="2260600"/>
                </a:lnTo>
                <a:lnTo>
                  <a:pt x="1320453" y="2222500"/>
                </a:lnTo>
                <a:lnTo>
                  <a:pt x="1348968" y="2171700"/>
                </a:lnTo>
                <a:lnTo>
                  <a:pt x="1378082" y="2133600"/>
                </a:lnTo>
                <a:lnTo>
                  <a:pt x="1407790" y="2095500"/>
                </a:lnTo>
                <a:lnTo>
                  <a:pt x="1438089" y="2057400"/>
                </a:lnTo>
                <a:lnTo>
                  <a:pt x="1468971" y="2019300"/>
                </a:lnTo>
                <a:lnTo>
                  <a:pt x="1500434" y="1981200"/>
                </a:lnTo>
                <a:lnTo>
                  <a:pt x="1532472" y="1943100"/>
                </a:lnTo>
                <a:lnTo>
                  <a:pt x="1565079" y="1905000"/>
                </a:lnTo>
                <a:lnTo>
                  <a:pt x="1598252" y="1866900"/>
                </a:lnTo>
                <a:lnTo>
                  <a:pt x="1631984" y="1828800"/>
                </a:lnTo>
                <a:lnTo>
                  <a:pt x="1666272" y="1790700"/>
                </a:lnTo>
                <a:lnTo>
                  <a:pt x="1701110" y="1752600"/>
                </a:lnTo>
                <a:lnTo>
                  <a:pt x="1736493" y="1714500"/>
                </a:lnTo>
                <a:lnTo>
                  <a:pt x="1772417" y="1689100"/>
                </a:lnTo>
                <a:lnTo>
                  <a:pt x="1808876" y="1651000"/>
                </a:lnTo>
                <a:lnTo>
                  <a:pt x="1845865" y="1612900"/>
                </a:lnTo>
                <a:lnTo>
                  <a:pt x="1883380" y="1574800"/>
                </a:lnTo>
                <a:lnTo>
                  <a:pt x="1921416" y="1549400"/>
                </a:lnTo>
                <a:lnTo>
                  <a:pt x="1959968" y="1511300"/>
                </a:lnTo>
                <a:lnTo>
                  <a:pt x="1999030" y="1485900"/>
                </a:lnTo>
                <a:lnTo>
                  <a:pt x="2038599" y="1447800"/>
                </a:lnTo>
                <a:lnTo>
                  <a:pt x="2117963" y="1397000"/>
                </a:lnTo>
                <a:lnTo>
                  <a:pt x="2158252" y="1358900"/>
                </a:lnTo>
                <a:lnTo>
                  <a:pt x="2281443" y="1282700"/>
                </a:lnTo>
                <a:lnTo>
                  <a:pt x="2450802" y="1181100"/>
                </a:lnTo>
                <a:lnTo>
                  <a:pt x="2625498" y="1079500"/>
                </a:lnTo>
                <a:lnTo>
                  <a:pt x="2669941" y="1066800"/>
                </a:lnTo>
                <a:lnTo>
                  <a:pt x="2759692" y="1016000"/>
                </a:lnTo>
                <a:lnTo>
                  <a:pt x="2804983" y="1003300"/>
                </a:lnTo>
                <a:lnTo>
                  <a:pt x="2850539" y="977900"/>
                </a:lnTo>
                <a:lnTo>
                  <a:pt x="2896352" y="965200"/>
                </a:lnTo>
                <a:lnTo>
                  <a:pt x="2942413" y="939800"/>
                </a:lnTo>
                <a:lnTo>
                  <a:pt x="3035246" y="914400"/>
                </a:lnTo>
                <a:lnTo>
                  <a:pt x="3082001" y="889000"/>
                </a:lnTo>
                <a:lnTo>
                  <a:pt x="3463040" y="787400"/>
                </a:lnTo>
                <a:lnTo>
                  <a:pt x="3511416" y="787400"/>
                </a:lnTo>
                <a:lnTo>
                  <a:pt x="3608574" y="762000"/>
                </a:lnTo>
                <a:lnTo>
                  <a:pt x="3657338" y="762000"/>
                </a:lnTo>
                <a:lnTo>
                  <a:pt x="3706215" y="749300"/>
                </a:lnTo>
                <a:lnTo>
                  <a:pt x="3755194" y="749300"/>
                </a:lnTo>
                <a:lnTo>
                  <a:pt x="3804269" y="736600"/>
                </a:lnTo>
                <a:lnTo>
                  <a:pt x="3902670" y="736600"/>
                </a:lnTo>
                <a:lnTo>
                  <a:pt x="3951979" y="723900"/>
                </a:lnTo>
                <a:lnTo>
                  <a:pt x="6486203" y="723900"/>
                </a:lnTo>
                <a:lnTo>
                  <a:pt x="6465339" y="711200"/>
                </a:lnTo>
                <a:lnTo>
                  <a:pt x="6423294" y="673100"/>
                </a:lnTo>
                <a:lnTo>
                  <a:pt x="6252050" y="571500"/>
                </a:lnTo>
                <a:lnTo>
                  <a:pt x="6031497" y="444500"/>
                </a:lnTo>
                <a:lnTo>
                  <a:pt x="5986572" y="431800"/>
                </a:lnTo>
                <a:lnTo>
                  <a:pt x="5895952" y="381000"/>
                </a:lnTo>
                <a:lnTo>
                  <a:pt x="5850267" y="368300"/>
                </a:lnTo>
                <a:lnTo>
                  <a:pt x="5758173" y="317500"/>
                </a:lnTo>
                <a:lnTo>
                  <a:pt x="5665148" y="292100"/>
                </a:lnTo>
                <a:lnTo>
                  <a:pt x="5618300" y="266700"/>
                </a:lnTo>
                <a:lnTo>
                  <a:pt x="5571235" y="254000"/>
                </a:lnTo>
                <a:lnTo>
                  <a:pt x="5523959" y="228600"/>
                </a:lnTo>
                <a:lnTo>
                  <a:pt x="5332844" y="177800"/>
                </a:lnTo>
                <a:lnTo>
                  <a:pt x="5284590" y="152400"/>
                </a:lnTo>
                <a:lnTo>
                  <a:pt x="5138768" y="114300"/>
                </a:lnTo>
                <a:lnTo>
                  <a:pt x="5089825" y="114300"/>
                </a:lnTo>
                <a:lnTo>
                  <a:pt x="4893121" y="63500"/>
                </a:lnTo>
                <a:close/>
              </a:path>
              <a:path w="10052050" h="8267700">
                <a:moveTo>
                  <a:pt x="6682041" y="4457700"/>
                </a:moveTo>
                <a:lnTo>
                  <a:pt x="6518337" y="4457700"/>
                </a:lnTo>
                <a:lnTo>
                  <a:pt x="6472313" y="4470400"/>
                </a:lnTo>
                <a:lnTo>
                  <a:pt x="6428688" y="4483100"/>
                </a:lnTo>
                <a:lnTo>
                  <a:pt x="6387881" y="4508500"/>
                </a:lnTo>
                <a:lnTo>
                  <a:pt x="6350315" y="4533900"/>
                </a:lnTo>
                <a:lnTo>
                  <a:pt x="6316409" y="4572000"/>
                </a:lnTo>
                <a:lnTo>
                  <a:pt x="6286585" y="4610100"/>
                </a:lnTo>
                <a:lnTo>
                  <a:pt x="6261865" y="4648200"/>
                </a:lnTo>
                <a:lnTo>
                  <a:pt x="6242991" y="4686300"/>
                </a:lnTo>
                <a:lnTo>
                  <a:pt x="6230073" y="4737100"/>
                </a:lnTo>
                <a:lnTo>
                  <a:pt x="6223222" y="4775200"/>
                </a:lnTo>
                <a:lnTo>
                  <a:pt x="6222546" y="4826000"/>
                </a:lnTo>
                <a:lnTo>
                  <a:pt x="6228157" y="4876800"/>
                </a:lnTo>
                <a:lnTo>
                  <a:pt x="6237525" y="4927600"/>
                </a:lnTo>
                <a:lnTo>
                  <a:pt x="6247470" y="4978400"/>
                </a:lnTo>
                <a:lnTo>
                  <a:pt x="6257991" y="5016500"/>
                </a:lnTo>
                <a:lnTo>
                  <a:pt x="6269087" y="5067300"/>
                </a:lnTo>
                <a:lnTo>
                  <a:pt x="6280756" y="5118100"/>
                </a:lnTo>
                <a:lnTo>
                  <a:pt x="6292998" y="5168900"/>
                </a:lnTo>
                <a:lnTo>
                  <a:pt x="6305810" y="5219700"/>
                </a:lnTo>
                <a:lnTo>
                  <a:pt x="6319192" y="5270500"/>
                </a:lnTo>
                <a:lnTo>
                  <a:pt x="6333141" y="5308600"/>
                </a:lnTo>
                <a:lnTo>
                  <a:pt x="6347657" y="5359400"/>
                </a:lnTo>
                <a:lnTo>
                  <a:pt x="6362739" y="5410200"/>
                </a:lnTo>
                <a:lnTo>
                  <a:pt x="6378384" y="5461000"/>
                </a:lnTo>
                <a:lnTo>
                  <a:pt x="6394592" y="5499100"/>
                </a:lnTo>
                <a:lnTo>
                  <a:pt x="6411361" y="5549900"/>
                </a:lnTo>
                <a:lnTo>
                  <a:pt x="6428690" y="5600700"/>
                </a:lnTo>
                <a:lnTo>
                  <a:pt x="6446577" y="5638800"/>
                </a:lnTo>
                <a:lnTo>
                  <a:pt x="6465021" y="5689600"/>
                </a:lnTo>
                <a:lnTo>
                  <a:pt x="6484021" y="5740400"/>
                </a:lnTo>
                <a:lnTo>
                  <a:pt x="6503575" y="5778500"/>
                </a:lnTo>
                <a:lnTo>
                  <a:pt x="6523682" y="5829300"/>
                </a:lnTo>
                <a:lnTo>
                  <a:pt x="6544341" y="5880100"/>
                </a:lnTo>
                <a:lnTo>
                  <a:pt x="6565550" y="5918200"/>
                </a:lnTo>
                <a:lnTo>
                  <a:pt x="6587308" y="5969000"/>
                </a:lnTo>
                <a:lnTo>
                  <a:pt x="6609613" y="6007100"/>
                </a:lnTo>
                <a:lnTo>
                  <a:pt x="6632465" y="6057900"/>
                </a:lnTo>
                <a:lnTo>
                  <a:pt x="6655861" y="6096000"/>
                </a:lnTo>
                <a:lnTo>
                  <a:pt x="6781805" y="6324600"/>
                </a:lnTo>
                <a:lnTo>
                  <a:pt x="6596324" y="6515100"/>
                </a:lnTo>
                <a:lnTo>
                  <a:pt x="6561138" y="6553200"/>
                </a:lnTo>
                <a:lnTo>
                  <a:pt x="6525457" y="6591300"/>
                </a:lnTo>
                <a:lnTo>
                  <a:pt x="6489292" y="6629400"/>
                </a:lnTo>
                <a:lnTo>
                  <a:pt x="6452649" y="6654800"/>
                </a:lnTo>
                <a:lnTo>
                  <a:pt x="6415536" y="6692900"/>
                </a:lnTo>
                <a:lnTo>
                  <a:pt x="6377964" y="6718300"/>
                </a:lnTo>
                <a:lnTo>
                  <a:pt x="6339938" y="6756400"/>
                </a:lnTo>
                <a:lnTo>
                  <a:pt x="6301468" y="6781800"/>
                </a:lnTo>
                <a:lnTo>
                  <a:pt x="6262562" y="6819900"/>
                </a:lnTo>
                <a:lnTo>
                  <a:pt x="6223229" y="6845300"/>
                </a:lnTo>
                <a:lnTo>
                  <a:pt x="6183476" y="6883400"/>
                </a:lnTo>
                <a:lnTo>
                  <a:pt x="6143311" y="6908800"/>
                </a:lnTo>
                <a:lnTo>
                  <a:pt x="6020433" y="6985000"/>
                </a:lnTo>
                <a:lnTo>
                  <a:pt x="5978707" y="7023100"/>
                </a:lnTo>
                <a:lnTo>
                  <a:pt x="5851340" y="7099300"/>
                </a:lnTo>
                <a:lnTo>
                  <a:pt x="5808183" y="7112000"/>
                </a:lnTo>
                <a:lnTo>
                  <a:pt x="5632269" y="7213600"/>
                </a:lnTo>
                <a:lnTo>
                  <a:pt x="5587510" y="7226300"/>
                </a:lnTo>
                <a:lnTo>
                  <a:pt x="5542456" y="7251700"/>
                </a:lnTo>
                <a:lnTo>
                  <a:pt x="5497114" y="7264400"/>
                </a:lnTo>
                <a:lnTo>
                  <a:pt x="5451494" y="7289800"/>
                </a:lnTo>
                <a:lnTo>
                  <a:pt x="5405602" y="7302500"/>
                </a:lnTo>
                <a:lnTo>
                  <a:pt x="5359448" y="7327900"/>
                </a:lnTo>
                <a:lnTo>
                  <a:pt x="5266386" y="7353300"/>
                </a:lnTo>
                <a:lnTo>
                  <a:pt x="5219494" y="7378700"/>
                </a:lnTo>
                <a:lnTo>
                  <a:pt x="4788130" y="7493000"/>
                </a:lnTo>
                <a:lnTo>
                  <a:pt x="4739315" y="7493000"/>
                </a:lnTo>
                <a:lnTo>
                  <a:pt x="4641252" y="7518400"/>
                </a:lnTo>
                <a:lnTo>
                  <a:pt x="4592021" y="7518400"/>
                </a:lnTo>
                <a:lnTo>
                  <a:pt x="4542668" y="7531100"/>
                </a:lnTo>
                <a:lnTo>
                  <a:pt x="4443629" y="7531100"/>
                </a:lnTo>
                <a:lnTo>
                  <a:pt x="4393959" y="7543800"/>
                </a:lnTo>
                <a:lnTo>
                  <a:pt x="6498430" y="7543800"/>
                </a:lnTo>
                <a:lnTo>
                  <a:pt x="6599674" y="7480300"/>
                </a:lnTo>
                <a:lnTo>
                  <a:pt x="6639616" y="7442200"/>
                </a:lnTo>
                <a:lnTo>
                  <a:pt x="6679244" y="7416800"/>
                </a:lnTo>
                <a:lnTo>
                  <a:pt x="6718551" y="7378700"/>
                </a:lnTo>
                <a:lnTo>
                  <a:pt x="6757534" y="7353300"/>
                </a:lnTo>
                <a:lnTo>
                  <a:pt x="6796189" y="7315200"/>
                </a:lnTo>
                <a:lnTo>
                  <a:pt x="6834510" y="7289800"/>
                </a:lnTo>
                <a:lnTo>
                  <a:pt x="6872494" y="7251700"/>
                </a:lnTo>
                <a:lnTo>
                  <a:pt x="6910135" y="7226300"/>
                </a:lnTo>
                <a:lnTo>
                  <a:pt x="6984375" y="7150100"/>
                </a:lnTo>
                <a:lnTo>
                  <a:pt x="7231865" y="6921500"/>
                </a:lnTo>
                <a:lnTo>
                  <a:pt x="8330138" y="6921500"/>
                </a:lnTo>
                <a:lnTo>
                  <a:pt x="8310779" y="6908800"/>
                </a:lnTo>
                <a:lnTo>
                  <a:pt x="8272469" y="6870700"/>
                </a:lnTo>
                <a:lnTo>
                  <a:pt x="8197092" y="6819900"/>
                </a:lnTo>
                <a:lnTo>
                  <a:pt x="8160034" y="6794500"/>
                </a:lnTo>
                <a:lnTo>
                  <a:pt x="8123404" y="6756400"/>
                </a:lnTo>
                <a:lnTo>
                  <a:pt x="8087205" y="6731000"/>
                </a:lnTo>
                <a:lnTo>
                  <a:pt x="8051443" y="6692900"/>
                </a:lnTo>
                <a:lnTo>
                  <a:pt x="8016122" y="6667500"/>
                </a:lnTo>
                <a:lnTo>
                  <a:pt x="7981248" y="6629400"/>
                </a:lnTo>
                <a:lnTo>
                  <a:pt x="7946825" y="6604000"/>
                </a:lnTo>
                <a:lnTo>
                  <a:pt x="7912858" y="6565900"/>
                </a:lnTo>
                <a:lnTo>
                  <a:pt x="7879352" y="6540500"/>
                </a:lnTo>
                <a:lnTo>
                  <a:pt x="7846311" y="6502400"/>
                </a:lnTo>
                <a:lnTo>
                  <a:pt x="7813741" y="6464300"/>
                </a:lnTo>
                <a:lnTo>
                  <a:pt x="7781646" y="6438900"/>
                </a:lnTo>
                <a:lnTo>
                  <a:pt x="7750031" y="6400800"/>
                </a:lnTo>
                <a:lnTo>
                  <a:pt x="7718901" y="6362700"/>
                </a:lnTo>
                <a:lnTo>
                  <a:pt x="7688261" y="6324600"/>
                </a:lnTo>
                <a:lnTo>
                  <a:pt x="7658115" y="6286500"/>
                </a:lnTo>
                <a:lnTo>
                  <a:pt x="7628469" y="6248400"/>
                </a:lnTo>
                <a:lnTo>
                  <a:pt x="7599327" y="6210300"/>
                </a:lnTo>
                <a:lnTo>
                  <a:pt x="7570694" y="6184900"/>
                </a:lnTo>
                <a:lnTo>
                  <a:pt x="7542575" y="6146800"/>
                </a:lnTo>
                <a:lnTo>
                  <a:pt x="7514974" y="6108700"/>
                </a:lnTo>
                <a:lnTo>
                  <a:pt x="7487897" y="6057900"/>
                </a:lnTo>
                <a:lnTo>
                  <a:pt x="7461348" y="6019800"/>
                </a:lnTo>
                <a:lnTo>
                  <a:pt x="7435332" y="5981700"/>
                </a:lnTo>
                <a:lnTo>
                  <a:pt x="7409854" y="5943600"/>
                </a:lnTo>
                <a:lnTo>
                  <a:pt x="7384919" y="5905500"/>
                </a:lnTo>
                <a:lnTo>
                  <a:pt x="7360532" y="5867400"/>
                </a:lnTo>
                <a:lnTo>
                  <a:pt x="7336696" y="5829300"/>
                </a:lnTo>
                <a:lnTo>
                  <a:pt x="7313418" y="5778500"/>
                </a:lnTo>
                <a:lnTo>
                  <a:pt x="7290702" y="5740400"/>
                </a:lnTo>
                <a:lnTo>
                  <a:pt x="7268553" y="5702300"/>
                </a:lnTo>
                <a:lnTo>
                  <a:pt x="7246976" y="5651500"/>
                </a:lnTo>
                <a:lnTo>
                  <a:pt x="7225975" y="5613400"/>
                </a:lnTo>
                <a:lnTo>
                  <a:pt x="7205555" y="5575300"/>
                </a:lnTo>
                <a:lnTo>
                  <a:pt x="7185722" y="5524500"/>
                </a:lnTo>
                <a:lnTo>
                  <a:pt x="7166479" y="5486400"/>
                </a:lnTo>
                <a:lnTo>
                  <a:pt x="7147832" y="5435600"/>
                </a:lnTo>
                <a:lnTo>
                  <a:pt x="7129786" y="5397500"/>
                </a:lnTo>
                <a:lnTo>
                  <a:pt x="7112345" y="5346700"/>
                </a:lnTo>
                <a:lnTo>
                  <a:pt x="7095515" y="5308600"/>
                </a:lnTo>
                <a:lnTo>
                  <a:pt x="7079299" y="5257800"/>
                </a:lnTo>
                <a:lnTo>
                  <a:pt x="7063704" y="5219700"/>
                </a:lnTo>
                <a:lnTo>
                  <a:pt x="7048733" y="5168900"/>
                </a:lnTo>
                <a:lnTo>
                  <a:pt x="7034391" y="5118100"/>
                </a:lnTo>
                <a:lnTo>
                  <a:pt x="7020684" y="5080000"/>
                </a:lnTo>
                <a:lnTo>
                  <a:pt x="7007616" y="5029200"/>
                </a:lnTo>
                <a:lnTo>
                  <a:pt x="6995192" y="4978400"/>
                </a:lnTo>
                <a:lnTo>
                  <a:pt x="6983417" y="4940300"/>
                </a:lnTo>
                <a:lnTo>
                  <a:pt x="6972295" y="4889500"/>
                </a:lnTo>
                <a:lnTo>
                  <a:pt x="6961832" y="4838700"/>
                </a:lnTo>
                <a:lnTo>
                  <a:pt x="6952032" y="4787900"/>
                </a:lnTo>
                <a:lnTo>
                  <a:pt x="6942900" y="4737100"/>
                </a:lnTo>
                <a:lnTo>
                  <a:pt x="6931750" y="4699000"/>
                </a:lnTo>
                <a:lnTo>
                  <a:pt x="6915170" y="4660900"/>
                </a:lnTo>
                <a:lnTo>
                  <a:pt x="6893577" y="4610100"/>
                </a:lnTo>
                <a:lnTo>
                  <a:pt x="6867386" y="4584700"/>
                </a:lnTo>
                <a:lnTo>
                  <a:pt x="6837014" y="4546600"/>
                </a:lnTo>
                <a:lnTo>
                  <a:pt x="6802877" y="4521200"/>
                </a:lnTo>
                <a:lnTo>
                  <a:pt x="6765392" y="4495800"/>
                </a:lnTo>
                <a:lnTo>
                  <a:pt x="6724975" y="4470400"/>
                </a:lnTo>
                <a:lnTo>
                  <a:pt x="6682041" y="4457700"/>
                </a:lnTo>
                <a:close/>
              </a:path>
              <a:path w="10052050" h="8267700">
                <a:moveTo>
                  <a:pt x="6590293" y="4445000"/>
                </a:moveTo>
                <a:lnTo>
                  <a:pt x="6555940" y="4445000"/>
                </a:lnTo>
                <a:lnTo>
                  <a:pt x="6537720" y="4457700"/>
                </a:lnTo>
                <a:lnTo>
                  <a:pt x="6637009" y="4457700"/>
                </a:lnTo>
                <a:lnTo>
                  <a:pt x="6590293" y="4445000"/>
                </a:lnTo>
                <a:close/>
              </a:path>
              <a:path w="10052050" h="8267700">
                <a:moveTo>
                  <a:pt x="6486203" y="723900"/>
                </a:moveTo>
                <a:lnTo>
                  <a:pt x="4353078" y="723900"/>
                </a:lnTo>
                <a:lnTo>
                  <a:pt x="4404345" y="736600"/>
                </a:lnTo>
                <a:lnTo>
                  <a:pt x="4507305" y="736600"/>
                </a:lnTo>
                <a:lnTo>
                  <a:pt x="4558973" y="749300"/>
                </a:lnTo>
                <a:lnTo>
                  <a:pt x="4610749" y="749300"/>
                </a:lnTo>
                <a:lnTo>
                  <a:pt x="4714574" y="774700"/>
                </a:lnTo>
                <a:lnTo>
                  <a:pt x="4766596" y="774700"/>
                </a:lnTo>
                <a:lnTo>
                  <a:pt x="4922951" y="812800"/>
                </a:lnTo>
                <a:lnTo>
                  <a:pt x="5210509" y="889000"/>
                </a:lnTo>
                <a:lnTo>
                  <a:pt x="5257387" y="914400"/>
                </a:lnTo>
                <a:lnTo>
                  <a:pt x="5350200" y="939800"/>
                </a:lnTo>
                <a:lnTo>
                  <a:pt x="5396123" y="965200"/>
                </a:lnTo>
                <a:lnTo>
                  <a:pt x="5486978" y="990600"/>
                </a:lnTo>
                <a:lnTo>
                  <a:pt x="5576477" y="1041400"/>
                </a:lnTo>
                <a:lnTo>
                  <a:pt x="5620705" y="1054100"/>
                </a:lnTo>
                <a:lnTo>
                  <a:pt x="5708092" y="1104900"/>
                </a:lnTo>
                <a:lnTo>
                  <a:pt x="5751241" y="1117600"/>
                </a:lnTo>
                <a:lnTo>
                  <a:pt x="5794019" y="1143000"/>
                </a:lnTo>
                <a:lnTo>
                  <a:pt x="5920082" y="1219200"/>
                </a:lnTo>
                <a:lnTo>
                  <a:pt x="6042628" y="1295400"/>
                </a:lnTo>
                <a:lnTo>
                  <a:pt x="6161517" y="1371600"/>
                </a:lnTo>
                <a:lnTo>
                  <a:pt x="6200310" y="1409700"/>
                </a:lnTo>
                <a:lnTo>
                  <a:pt x="6276609" y="1460500"/>
                </a:lnTo>
                <a:lnTo>
                  <a:pt x="6314106" y="1498600"/>
                </a:lnTo>
                <a:lnTo>
                  <a:pt x="6351159" y="1524000"/>
                </a:lnTo>
                <a:lnTo>
                  <a:pt x="6387765" y="1562100"/>
                </a:lnTo>
                <a:lnTo>
                  <a:pt x="6423918" y="1587500"/>
                </a:lnTo>
                <a:lnTo>
                  <a:pt x="6459613" y="1625600"/>
                </a:lnTo>
                <a:lnTo>
                  <a:pt x="6494845" y="1651000"/>
                </a:lnTo>
                <a:lnTo>
                  <a:pt x="6529609" y="1689100"/>
                </a:lnTo>
                <a:lnTo>
                  <a:pt x="6563898" y="1714500"/>
                </a:lnTo>
                <a:lnTo>
                  <a:pt x="6597709" y="1752600"/>
                </a:lnTo>
                <a:lnTo>
                  <a:pt x="6631037" y="1790700"/>
                </a:lnTo>
                <a:lnTo>
                  <a:pt x="6663875" y="1828800"/>
                </a:lnTo>
                <a:lnTo>
                  <a:pt x="6696218" y="1854200"/>
                </a:lnTo>
                <a:lnTo>
                  <a:pt x="6728063" y="1892300"/>
                </a:lnTo>
                <a:lnTo>
                  <a:pt x="6759402" y="1930400"/>
                </a:lnTo>
                <a:lnTo>
                  <a:pt x="6790232" y="1968500"/>
                </a:lnTo>
                <a:lnTo>
                  <a:pt x="6820547" y="2006600"/>
                </a:lnTo>
                <a:lnTo>
                  <a:pt x="6850342" y="2044700"/>
                </a:lnTo>
                <a:lnTo>
                  <a:pt x="6879611" y="2082800"/>
                </a:lnTo>
                <a:lnTo>
                  <a:pt x="6908350" y="2120900"/>
                </a:lnTo>
                <a:lnTo>
                  <a:pt x="6936554" y="2159000"/>
                </a:lnTo>
                <a:lnTo>
                  <a:pt x="6964216" y="2197100"/>
                </a:lnTo>
                <a:lnTo>
                  <a:pt x="6991333" y="2235200"/>
                </a:lnTo>
                <a:lnTo>
                  <a:pt x="7017898" y="2273300"/>
                </a:lnTo>
                <a:lnTo>
                  <a:pt x="7043907" y="2324100"/>
                </a:lnTo>
                <a:lnTo>
                  <a:pt x="7069354" y="2362200"/>
                </a:lnTo>
                <a:lnTo>
                  <a:pt x="7094235" y="2400300"/>
                </a:lnTo>
                <a:lnTo>
                  <a:pt x="7118544" y="2438400"/>
                </a:lnTo>
                <a:lnTo>
                  <a:pt x="7142275" y="2489200"/>
                </a:lnTo>
                <a:lnTo>
                  <a:pt x="7165425" y="2527300"/>
                </a:lnTo>
                <a:lnTo>
                  <a:pt x="7187987" y="2578100"/>
                </a:lnTo>
                <a:lnTo>
                  <a:pt x="7209956" y="2616200"/>
                </a:lnTo>
                <a:lnTo>
                  <a:pt x="7231328" y="2654300"/>
                </a:lnTo>
                <a:lnTo>
                  <a:pt x="7252097" y="2705100"/>
                </a:lnTo>
                <a:lnTo>
                  <a:pt x="7272258" y="2743200"/>
                </a:lnTo>
                <a:lnTo>
                  <a:pt x="7291805" y="2794000"/>
                </a:lnTo>
                <a:lnTo>
                  <a:pt x="7310735" y="2844800"/>
                </a:lnTo>
                <a:lnTo>
                  <a:pt x="7329040" y="2882900"/>
                </a:lnTo>
                <a:lnTo>
                  <a:pt x="7346717" y="2933700"/>
                </a:lnTo>
                <a:lnTo>
                  <a:pt x="7363759" y="2971800"/>
                </a:lnTo>
                <a:lnTo>
                  <a:pt x="7380163" y="3022600"/>
                </a:lnTo>
                <a:lnTo>
                  <a:pt x="7395922" y="3073400"/>
                </a:lnTo>
                <a:lnTo>
                  <a:pt x="7411032" y="3111500"/>
                </a:lnTo>
                <a:lnTo>
                  <a:pt x="7425487" y="3162300"/>
                </a:lnTo>
                <a:lnTo>
                  <a:pt x="7439283" y="3213100"/>
                </a:lnTo>
                <a:lnTo>
                  <a:pt x="7452413" y="3263900"/>
                </a:lnTo>
                <a:lnTo>
                  <a:pt x="7468239" y="3302000"/>
                </a:lnTo>
                <a:lnTo>
                  <a:pt x="7489754" y="3352800"/>
                </a:lnTo>
                <a:lnTo>
                  <a:pt x="7516461" y="3390900"/>
                </a:lnTo>
                <a:lnTo>
                  <a:pt x="7547862" y="3429000"/>
                </a:lnTo>
                <a:lnTo>
                  <a:pt x="7583460" y="3454400"/>
                </a:lnTo>
                <a:lnTo>
                  <a:pt x="7622758" y="3479800"/>
                </a:lnTo>
                <a:lnTo>
                  <a:pt x="7665259" y="3505200"/>
                </a:lnTo>
                <a:lnTo>
                  <a:pt x="7710467" y="3517900"/>
                </a:lnTo>
                <a:lnTo>
                  <a:pt x="7757882" y="3530600"/>
                </a:lnTo>
                <a:lnTo>
                  <a:pt x="7874264" y="3530600"/>
                </a:lnTo>
                <a:lnTo>
                  <a:pt x="7896473" y="3517900"/>
                </a:lnTo>
                <a:lnTo>
                  <a:pt x="7943454" y="3505200"/>
                </a:lnTo>
                <a:lnTo>
                  <a:pt x="7986879" y="3479800"/>
                </a:lnTo>
                <a:lnTo>
                  <a:pt x="8026435" y="3454400"/>
                </a:lnTo>
                <a:lnTo>
                  <a:pt x="8061813" y="3416300"/>
                </a:lnTo>
                <a:lnTo>
                  <a:pt x="8092700" y="3390900"/>
                </a:lnTo>
                <a:lnTo>
                  <a:pt x="8118785" y="3352800"/>
                </a:lnTo>
                <a:lnTo>
                  <a:pt x="8139757" y="3302000"/>
                </a:lnTo>
                <a:lnTo>
                  <a:pt x="8155305" y="3263900"/>
                </a:lnTo>
                <a:lnTo>
                  <a:pt x="8165116" y="3213100"/>
                </a:lnTo>
                <a:lnTo>
                  <a:pt x="8168880" y="3175000"/>
                </a:lnTo>
                <a:lnTo>
                  <a:pt x="8166285" y="3124200"/>
                </a:lnTo>
                <a:lnTo>
                  <a:pt x="8157020" y="3073400"/>
                </a:lnTo>
                <a:lnTo>
                  <a:pt x="8143222" y="3022600"/>
                </a:lnTo>
                <a:lnTo>
                  <a:pt x="8128857" y="2971800"/>
                </a:lnTo>
                <a:lnTo>
                  <a:pt x="8113929" y="2921000"/>
                </a:lnTo>
                <a:lnTo>
                  <a:pt x="8098440" y="2870200"/>
                </a:lnTo>
                <a:lnTo>
                  <a:pt x="8082394" y="2832100"/>
                </a:lnTo>
                <a:lnTo>
                  <a:pt x="8065793" y="2781300"/>
                </a:lnTo>
                <a:lnTo>
                  <a:pt x="8048640" y="2730500"/>
                </a:lnTo>
                <a:lnTo>
                  <a:pt x="8030938" y="2679700"/>
                </a:lnTo>
                <a:lnTo>
                  <a:pt x="8012690" y="2628900"/>
                </a:lnTo>
                <a:lnTo>
                  <a:pt x="7993899" y="2590800"/>
                </a:lnTo>
                <a:lnTo>
                  <a:pt x="7974567" y="2540000"/>
                </a:lnTo>
                <a:lnTo>
                  <a:pt x="7954698" y="2489200"/>
                </a:lnTo>
                <a:lnTo>
                  <a:pt x="7934295" y="2451100"/>
                </a:lnTo>
                <a:lnTo>
                  <a:pt x="7913360" y="2400300"/>
                </a:lnTo>
                <a:lnTo>
                  <a:pt x="7891896" y="2349500"/>
                </a:lnTo>
                <a:lnTo>
                  <a:pt x="7869906" y="2311400"/>
                </a:lnTo>
                <a:lnTo>
                  <a:pt x="7847393" y="2260600"/>
                </a:lnTo>
                <a:lnTo>
                  <a:pt x="7824361" y="2222500"/>
                </a:lnTo>
                <a:lnTo>
                  <a:pt x="7800811" y="2171700"/>
                </a:lnTo>
                <a:lnTo>
                  <a:pt x="7675411" y="1943100"/>
                </a:lnTo>
                <a:lnTo>
                  <a:pt x="7860296" y="1752600"/>
                </a:lnTo>
                <a:lnTo>
                  <a:pt x="7895427" y="1714500"/>
                </a:lnTo>
                <a:lnTo>
                  <a:pt x="7931050" y="1676400"/>
                </a:lnTo>
                <a:lnTo>
                  <a:pt x="7967157" y="1651000"/>
                </a:lnTo>
                <a:lnTo>
                  <a:pt x="8003740" y="1612900"/>
                </a:lnTo>
                <a:lnTo>
                  <a:pt x="8040789" y="1574800"/>
                </a:lnTo>
                <a:lnTo>
                  <a:pt x="8078298" y="1549400"/>
                </a:lnTo>
                <a:lnTo>
                  <a:pt x="8116258" y="1511300"/>
                </a:lnTo>
                <a:lnTo>
                  <a:pt x="8154660" y="1485900"/>
                </a:lnTo>
                <a:lnTo>
                  <a:pt x="8193497" y="1447800"/>
                </a:lnTo>
                <a:lnTo>
                  <a:pt x="8272440" y="1397000"/>
                </a:lnTo>
                <a:lnTo>
                  <a:pt x="8312530" y="1358900"/>
                </a:lnTo>
                <a:lnTo>
                  <a:pt x="8332776" y="1346200"/>
                </a:lnTo>
                <a:lnTo>
                  <a:pt x="7228032" y="1346200"/>
                </a:lnTo>
                <a:lnTo>
                  <a:pt x="6981171" y="1117600"/>
                </a:lnTo>
                <a:lnTo>
                  <a:pt x="6943656" y="1079500"/>
                </a:lnTo>
                <a:lnTo>
                  <a:pt x="6905762" y="1041400"/>
                </a:lnTo>
                <a:lnTo>
                  <a:pt x="6867492" y="1016000"/>
                </a:lnTo>
                <a:lnTo>
                  <a:pt x="6828853" y="977900"/>
                </a:lnTo>
                <a:lnTo>
                  <a:pt x="6789850" y="952500"/>
                </a:lnTo>
                <a:lnTo>
                  <a:pt x="6750487" y="914400"/>
                </a:lnTo>
                <a:lnTo>
                  <a:pt x="6710771" y="889000"/>
                </a:lnTo>
                <a:lnTo>
                  <a:pt x="6670706" y="850900"/>
                </a:lnTo>
                <a:lnTo>
                  <a:pt x="6630298" y="825500"/>
                </a:lnTo>
                <a:lnTo>
                  <a:pt x="6589552" y="787400"/>
                </a:lnTo>
                <a:lnTo>
                  <a:pt x="6486203" y="723900"/>
                </a:lnTo>
                <a:close/>
              </a:path>
              <a:path w="10052050" h="8267700">
                <a:moveTo>
                  <a:pt x="10051961" y="0"/>
                </a:moveTo>
                <a:lnTo>
                  <a:pt x="10004195" y="0"/>
                </a:lnTo>
                <a:lnTo>
                  <a:pt x="9954598" y="12700"/>
                </a:lnTo>
                <a:lnTo>
                  <a:pt x="9855723" y="12700"/>
                </a:lnTo>
                <a:lnTo>
                  <a:pt x="9806453" y="25400"/>
                </a:lnTo>
                <a:lnTo>
                  <a:pt x="9757301" y="25400"/>
                </a:lnTo>
                <a:lnTo>
                  <a:pt x="9708272" y="38100"/>
                </a:lnTo>
                <a:lnTo>
                  <a:pt x="9659369" y="38100"/>
                </a:lnTo>
                <a:lnTo>
                  <a:pt x="9561961" y="63500"/>
                </a:lnTo>
                <a:lnTo>
                  <a:pt x="9513464" y="63500"/>
                </a:lnTo>
                <a:lnTo>
                  <a:pt x="8990518" y="203200"/>
                </a:lnTo>
                <a:lnTo>
                  <a:pt x="8944048" y="228600"/>
                </a:lnTo>
                <a:lnTo>
                  <a:pt x="8851707" y="254000"/>
                </a:lnTo>
                <a:lnTo>
                  <a:pt x="8805844" y="279400"/>
                </a:lnTo>
                <a:lnTo>
                  <a:pt x="8714756" y="304800"/>
                </a:lnTo>
                <a:lnTo>
                  <a:pt x="8669540" y="330200"/>
                </a:lnTo>
                <a:lnTo>
                  <a:pt x="8624548" y="342900"/>
                </a:lnTo>
                <a:lnTo>
                  <a:pt x="8535256" y="393700"/>
                </a:lnTo>
                <a:lnTo>
                  <a:pt x="8490964" y="406400"/>
                </a:lnTo>
                <a:lnTo>
                  <a:pt x="8316263" y="508000"/>
                </a:lnTo>
                <a:lnTo>
                  <a:pt x="8273226" y="520700"/>
                </a:lnTo>
                <a:lnTo>
                  <a:pt x="8062099" y="647700"/>
                </a:lnTo>
                <a:lnTo>
                  <a:pt x="8020715" y="685800"/>
                </a:lnTo>
                <a:lnTo>
                  <a:pt x="7858137" y="787400"/>
                </a:lnTo>
                <a:lnTo>
                  <a:pt x="7818253" y="825500"/>
                </a:lnTo>
                <a:lnTo>
                  <a:pt x="7778683" y="850900"/>
                </a:lnTo>
                <a:lnTo>
                  <a:pt x="7739430" y="889000"/>
                </a:lnTo>
                <a:lnTo>
                  <a:pt x="7700500" y="914400"/>
                </a:lnTo>
                <a:lnTo>
                  <a:pt x="7661896" y="952500"/>
                </a:lnTo>
                <a:lnTo>
                  <a:pt x="7623623" y="977900"/>
                </a:lnTo>
                <a:lnTo>
                  <a:pt x="7585685" y="1016000"/>
                </a:lnTo>
                <a:lnTo>
                  <a:pt x="7548088" y="1041400"/>
                </a:lnTo>
                <a:lnTo>
                  <a:pt x="7473931" y="1117600"/>
                </a:lnTo>
                <a:lnTo>
                  <a:pt x="7228032" y="1346200"/>
                </a:lnTo>
                <a:lnTo>
                  <a:pt x="8332776" y="1346200"/>
                </a:lnTo>
                <a:lnTo>
                  <a:pt x="8435175" y="1282700"/>
                </a:lnTo>
                <a:lnTo>
                  <a:pt x="8561210" y="1206500"/>
                </a:lnTo>
                <a:lnTo>
                  <a:pt x="8734144" y="1104900"/>
                </a:lnTo>
                <a:lnTo>
                  <a:pt x="8778195" y="1079500"/>
                </a:lnTo>
                <a:lnTo>
                  <a:pt x="8822557" y="1066800"/>
                </a:lnTo>
                <a:lnTo>
                  <a:pt x="8912179" y="1016000"/>
                </a:lnTo>
                <a:lnTo>
                  <a:pt x="8957424" y="1003300"/>
                </a:lnTo>
                <a:lnTo>
                  <a:pt x="9002946" y="977900"/>
                </a:lnTo>
                <a:lnTo>
                  <a:pt x="9048737" y="965200"/>
                </a:lnTo>
                <a:lnTo>
                  <a:pt x="9094789" y="939800"/>
                </a:lnTo>
                <a:lnTo>
                  <a:pt x="9187645" y="914400"/>
                </a:lnTo>
                <a:lnTo>
                  <a:pt x="9234431" y="889000"/>
                </a:lnTo>
                <a:lnTo>
                  <a:pt x="9616243" y="787400"/>
                </a:lnTo>
                <a:lnTo>
                  <a:pt x="9664786" y="787400"/>
                </a:lnTo>
                <a:lnTo>
                  <a:pt x="9762325" y="762000"/>
                </a:lnTo>
                <a:lnTo>
                  <a:pt x="9811305" y="762000"/>
                </a:lnTo>
                <a:lnTo>
                  <a:pt x="9860414" y="749300"/>
                </a:lnTo>
                <a:lnTo>
                  <a:pt x="9909644" y="749300"/>
                </a:lnTo>
                <a:lnTo>
                  <a:pt x="9958987" y="736600"/>
                </a:lnTo>
                <a:lnTo>
                  <a:pt x="10051961" y="736600"/>
                </a:lnTo>
                <a:lnTo>
                  <a:pt x="10051961" y="0"/>
                </a:lnTo>
                <a:close/>
              </a:path>
              <a:path w="10052050" h="8267700">
                <a:moveTo>
                  <a:pt x="4744652" y="38100"/>
                </a:moveTo>
                <a:lnTo>
                  <a:pt x="3548440" y="38100"/>
                </a:lnTo>
                <a:lnTo>
                  <a:pt x="3449708" y="63500"/>
                </a:lnTo>
                <a:lnTo>
                  <a:pt x="4843708" y="63500"/>
                </a:lnTo>
                <a:lnTo>
                  <a:pt x="4744652" y="38100"/>
                </a:lnTo>
                <a:close/>
              </a:path>
              <a:path w="10052050" h="8267700">
                <a:moveTo>
                  <a:pt x="4645341" y="25400"/>
                </a:moveTo>
                <a:lnTo>
                  <a:pt x="3647553" y="25400"/>
                </a:lnTo>
                <a:lnTo>
                  <a:pt x="3597952" y="38100"/>
                </a:lnTo>
                <a:lnTo>
                  <a:pt x="4695025" y="38100"/>
                </a:lnTo>
                <a:lnTo>
                  <a:pt x="4645341" y="25400"/>
                </a:lnTo>
                <a:close/>
              </a:path>
              <a:path w="10052050" h="8267700">
                <a:moveTo>
                  <a:pt x="4545837" y="12700"/>
                </a:moveTo>
                <a:lnTo>
                  <a:pt x="3796829" y="12700"/>
                </a:lnTo>
                <a:lnTo>
                  <a:pt x="3746998" y="25400"/>
                </a:lnTo>
                <a:lnTo>
                  <a:pt x="4595609" y="25400"/>
                </a:lnTo>
                <a:lnTo>
                  <a:pt x="4545837" y="12700"/>
                </a:lnTo>
                <a:close/>
              </a:path>
              <a:path w="10052050" h="8267700">
                <a:moveTo>
                  <a:pt x="4346498" y="0"/>
                </a:moveTo>
                <a:lnTo>
                  <a:pt x="3946690" y="0"/>
                </a:lnTo>
                <a:lnTo>
                  <a:pt x="3896682" y="12700"/>
                </a:lnTo>
                <a:lnTo>
                  <a:pt x="4396355" y="12700"/>
                </a:lnTo>
                <a:lnTo>
                  <a:pt x="4346498" y="0"/>
                </a:lnTo>
                <a:close/>
              </a:path>
            </a:pathLst>
          </a:custGeom>
          <a:solidFill>
            <a:srgbClr val="FCC356">
              <a:alpha val="54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286" y="837681"/>
            <a:ext cx="2384415" cy="12362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rgbClr val="FAB428"/>
                </a:solidFill>
                <a:latin typeface="Calibri"/>
                <a:cs typeface="Calibri"/>
              </a:defRPr>
            </a:lvl1pPr>
          </a:lstStyle>
          <a:p>
            <a:pPr marL="35560">
              <a:lnSpc>
                <a:spcPts val="244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77090" y="1413854"/>
            <a:ext cx="12749919" cy="1125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4970" y="3128565"/>
            <a:ext cx="18454158" cy="685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919488" y="10458185"/>
            <a:ext cx="391159" cy="339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rgbClr val="FAB428"/>
                </a:solidFill>
                <a:latin typeface="Calibri"/>
                <a:cs typeface="Calibri"/>
              </a:defRPr>
            </a:lvl1pPr>
          </a:lstStyle>
          <a:p>
            <a:pPr marL="35560">
              <a:lnSpc>
                <a:spcPts val="2445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9.emf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1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755658-BF61-3D4D-A7D0-9E3EA385EFD1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E6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57A51-3B67-834F-A2E6-E7DD4327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3" r="576" b="11068"/>
          <a:stretch/>
        </p:blipFill>
        <p:spPr>
          <a:xfrm>
            <a:off x="-1" y="644577"/>
            <a:ext cx="20104101" cy="1066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4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4164AD8-54D1-BE4C-BC6B-C82F6778B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43"/>
          <a:stretch/>
        </p:blipFill>
        <p:spPr>
          <a:xfrm>
            <a:off x="0" y="9845003"/>
            <a:ext cx="20104100" cy="14643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1F7922-0C48-0D48-B1DC-F4CA2BA55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039" y="273948"/>
            <a:ext cx="5554594" cy="564138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4970" y="1853492"/>
            <a:ext cx="3878579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140" dirty="0">
                <a:solidFill>
                  <a:srgbClr val="DE6F5E"/>
                </a:solidFill>
                <a:latin typeface="MuseoSansRounded-700"/>
                <a:cs typeface="MuseoSansRounded-700"/>
              </a:rPr>
              <a:t>Contents</a:t>
            </a:r>
            <a:endParaRPr sz="7400" dirty="0">
              <a:solidFill>
                <a:srgbClr val="DE6F5E"/>
              </a:solidFill>
              <a:latin typeface="MuseoSansRounded-700"/>
              <a:cs typeface="MuseoSansRounded-70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05209" y="3345954"/>
            <a:ext cx="9330055" cy="1167765"/>
            <a:chOff x="1005209" y="3345954"/>
            <a:chExt cx="9330055" cy="1167765"/>
          </a:xfrm>
        </p:grpSpPr>
        <p:sp>
          <p:nvSpPr>
            <p:cNvPr id="4" name="object 4"/>
            <p:cNvSpPr/>
            <p:nvPr/>
          </p:nvSpPr>
          <p:spPr>
            <a:xfrm>
              <a:off x="1213779" y="3350675"/>
              <a:ext cx="9121140" cy="1158240"/>
            </a:xfrm>
            <a:custGeom>
              <a:avLst/>
              <a:gdLst/>
              <a:ahLst/>
              <a:cxnLst/>
              <a:rect l="l" t="t" r="r" b="b"/>
              <a:pathLst>
                <a:path w="9121140" h="1158239">
                  <a:moveTo>
                    <a:pt x="8542095" y="0"/>
                  </a:moveTo>
                  <a:lnTo>
                    <a:pt x="578882" y="0"/>
                  </a:lnTo>
                  <a:lnTo>
                    <a:pt x="531405" y="1918"/>
                  </a:lnTo>
                  <a:lnTo>
                    <a:pt x="484985" y="7576"/>
                  </a:lnTo>
                  <a:lnTo>
                    <a:pt x="439770" y="16823"/>
                  </a:lnTo>
                  <a:lnTo>
                    <a:pt x="395911" y="29511"/>
                  </a:lnTo>
                  <a:lnTo>
                    <a:pt x="353555" y="45491"/>
                  </a:lnTo>
                  <a:lnTo>
                    <a:pt x="312853" y="64613"/>
                  </a:lnTo>
                  <a:lnTo>
                    <a:pt x="273952" y="86730"/>
                  </a:lnTo>
                  <a:lnTo>
                    <a:pt x="237002" y="111691"/>
                  </a:lnTo>
                  <a:lnTo>
                    <a:pt x="202152" y="139347"/>
                  </a:lnTo>
                  <a:lnTo>
                    <a:pt x="169551" y="169551"/>
                  </a:lnTo>
                  <a:lnTo>
                    <a:pt x="139347" y="202152"/>
                  </a:lnTo>
                  <a:lnTo>
                    <a:pt x="111691" y="237002"/>
                  </a:lnTo>
                  <a:lnTo>
                    <a:pt x="86730" y="273952"/>
                  </a:lnTo>
                  <a:lnTo>
                    <a:pt x="64613" y="312853"/>
                  </a:lnTo>
                  <a:lnTo>
                    <a:pt x="45491" y="353555"/>
                  </a:lnTo>
                  <a:lnTo>
                    <a:pt x="29511" y="395911"/>
                  </a:lnTo>
                  <a:lnTo>
                    <a:pt x="16823" y="439770"/>
                  </a:lnTo>
                  <a:lnTo>
                    <a:pt x="7576" y="484985"/>
                  </a:lnTo>
                  <a:lnTo>
                    <a:pt x="1918" y="531405"/>
                  </a:lnTo>
                  <a:lnTo>
                    <a:pt x="0" y="578882"/>
                  </a:lnTo>
                  <a:lnTo>
                    <a:pt x="1918" y="626360"/>
                  </a:lnTo>
                  <a:lnTo>
                    <a:pt x="7576" y="672780"/>
                  </a:lnTo>
                  <a:lnTo>
                    <a:pt x="16823" y="717994"/>
                  </a:lnTo>
                  <a:lnTo>
                    <a:pt x="29511" y="761854"/>
                  </a:lnTo>
                  <a:lnTo>
                    <a:pt x="45491" y="804209"/>
                  </a:lnTo>
                  <a:lnTo>
                    <a:pt x="64613" y="844912"/>
                  </a:lnTo>
                  <a:lnTo>
                    <a:pt x="86730" y="883813"/>
                  </a:lnTo>
                  <a:lnTo>
                    <a:pt x="111691" y="920763"/>
                  </a:lnTo>
                  <a:lnTo>
                    <a:pt x="139347" y="955613"/>
                  </a:lnTo>
                  <a:lnTo>
                    <a:pt x="169551" y="988214"/>
                  </a:lnTo>
                  <a:lnTo>
                    <a:pt x="202152" y="1018418"/>
                  </a:lnTo>
                  <a:lnTo>
                    <a:pt x="237002" y="1046074"/>
                  </a:lnTo>
                  <a:lnTo>
                    <a:pt x="273952" y="1071035"/>
                  </a:lnTo>
                  <a:lnTo>
                    <a:pt x="312853" y="1093151"/>
                  </a:lnTo>
                  <a:lnTo>
                    <a:pt x="353555" y="1112274"/>
                  </a:lnTo>
                  <a:lnTo>
                    <a:pt x="395911" y="1128253"/>
                  </a:lnTo>
                  <a:lnTo>
                    <a:pt x="439770" y="1140941"/>
                  </a:lnTo>
                  <a:lnTo>
                    <a:pt x="484985" y="1150189"/>
                  </a:lnTo>
                  <a:lnTo>
                    <a:pt x="531405" y="1155846"/>
                  </a:lnTo>
                  <a:lnTo>
                    <a:pt x="578882" y="1157765"/>
                  </a:lnTo>
                  <a:lnTo>
                    <a:pt x="8542095" y="1157765"/>
                  </a:lnTo>
                  <a:lnTo>
                    <a:pt x="8589574" y="1155846"/>
                  </a:lnTo>
                  <a:lnTo>
                    <a:pt x="8635996" y="1150189"/>
                  </a:lnTo>
                  <a:lnTo>
                    <a:pt x="8681212" y="1140941"/>
                  </a:lnTo>
                  <a:lnTo>
                    <a:pt x="8725072" y="1128253"/>
                  </a:lnTo>
                  <a:lnTo>
                    <a:pt x="8767429" y="1112274"/>
                  </a:lnTo>
                  <a:lnTo>
                    <a:pt x="8808132" y="1093151"/>
                  </a:lnTo>
                  <a:lnTo>
                    <a:pt x="8847034" y="1071035"/>
                  </a:lnTo>
                  <a:lnTo>
                    <a:pt x="8883984" y="1046074"/>
                  </a:lnTo>
                  <a:lnTo>
                    <a:pt x="8918835" y="1018418"/>
                  </a:lnTo>
                  <a:lnTo>
                    <a:pt x="8951436" y="988214"/>
                  </a:lnTo>
                  <a:lnTo>
                    <a:pt x="8981640" y="955613"/>
                  </a:lnTo>
                  <a:lnTo>
                    <a:pt x="9009297" y="920763"/>
                  </a:lnTo>
                  <a:lnTo>
                    <a:pt x="9034258" y="883813"/>
                  </a:lnTo>
                  <a:lnTo>
                    <a:pt x="9056375" y="844912"/>
                  </a:lnTo>
                  <a:lnTo>
                    <a:pt x="9075497" y="804209"/>
                  </a:lnTo>
                  <a:lnTo>
                    <a:pt x="9091477" y="761854"/>
                  </a:lnTo>
                  <a:lnTo>
                    <a:pt x="9104165" y="717994"/>
                  </a:lnTo>
                  <a:lnTo>
                    <a:pt x="9113412" y="672780"/>
                  </a:lnTo>
                  <a:lnTo>
                    <a:pt x="9119070" y="626360"/>
                  </a:lnTo>
                  <a:lnTo>
                    <a:pt x="9120989" y="578882"/>
                  </a:lnTo>
                  <a:lnTo>
                    <a:pt x="9119070" y="531405"/>
                  </a:lnTo>
                  <a:lnTo>
                    <a:pt x="9113412" y="484985"/>
                  </a:lnTo>
                  <a:lnTo>
                    <a:pt x="9104165" y="439770"/>
                  </a:lnTo>
                  <a:lnTo>
                    <a:pt x="9091477" y="395911"/>
                  </a:lnTo>
                  <a:lnTo>
                    <a:pt x="9075497" y="353555"/>
                  </a:lnTo>
                  <a:lnTo>
                    <a:pt x="9056375" y="312853"/>
                  </a:lnTo>
                  <a:lnTo>
                    <a:pt x="9034258" y="273952"/>
                  </a:lnTo>
                  <a:lnTo>
                    <a:pt x="9009297" y="237002"/>
                  </a:lnTo>
                  <a:lnTo>
                    <a:pt x="8981640" y="202152"/>
                  </a:lnTo>
                  <a:lnTo>
                    <a:pt x="8951436" y="169551"/>
                  </a:lnTo>
                  <a:lnTo>
                    <a:pt x="8918835" y="139347"/>
                  </a:lnTo>
                  <a:lnTo>
                    <a:pt x="8883984" y="111691"/>
                  </a:lnTo>
                  <a:lnTo>
                    <a:pt x="8847034" y="86730"/>
                  </a:lnTo>
                  <a:lnTo>
                    <a:pt x="8808132" y="64613"/>
                  </a:lnTo>
                  <a:lnTo>
                    <a:pt x="8767429" y="45491"/>
                  </a:lnTo>
                  <a:lnTo>
                    <a:pt x="8725072" y="29511"/>
                  </a:lnTo>
                  <a:lnTo>
                    <a:pt x="8681212" y="16823"/>
                  </a:lnTo>
                  <a:lnTo>
                    <a:pt x="8635996" y="7576"/>
                  </a:lnTo>
                  <a:lnTo>
                    <a:pt x="8589574" y="1918"/>
                  </a:lnTo>
                  <a:lnTo>
                    <a:pt x="8542095" y="0"/>
                  </a:lnTo>
                  <a:close/>
                </a:path>
              </a:pathLst>
            </a:custGeom>
            <a:solidFill>
              <a:srgbClr val="ECEEF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005209" y="3345954"/>
              <a:ext cx="1197610" cy="1167765"/>
            </a:xfrm>
            <a:custGeom>
              <a:avLst/>
              <a:gdLst/>
              <a:ahLst/>
              <a:cxnLst/>
              <a:rect l="l" t="t" r="r" b="b"/>
              <a:pathLst>
                <a:path w="1197610" h="1167764">
                  <a:moveTo>
                    <a:pt x="598746" y="0"/>
                  </a:moveTo>
                  <a:lnTo>
                    <a:pt x="549639" y="1934"/>
                  </a:lnTo>
                  <a:lnTo>
                    <a:pt x="501625" y="7638"/>
                  </a:lnTo>
                  <a:lnTo>
                    <a:pt x="454859" y="16961"/>
                  </a:lnTo>
                  <a:lnTo>
                    <a:pt x="409495" y="29752"/>
                  </a:lnTo>
                  <a:lnTo>
                    <a:pt x="365686" y="45862"/>
                  </a:lnTo>
                  <a:lnTo>
                    <a:pt x="323586" y="65141"/>
                  </a:lnTo>
                  <a:lnTo>
                    <a:pt x="283351" y="87437"/>
                  </a:lnTo>
                  <a:lnTo>
                    <a:pt x="245133" y="112602"/>
                  </a:lnTo>
                  <a:lnTo>
                    <a:pt x="209087" y="140484"/>
                  </a:lnTo>
                  <a:lnTo>
                    <a:pt x="175367" y="170934"/>
                  </a:lnTo>
                  <a:lnTo>
                    <a:pt x="144128" y="203801"/>
                  </a:lnTo>
                  <a:lnTo>
                    <a:pt x="115522" y="238936"/>
                  </a:lnTo>
                  <a:lnTo>
                    <a:pt x="89705" y="276187"/>
                  </a:lnTo>
                  <a:lnTo>
                    <a:pt x="66830" y="315405"/>
                  </a:lnTo>
                  <a:lnTo>
                    <a:pt x="47052" y="356440"/>
                  </a:lnTo>
                  <a:lnTo>
                    <a:pt x="30524" y="399141"/>
                  </a:lnTo>
                  <a:lnTo>
                    <a:pt x="17401" y="443358"/>
                  </a:lnTo>
                  <a:lnTo>
                    <a:pt x="7836" y="488941"/>
                  </a:lnTo>
                  <a:lnTo>
                    <a:pt x="1984" y="535740"/>
                  </a:lnTo>
                  <a:lnTo>
                    <a:pt x="0" y="583605"/>
                  </a:lnTo>
                  <a:lnTo>
                    <a:pt x="1984" y="631469"/>
                  </a:lnTo>
                  <a:lnTo>
                    <a:pt x="7836" y="678268"/>
                  </a:lnTo>
                  <a:lnTo>
                    <a:pt x="17401" y="723851"/>
                  </a:lnTo>
                  <a:lnTo>
                    <a:pt x="30524" y="768069"/>
                  </a:lnTo>
                  <a:lnTo>
                    <a:pt x="47052" y="810770"/>
                  </a:lnTo>
                  <a:lnTo>
                    <a:pt x="66830" y="851804"/>
                  </a:lnTo>
                  <a:lnTo>
                    <a:pt x="89705" y="891022"/>
                  </a:lnTo>
                  <a:lnTo>
                    <a:pt x="115522" y="928274"/>
                  </a:lnTo>
                  <a:lnTo>
                    <a:pt x="144128" y="963408"/>
                  </a:lnTo>
                  <a:lnTo>
                    <a:pt x="175367" y="996275"/>
                  </a:lnTo>
                  <a:lnTo>
                    <a:pt x="209087" y="1026725"/>
                  </a:lnTo>
                  <a:lnTo>
                    <a:pt x="245133" y="1054608"/>
                  </a:lnTo>
                  <a:lnTo>
                    <a:pt x="283351" y="1079772"/>
                  </a:lnTo>
                  <a:lnTo>
                    <a:pt x="323586" y="1102069"/>
                  </a:lnTo>
                  <a:lnTo>
                    <a:pt x="365686" y="1121347"/>
                  </a:lnTo>
                  <a:lnTo>
                    <a:pt x="409495" y="1137457"/>
                  </a:lnTo>
                  <a:lnTo>
                    <a:pt x="454859" y="1150249"/>
                  </a:lnTo>
                  <a:lnTo>
                    <a:pt x="501625" y="1159572"/>
                  </a:lnTo>
                  <a:lnTo>
                    <a:pt x="549639" y="1165275"/>
                  </a:lnTo>
                  <a:lnTo>
                    <a:pt x="598746" y="1167210"/>
                  </a:lnTo>
                  <a:lnTo>
                    <a:pt x="647853" y="1165275"/>
                  </a:lnTo>
                  <a:lnTo>
                    <a:pt x="695866" y="1159572"/>
                  </a:lnTo>
                  <a:lnTo>
                    <a:pt x="742632" y="1150249"/>
                  </a:lnTo>
                  <a:lnTo>
                    <a:pt x="787997" y="1137457"/>
                  </a:lnTo>
                  <a:lnTo>
                    <a:pt x="831806" y="1121347"/>
                  </a:lnTo>
                  <a:lnTo>
                    <a:pt x="873905" y="1102069"/>
                  </a:lnTo>
                  <a:lnTo>
                    <a:pt x="914141" y="1079772"/>
                  </a:lnTo>
                  <a:lnTo>
                    <a:pt x="952359" y="1054608"/>
                  </a:lnTo>
                  <a:lnTo>
                    <a:pt x="988404" y="1026725"/>
                  </a:lnTo>
                  <a:lnTo>
                    <a:pt x="1022124" y="996275"/>
                  </a:lnTo>
                  <a:lnTo>
                    <a:pt x="1053364" y="963408"/>
                  </a:lnTo>
                  <a:lnTo>
                    <a:pt x="1081969" y="928274"/>
                  </a:lnTo>
                  <a:lnTo>
                    <a:pt x="1107787" y="891022"/>
                  </a:lnTo>
                  <a:lnTo>
                    <a:pt x="1130661" y="851804"/>
                  </a:lnTo>
                  <a:lnTo>
                    <a:pt x="1150440" y="810770"/>
                  </a:lnTo>
                  <a:lnTo>
                    <a:pt x="1166968" y="768069"/>
                  </a:lnTo>
                  <a:lnTo>
                    <a:pt x="1180091" y="723851"/>
                  </a:lnTo>
                  <a:lnTo>
                    <a:pt x="1189655" y="678268"/>
                  </a:lnTo>
                  <a:lnTo>
                    <a:pt x="1195507" y="631469"/>
                  </a:lnTo>
                  <a:lnTo>
                    <a:pt x="1197492" y="583605"/>
                  </a:lnTo>
                  <a:lnTo>
                    <a:pt x="1195507" y="535740"/>
                  </a:lnTo>
                  <a:lnTo>
                    <a:pt x="1189655" y="488941"/>
                  </a:lnTo>
                  <a:lnTo>
                    <a:pt x="1180091" y="443358"/>
                  </a:lnTo>
                  <a:lnTo>
                    <a:pt x="1166968" y="399141"/>
                  </a:lnTo>
                  <a:lnTo>
                    <a:pt x="1150440" y="356440"/>
                  </a:lnTo>
                  <a:lnTo>
                    <a:pt x="1130661" y="315405"/>
                  </a:lnTo>
                  <a:lnTo>
                    <a:pt x="1107787" y="276187"/>
                  </a:lnTo>
                  <a:lnTo>
                    <a:pt x="1081969" y="238936"/>
                  </a:lnTo>
                  <a:lnTo>
                    <a:pt x="1053364" y="203801"/>
                  </a:lnTo>
                  <a:lnTo>
                    <a:pt x="1022124" y="170934"/>
                  </a:lnTo>
                  <a:lnTo>
                    <a:pt x="988404" y="140484"/>
                  </a:lnTo>
                  <a:lnTo>
                    <a:pt x="952359" y="112602"/>
                  </a:lnTo>
                  <a:lnTo>
                    <a:pt x="914141" y="87437"/>
                  </a:lnTo>
                  <a:lnTo>
                    <a:pt x="873905" y="65141"/>
                  </a:lnTo>
                  <a:lnTo>
                    <a:pt x="831806" y="45862"/>
                  </a:lnTo>
                  <a:lnTo>
                    <a:pt x="787997" y="29752"/>
                  </a:lnTo>
                  <a:lnTo>
                    <a:pt x="742632" y="16961"/>
                  </a:lnTo>
                  <a:lnTo>
                    <a:pt x="695866" y="7638"/>
                  </a:lnTo>
                  <a:lnTo>
                    <a:pt x="647853" y="1934"/>
                  </a:lnTo>
                  <a:lnTo>
                    <a:pt x="598746" y="0"/>
                  </a:lnTo>
                  <a:close/>
                </a:path>
              </a:pathLst>
            </a:custGeom>
            <a:solidFill>
              <a:srgbClr val="F9B42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171325" y="3681659"/>
              <a:ext cx="865505" cy="495934"/>
            </a:xfrm>
            <a:custGeom>
              <a:avLst/>
              <a:gdLst/>
              <a:ahLst/>
              <a:cxnLst/>
              <a:rect l="l" t="t" r="r" b="b"/>
              <a:pathLst>
                <a:path w="865505" h="495935">
                  <a:moveTo>
                    <a:pt x="248185" y="335"/>
                  </a:moveTo>
                  <a:lnTo>
                    <a:pt x="207164" y="3805"/>
                  </a:lnTo>
                  <a:lnTo>
                    <a:pt x="167338" y="13999"/>
                  </a:lnTo>
                  <a:lnTo>
                    <a:pt x="129647" y="30594"/>
                  </a:lnTo>
                  <a:lnTo>
                    <a:pt x="95028" y="53265"/>
                  </a:lnTo>
                  <a:lnTo>
                    <a:pt x="64038" y="81937"/>
                  </a:lnTo>
                  <a:lnTo>
                    <a:pt x="38735" y="114919"/>
                  </a:lnTo>
                  <a:lnTo>
                    <a:pt x="19430" y="151727"/>
                  </a:lnTo>
                  <a:lnTo>
                    <a:pt x="6434" y="191878"/>
                  </a:lnTo>
                  <a:lnTo>
                    <a:pt x="0" y="240296"/>
                  </a:lnTo>
                  <a:lnTo>
                    <a:pt x="3156" y="288362"/>
                  </a:lnTo>
                  <a:lnTo>
                    <a:pt x="15713" y="334929"/>
                  </a:lnTo>
                  <a:lnTo>
                    <a:pt x="37480" y="378847"/>
                  </a:lnTo>
                  <a:lnTo>
                    <a:pt x="67347" y="417764"/>
                  </a:lnTo>
                  <a:lnTo>
                    <a:pt x="103688" y="449613"/>
                  </a:lnTo>
                  <a:lnTo>
                    <a:pt x="145560" y="473716"/>
                  </a:lnTo>
                  <a:lnTo>
                    <a:pt x="192020" y="489398"/>
                  </a:lnTo>
                  <a:lnTo>
                    <a:pt x="233864" y="495393"/>
                  </a:lnTo>
                  <a:lnTo>
                    <a:pt x="248259" y="495796"/>
                  </a:lnTo>
                  <a:lnTo>
                    <a:pt x="294986" y="491406"/>
                  </a:lnTo>
                  <a:lnTo>
                    <a:pt x="339560" y="478508"/>
                  </a:lnTo>
                  <a:lnTo>
                    <a:pt x="380937" y="457515"/>
                  </a:lnTo>
                  <a:lnTo>
                    <a:pt x="387608" y="452363"/>
                  </a:lnTo>
                  <a:lnTo>
                    <a:pt x="248028" y="452363"/>
                  </a:lnTo>
                  <a:lnTo>
                    <a:pt x="236365" y="452030"/>
                  </a:lnTo>
                  <a:lnTo>
                    <a:pt x="157320" y="431165"/>
                  </a:lnTo>
                  <a:lnTo>
                    <a:pt x="118919" y="406400"/>
                  </a:lnTo>
                  <a:lnTo>
                    <a:pt x="87409" y="374254"/>
                  </a:lnTo>
                  <a:lnTo>
                    <a:pt x="63714" y="336210"/>
                  </a:lnTo>
                  <a:lnTo>
                    <a:pt x="48761" y="293752"/>
                  </a:lnTo>
                  <a:lnTo>
                    <a:pt x="43473" y="248365"/>
                  </a:lnTo>
                  <a:lnTo>
                    <a:pt x="48778" y="201533"/>
                  </a:lnTo>
                  <a:lnTo>
                    <a:pt x="75628" y="138231"/>
                  </a:lnTo>
                  <a:lnTo>
                    <a:pt x="121938" y="87306"/>
                  </a:lnTo>
                  <a:lnTo>
                    <a:pt x="181610" y="54883"/>
                  </a:lnTo>
                  <a:lnTo>
                    <a:pt x="248342" y="43600"/>
                  </a:lnTo>
                  <a:lnTo>
                    <a:pt x="387985" y="43600"/>
                  </a:lnTo>
                  <a:lnTo>
                    <a:pt x="365026" y="29419"/>
                  </a:lnTo>
                  <a:lnTo>
                    <a:pt x="304634" y="6837"/>
                  </a:lnTo>
                  <a:lnTo>
                    <a:pt x="262364" y="744"/>
                  </a:lnTo>
                  <a:lnTo>
                    <a:pt x="248185" y="335"/>
                  </a:lnTo>
                  <a:close/>
                </a:path>
                <a:path w="865505" h="495935">
                  <a:moveTo>
                    <a:pt x="501611" y="414992"/>
                  </a:moveTo>
                  <a:lnTo>
                    <a:pt x="432902" y="414992"/>
                  </a:lnTo>
                  <a:lnTo>
                    <a:pt x="447677" y="428876"/>
                  </a:lnTo>
                  <a:lnTo>
                    <a:pt x="500128" y="466420"/>
                  </a:lnTo>
                  <a:lnTo>
                    <a:pt x="560731" y="488979"/>
                  </a:lnTo>
                  <a:lnTo>
                    <a:pt x="602917" y="495052"/>
                  </a:lnTo>
                  <a:lnTo>
                    <a:pt x="617064" y="495461"/>
                  </a:lnTo>
                  <a:lnTo>
                    <a:pt x="658109" y="491989"/>
                  </a:lnTo>
                  <a:lnTo>
                    <a:pt x="697956" y="481792"/>
                  </a:lnTo>
                  <a:lnTo>
                    <a:pt x="735664" y="465197"/>
                  </a:lnTo>
                  <a:lnTo>
                    <a:pt x="755577" y="452164"/>
                  </a:lnTo>
                  <a:lnTo>
                    <a:pt x="616729" y="452164"/>
                  </a:lnTo>
                  <a:lnTo>
                    <a:pt x="605149" y="451834"/>
                  </a:lnTo>
                  <a:lnTo>
                    <a:pt x="593579" y="450846"/>
                  </a:lnTo>
                  <a:lnTo>
                    <a:pt x="582051" y="449200"/>
                  </a:lnTo>
                  <a:lnTo>
                    <a:pt x="570594" y="446897"/>
                  </a:lnTo>
                  <a:lnTo>
                    <a:pt x="525307" y="430503"/>
                  </a:lnTo>
                  <a:lnTo>
                    <a:pt x="501611" y="414992"/>
                  </a:lnTo>
                  <a:close/>
                </a:path>
                <a:path w="865505" h="495935">
                  <a:moveTo>
                    <a:pt x="394485" y="266724"/>
                  </a:moveTo>
                  <a:lnTo>
                    <a:pt x="393134" y="266724"/>
                  </a:lnTo>
                  <a:lnTo>
                    <a:pt x="391773" y="266850"/>
                  </a:lnTo>
                  <a:lnTo>
                    <a:pt x="390171" y="267154"/>
                  </a:lnTo>
                  <a:lnTo>
                    <a:pt x="384537" y="268138"/>
                  </a:lnTo>
                  <a:lnTo>
                    <a:pt x="379605" y="271300"/>
                  </a:lnTo>
                  <a:lnTo>
                    <a:pt x="372988" y="280797"/>
                  </a:lnTo>
                  <a:lnTo>
                    <a:pt x="371742" y="286514"/>
                  </a:lnTo>
                  <a:lnTo>
                    <a:pt x="372799" y="292200"/>
                  </a:lnTo>
                  <a:lnTo>
                    <a:pt x="382766" y="329969"/>
                  </a:lnTo>
                  <a:lnTo>
                    <a:pt x="398411" y="365412"/>
                  </a:lnTo>
                  <a:lnTo>
                    <a:pt x="405950" y="379370"/>
                  </a:lnTo>
                  <a:lnTo>
                    <a:pt x="394841" y="390721"/>
                  </a:lnTo>
                  <a:lnTo>
                    <a:pt x="363448" y="416878"/>
                  </a:lnTo>
                  <a:lnTo>
                    <a:pt x="327658" y="436231"/>
                  </a:lnTo>
                  <a:lnTo>
                    <a:pt x="288757" y="448240"/>
                  </a:lnTo>
                  <a:lnTo>
                    <a:pt x="248028" y="452363"/>
                  </a:lnTo>
                  <a:lnTo>
                    <a:pt x="387608" y="452363"/>
                  </a:lnTo>
                  <a:lnTo>
                    <a:pt x="418075" y="428835"/>
                  </a:lnTo>
                  <a:lnTo>
                    <a:pt x="432902" y="414992"/>
                  </a:lnTo>
                  <a:lnTo>
                    <a:pt x="501611" y="414992"/>
                  </a:lnTo>
                  <a:lnTo>
                    <a:pt x="485845" y="404672"/>
                  </a:lnTo>
                  <a:lnTo>
                    <a:pt x="453526" y="370784"/>
                  </a:lnTo>
                  <a:lnTo>
                    <a:pt x="429669" y="330218"/>
                  </a:lnTo>
                  <a:lnTo>
                    <a:pt x="415594" y="284357"/>
                  </a:lnTo>
                  <a:lnTo>
                    <a:pt x="412991" y="277291"/>
                  </a:lnTo>
                  <a:lnTo>
                    <a:pt x="408259" y="271709"/>
                  </a:lnTo>
                  <a:lnTo>
                    <a:pt x="401918" y="268042"/>
                  </a:lnTo>
                  <a:lnTo>
                    <a:pt x="394485" y="266724"/>
                  </a:lnTo>
                  <a:close/>
                </a:path>
                <a:path w="865505" h="495935">
                  <a:moveTo>
                    <a:pt x="756337" y="43506"/>
                  </a:moveTo>
                  <a:lnTo>
                    <a:pt x="617022" y="43506"/>
                  </a:lnTo>
                  <a:lnTo>
                    <a:pt x="628717" y="43841"/>
                  </a:lnTo>
                  <a:lnTo>
                    <a:pt x="640392" y="44844"/>
                  </a:lnTo>
                  <a:lnTo>
                    <a:pt x="701800" y="61790"/>
                  </a:lnTo>
                  <a:lnTo>
                    <a:pt x="736303" y="81670"/>
                  </a:lnTo>
                  <a:lnTo>
                    <a:pt x="766261" y="107914"/>
                  </a:lnTo>
                  <a:lnTo>
                    <a:pt x="790891" y="139964"/>
                  </a:lnTo>
                  <a:lnTo>
                    <a:pt x="808870" y="176158"/>
                  </a:lnTo>
                  <a:lnTo>
                    <a:pt x="819243" y="214527"/>
                  </a:lnTo>
                  <a:lnTo>
                    <a:pt x="821850" y="254121"/>
                  </a:lnTo>
                  <a:lnTo>
                    <a:pt x="816535" y="293991"/>
                  </a:lnTo>
                  <a:lnTo>
                    <a:pt x="789702" y="357452"/>
                  </a:lnTo>
                  <a:lnTo>
                    <a:pt x="743259" y="408490"/>
                  </a:lnTo>
                  <a:lnTo>
                    <a:pt x="683516" y="440889"/>
                  </a:lnTo>
                  <a:lnTo>
                    <a:pt x="616729" y="452164"/>
                  </a:lnTo>
                  <a:lnTo>
                    <a:pt x="755577" y="452164"/>
                  </a:lnTo>
                  <a:lnTo>
                    <a:pt x="801291" y="413861"/>
                  </a:lnTo>
                  <a:lnTo>
                    <a:pt x="826594" y="380883"/>
                  </a:lnTo>
                  <a:lnTo>
                    <a:pt x="845895" y="344081"/>
                  </a:lnTo>
                  <a:lnTo>
                    <a:pt x="858879" y="303938"/>
                  </a:lnTo>
                  <a:lnTo>
                    <a:pt x="865312" y="254291"/>
                  </a:lnTo>
                  <a:lnTo>
                    <a:pt x="861780" y="205795"/>
                  </a:lnTo>
                  <a:lnTo>
                    <a:pt x="849034" y="159655"/>
                  </a:lnTo>
                  <a:lnTo>
                    <a:pt x="827827" y="117077"/>
                  </a:lnTo>
                  <a:lnTo>
                    <a:pt x="798911" y="79267"/>
                  </a:lnTo>
                  <a:lnTo>
                    <a:pt x="763036" y="47431"/>
                  </a:lnTo>
                  <a:lnTo>
                    <a:pt x="756337" y="43506"/>
                  </a:lnTo>
                  <a:close/>
                </a:path>
                <a:path w="865505" h="495935">
                  <a:moveTo>
                    <a:pt x="387985" y="43600"/>
                  </a:moveTo>
                  <a:lnTo>
                    <a:pt x="248342" y="43600"/>
                  </a:lnTo>
                  <a:lnTo>
                    <a:pt x="259755" y="43943"/>
                  </a:lnTo>
                  <a:lnTo>
                    <a:pt x="271301" y="44971"/>
                  </a:lnTo>
                  <a:lnTo>
                    <a:pt x="336952" y="63878"/>
                  </a:lnTo>
                  <a:lnTo>
                    <a:pt x="374340" y="86990"/>
                  </a:lnTo>
                  <a:lnTo>
                    <a:pt x="405720" y="117347"/>
                  </a:lnTo>
                  <a:lnTo>
                    <a:pt x="430004" y="153894"/>
                  </a:lnTo>
                  <a:lnTo>
                    <a:pt x="446106" y="195575"/>
                  </a:lnTo>
                  <a:lnTo>
                    <a:pt x="449103" y="202138"/>
                  </a:lnTo>
                  <a:lnTo>
                    <a:pt x="453950" y="207265"/>
                  </a:lnTo>
                  <a:lnTo>
                    <a:pt x="460181" y="210603"/>
                  </a:lnTo>
                  <a:lnTo>
                    <a:pt x="467330" y="211794"/>
                  </a:lnTo>
                  <a:lnTo>
                    <a:pt x="469121" y="211794"/>
                  </a:lnTo>
                  <a:lnTo>
                    <a:pt x="488780" y="193010"/>
                  </a:lnTo>
                  <a:lnTo>
                    <a:pt x="488293" y="184517"/>
                  </a:lnTo>
                  <a:lnTo>
                    <a:pt x="473384" y="143288"/>
                  </a:lnTo>
                  <a:lnTo>
                    <a:pt x="459456" y="116520"/>
                  </a:lnTo>
                  <a:lnTo>
                    <a:pt x="470524" y="105190"/>
                  </a:lnTo>
                  <a:lnTo>
                    <a:pt x="499794" y="80740"/>
                  </a:lnTo>
                  <a:lnTo>
                    <a:pt x="432672" y="80740"/>
                  </a:lnTo>
                  <a:lnTo>
                    <a:pt x="417823" y="66971"/>
                  </a:lnTo>
                  <a:lnTo>
                    <a:pt x="392595" y="46448"/>
                  </a:lnTo>
                  <a:lnTo>
                    <a:pt x="387985" y="43600"/>
                  </a:lnTo>
                  <a:close/>
                </a:path>
                <a:path w="865505" h="495935">
                  <a:moveTo>
                    <a:pt x="616834" y="0"/>
                  </a:moveTo>
                  <a:lnTo>
                    <a:pt x="570238" y="4391"/>
                  </a:lnTo>
                  <a:lnTo>
                    <a:pt x="525772" y="17292"/>
                  </a:lnTo>
                  <a:lnTo>
                    <a:pt x="484478" y="38290"/>
                  </a:lnTo>
                  <a:lnTo>
                    <a:pt x="447338" y="67024"/>
                  </a:lnTo>
                  <a:lnTo>
                    <a:pt x="432672" y="80740"/>
                  </a:lnTo>
                  <a:lnTo>
                    <a:pt x="499794" y="80740"/>
                  </a:lnTo>
                  <a:lnTo>
                    <a:pt x="501862" y="79013"/>
                  </a:lnTo>
                  <a:lnTo>
                    <a:pt x="537581" y="59647"/>
                  </a:lnTo>
                  <a:lnTo>
                    <a:pt x="576396" y="47631"/>
                  </a:lnTo>
                  <a:lnTo>
                    <a:pt x="617022" y="43506"/>
                  </a:lnTo>
                  <a:lnTo>
                    <a:pt x="756337" y="43506"/>
                  </a:lnTo>
                  <a:lnTo>
                    <a:pt x="720955" y="22774"/>
                  </a:lnTo>
                  <a:lnTo>
                    <a:pt x="673418" y="6502"/>
                  </a:lnTo>
                  <a:lnTo>
                    <a:pt x="659403" y="3666"/>
                  </a:lnTo>
                  <a:lnTo>
                    <a:pt x="645267" y="1633"/>
                  </a:lnTo>
                  <a:lnTo>
                    <a:pt x="631061" y="409"/>
                  </a:lnTo>
                  <a:lnTo>
                    <a:pt x="616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171325" y="3681659"/>
              <a:ext cx="865505" cy="495934"/>
            </a:xfrm>
            <a:custGeom>
              <a:avLst/>
              <a:gdLst/>
              <a:ahLst/>
              <a:cxnLst/>
              <a:rect l="l" t="t" r="r" b="b"/>
              <a:pathLst>
                <a:path w="865505" h="495935">
                  <a:moveTo>
                    <a:pt x="248259" y="495796"/>
                  </a:moveTo>
                  <a:lnTo>
                    <a:pt x="205695" y="492187"/>
                  </a:lnTo>
                  <a:lnTo>
                    <a:pt x="145560" y="473716"/>
                  </a:lnTo>
                  <a:lnTo>
                    <a:pt x="103688" y="449613"/>
                  </a:lnTo>
                  <a:lnTo>
                    <a:pt x="67347" y="417764"/>
                  </a:lnTo>
                  <a:lnTo>
                    <a:pt x="37480" y="378847"/>
                  </a:lnTo>
                  <a:lnTo>
                    <a:pt x="15713" y="334929"/>
                  </a:lnTo>
                  <a:lnTo>
                    <a:pt x="3156" y="288362"/>
                  </a:lnTo>
                  <a:lnTo>
                    <a:pt x="0" y="240296"/>
                  </a:lnTo>
                  <a:lnTo>
                    <a:pt x="6434" y="191878"/>
                  </a:lnTo>
                  <a:lnTo>
                    <a:pt x="19430" y="151727"/>
                  </a:lnTo>
                  <a:lnTo>
                    <a:pt x="38735" y="114919"/>
                  </a:lnTo>
                  <a:lnTo>
                    <a:pt x="64038" y="81937"/>
                  </a:lnTo>
                  <a:lnTo>
                    <a:pt x="95028" y="53265"/>
                  </a:lnTo>
                  <a:lnTo>
                    <a:pt x="129647" y="30594"/>
                  </a:lnTo>
                  <a:lnTo>
                    <a:pt x="167338" y="13999"/>
                  </a:lnTo>
                  <a:lnTo>
                    <a:pt x="207164" y="3805"/>
                  </a:lnTo>
                  <a:lnTo>
                    <a:pt x="248185" y="335"/>
                  </a:lnTo>
                  <a:lnTo>
                    <a:pt x="262364" y="744"/>
                  </a:lnTo>
                  <a:lnTo>
                    <a:pt x="304634" y="6837"/>
                  </a:lnTo>
                  <a:lnTo>
                    <a:pt x="365026" y="29419"/>
                  </a:lnTo>
                  <a:lnTo>
                    <a:pt x="417887" y="67024"/>
                  </a:lnTo>
                  <a:lnTo>
                    <a:pt x="432672" y="80740"/>
                  </a:lnTo>
                  <a:lnTo>
                    <a:pt x="447394" y="66971"/>
                  </a:lnTo>
                  <a:lnTo>
                    <a:pt x="484478" y="38290"/>
                  </a:lnTo>
                  <a:lnTo>
                    <a:pt x="525772" y="17292"/>
                  </a:lnTo>
                  <a:lnTo>
                    <a:pt x="570238" y="4391"/>
                  </a:lnTo>
                  <a:lnTo>
                    <a:pt x="616834" y="0"/>
                  </a:lnTo>
                  <a:lnTo>
                    <a:pt x="631061" y="409"/>
                  </a:lnTo>
                  <a:lnTo>
                    <a:pt x="673418" y="6502"/>
                  </a:lnTo>
                  <a:lnTo>
                    <a:pt x="720955" y="22774"/>
                  </a:lnTo>
                  <a:lnTo>
                    <a:pt x="763036" y="47431"/>
                  </a:lnTo>
                  <a:lnTo>
                    <a:pt x="798911" y="79267"/>
                  </a:lnTo>
                  <a:lnTo>
                    <a:pt x="827827" y="117077"/>
                  </a:lnTo>
                  <a:lnTo>
                    <a:pt x="849034" y="159655"/>
                  </a:lnTo>
                  <a:lnTo>
                    <a:pt x="861780" y="205795"/>
                  </a:lnTo>
                  <a:lnTo>
                    <a:pt x="865312" y="254291"/>
                  </a:lnTo>
                  <a:lnTo>
                    <a:pt x="858879" y="303938"/>
                  </a:lnTo>
                  <a:lnTo>
                    <a:pt x="845895" y="344081"/>
                  </a:lnTo>
                  <a:lnTo>
                    <a:pt x="826594" y="380883"/>
                  </a:lnTo>
                  <a:lnTo>
                    <a:pt x="801291" y="413861"/>
                  </a:lnTo>
                  <a:lnTo>
                    <a:pt x="770295" y="442531"/>
                  </a:lnTo>
                  <a:lnTo>
                    <a:pt x="735664" y="465197"/>
                  </a:lnTo>
                  <a:lnTo>
                    <a:pt x="697956" y="481792"/>
                  </a:lnTo>
                  <a:lnTo>
                    <a:pt x="658109" y="491989"/>
                  </a:lnTo>
                  <a:lnTo>
                    <a:pt x="617064" y="495461"/>
                  </a:lnTo>
                  <a:lnTo>
                    <a:pt x="602917" y="495052"/>
                  </a:lnTo>
                  <a:lnTo>
                    <a:pt x="560731" y="488979"/>
                  </a:lnTo>
                  <a:lnTo>
                    <a:pt x="500128" y="466420"/>
                  </a:lnTo>
                  <a:lnTo>
                    <a:pt x="447677" y="428876"/>
                  </a:lnTo>
                  <a:lnTo>
                    <a:pt x="432902" y="414992"/>
                  </a:lnTo>
                  <a:lnTo>
                    <a:pt x="418075" y="428835"/>
                  </a:lnTo>
                  <a:lnTo>
                    <a:pt x="380937" y="457515"/>
                  </a:lnTo>
                  <a:lnTo>
                    <a:pt x="339560" y="478508"/>
                  </a:lnTo>
                  <a:lnTo>
                    <a:pt x="294986" y="491406"/>
                  </a:lnTo>
                  <a:lnTo>
                    <a:pt x="248259" y="495796"/>
                  </a:lnTo>
                  <a:close/>
                </a:path>
                <a:path w="865505" h="495935">
                  <a:moveTo>
                    <a:pt x="248342" y="43600"/>
                  </a:moveTo>
                  <a:lnTo>
                    <a:pt x="181610" y="54883"/>
                  </a:lnTo>
                  <a:lnTo>
                    <a:pt x="121938" y="87306"/>
                  </a:lnTo>
                  <a:lnTo>
                    <a:pt x="75628" y="138231"/>
                  </a:lnTo>
                  <a:lnTo>
                    <a:pt x="48778" y="201533"/>
                  </a:lnTo>
                  <a:lnTo>
                    <a:pt x="43473" y="248365"/>
                  </a:lnTo>
                  <a:lnTo>
                    <a:pt x="48761" y="293752"/>
                  </a:lnTo>
                  <a:lnTo>
                    <a:pt x="63714" y="336210"/>
                  </a:lnTo>
                  <a:lnTo>
                    <a:pt x="87409" y="374254"/>
                  </a:lnTo>
                  <a:lnTo>
                    <a:pt x="118919" y="406400"/>
                  </a:lnTo>
                  <a:lnTo>
                    <a:pt x="157320" y="431165"/>
                  </a:lnTo>
                  <a:lnTo>
                    <a:pt x="201684" y="447064"/>
                  </a:lnTo>
                  <a:lnTo>
                    <a:pt x="248028" y="452363"/>
                  </a:lnTo>
                  <a:lnTo>
                    <a:pt x="288757" y="448240"/>
                  </a:lnTo>
                  <a:lnTo>
                    <a:pt x="327658" y="436231"/>
                  </a:lnTo>
                  <a:lnTo>
                    <a:pt x="363448" y="416878"/>
                  </a:lnTo>
                  <a:lnTo>
                    <a:pt x="394841" y="390721"/>
                  </a:lnTo>
                  <a:lnTo>
                    <a:pt x="405950" y="379370"/>
                  </a:lnTo>
                  <a:lnTo>
                    <a:pt x="398411" y="365412"/>
                  </a:lnTo>
                  <a:lnTo>
                    <a:pt x="389890" y="348012"/>
                  </a:lnTo>
                  <a:lnTo>
                    <a:pt x="382766" y="329969"/>
                  </a:lnTo>
                  <a:lnTo>
                    <a:pt x="377062" y="311343"/>
                  </a:lnTo>
                  <a:lnTo>
                    <a:pt x="372799" y="292200"/>
                  </a:lnTo>
                  <a:lnTo>
                    <a:pt x="371742" y="286514"/>
                  </a:lnTo>
                  <a:lnTo>
                    <a:pt x="372988" y="280797"/>
                  </a:lnTo>
                  <a:lnTo>
                    <a:pt x="376297" y="276054"/>
                  </a:lnTo>
                  <a:lnTo>
                    <a:pt x="379605" y="271300"/>
                  </a:lnTo>
                  <a:lnTo>
                    <a:pt x="384537" y="268138"/>
                  </a:lnTo>
                  <a:lnTo>
                    <a:pt x="390171" y="267154"/>
                  </a:lnTo>
                  <a:lnTo>
                    <a:pt x="391773" y="266850"/>
                  </a:lnTo>
                  <a:lnTo>
                    <a:pt x="393134" y="266724"/>
                  </a:lnTo>
                  <a:lnTo>
                    <a:pt x="394485" y="266724"/>
                  </a:lnTo>
                  <a:lnTo>
                    <a:pt x="429669" y="330218"/>
                  </a:lnTo>
                  <a:lnTo>
                    <a:pt x="453526" y="370784"/>
                  </a:lnTo>
                  <a:lnTo>
                    <a:pt x="485845" y="404672"/>
                  </a:lnTo>
                  <a:lnTo>
                    <a:pt x="525307" y="430503"/>
                  </a:lnTo>
                  <a:lnTo>
                    <a:pt x="570594" y="446897"/>
                  </a:lnTo>
                  <a:lnTo>
                    <a:pt x="616729" y="452164"/>
                  </a:lnTo>
                  <a:lnTo>
                    <a:pt x="650616" y="449301"/>
                  </a:lnTo>
                  <a:lnTo>
                    <a:pt x="714656" y="427197"/>
                  </a:lnTo>
                  <a:lnTo>
                    <a:pt x="768707" y="384874"/>
                  </a:lnTo>
                  <a:lnTo>
                    <a:pt x="805794" y="326924"/>
                  </a:lnTo>
                  <a:lnTo>
                    <a:pt x="821850" y="254121"/>
                  </a:lnTo>
                  <a:lnTo>
                    <a:pt x="819243" y="214527"/>
                  </a:lnTo>
                  <a:lnTo>
                    <a:pt x="808870" y="176158"/>
                  </a:lnTo>
                  <a:lnTo>
                    <a:pt x="790891" y="139964"/>
                  </a:lnTo>
                  <a:lnTo>
                    <a:pt x="766261" y="107914"/>
                  </a:lnTo>
                  <a:lnTo>
                    <a:pt x="736303" y="81670"/>
                  </a:lnTo>
                  <a:lnTo>
                    <a:pt x="701800" y="61790"/>
                  </a:lnTo>
                  <a:lnTo>
                    <a:pt x="663534" y="48836"/>
                  </a:lnTo>
                  <a:lnTo>
                    <a:pt x="617022" y="43506"/>
                  </a:lnTo>
                  <a:lnTo>
                    <a:pt x="576396" y="47631"/>
                  </a:lnTo>
                  <a:lnTo>
                    <a:pt x="537581" y="59647"/>
                  </a:lnTo>
                  <a:lnTo>
                    <a:pt x="501862" y="79013"/>
                  </a:lnTo>
                  <a:lnTo>
                    <a:pt x="470524" y="105190"/>
                  </a:lnTo>
                  <a:lnTo>
                    <a:pt x="466964" y="130456"/>
                  </a:lnTo>
                  <a:lnTo>
                    <a:pt x="473384" y="143288"/>
                  </a:lnTo>
                  <a:lnTo>
                    <a:pt x="479093" y="156607"/>
                  </a:lnTo>
                  <a:lnTo>
                    <a:pt x="484070" y="170366"/>
                  </a:lnTo>
                  <a:lnTo>
                    <a:pt x="488293" y="184517"/>
                  </a:lnTo>
                  <a:lnTo>
                    <a:pt x="488780" y="193010"/>
                  </a:lnTo>
                  <a:lnTo>
                    <a:pt x="486005" y="200844"/>
                  </a:lnTo>
                  <a:lnTo>
                    <a:pt x="480474" y="207167"/>
                  </a:lnTo>
                  <a:lnTo>
                    <a:pt x="472692" y="211124"/>
                  </a:lnTo>
                  <a:lnTo>
                    <a:pt x="470932" y="211574"/>
                  </a:lnTo>
                  <a:lnTo>
                    <a:pt x="469121" y="211794"/>
                  </a:lnTo>
                  <a:lnTo>
                    <a:pt x="467330" y="211794"/>
                  </a:lnTo>
                  <a:lnTo>
                    <a:pt x="430004" y="153894"/>
                  </a:lnTo>
                  <a:lnTo>
                    <a:pt x="405720" y="117347"/>
                  </a:lnTo>
                  <a:lnTo>
                    <a:pt x="374340" y="86990"/>
                  </a:lnTo>
                  <a:lnTo>
                    <a:pt x="336952" y="63878"/>
                  </a:lnTo>
                  <a:lnTo>
                    <a:pt x="294645" y="49066"/>
                  </a:lnTo>
                  <a:lnTo>
                    <a:pt x="259755" y="43943"/>
                  </a:lnTo>
                  <a:lnTo>
                    <a:pt x="248342" y="436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05209" y="5019021"/>
            <a:ext cx="9330055" cy="1167765"/>
            <a:chOff x="1005209" y="5019021"/>
            <a:chExt cx="9330055" cy="1167765"/>
          </a:xfrm>
        </p:grpSpPr>
        <p:sp>
          <p:nvSpPr>
            <p:cNvPr id="9" name="object 9"/>
            <p:cNvSpPr/>
            <p:nvPr/>
          </p:nvSpPr>
          <p:spPr>
            <a:xfrm>
              <a:off x="1213779" y="5023742"/>
              <a:ext cx="9121140" cy="1158240"/>
            </a:xfrm>
            <a:custGeom>
              <a:avLst/>
              <a:gdLst/>
              <a:ahLst/>
              <a:cxnLst/>
              <a:rect l="l" t="t" r="r" b="b"/>
              <a:pathLst>
                <a:path w="9121140" h="1158239">
                  <a:moveTo>
                    <a:pt x="8542095" y="0"/>
                  </a:moveTo>
                  <a:lnTo>
                    <a:pt x="578882" y="0"/>
                  </a:lnTo>
                  <a:lnTo>
                    <a:pt x="531405" y="1918"/>
                  </a:lnTo>
                  <a:lnTo>
                    <a:pt x="484985" y="7576"/>
                  </a:lnTo>
                  <a:lnTo>
                    <a:pt x="439770" y="16823"/>
                  </a:lnTo>
                  <a:lnTo>
                    <a:pt x="395911" y="29511"/>
                  </a:lnTo>
                  <a:lnTo>
                    <a:pt x="353555" y="45491"/>
                  </a:lnTo>
                  <a:lnTo>
                    <a:pt x="312853" y="64613"/>
                  </a:lnTo>
                  <a:lnTo>
                    <a:pt x="273952" y="86730"/>
                  </a:lnTo>
                  <a:lnTo>
                    <a:pt x="237002" y="111691"/>
                  </a:lnTo>
                  <a:lnTo>
                    <a:pt x="202152" y="139347"/>
                  </a:lnTo>
                  <a:lnTo>
                    <a:pt x="169551" y="169551"/>
                  </a:lnTo>
                  <a:lnTo>
                    <a:pt x="139347" y="202152"/>
                  </a:lnTo>
                  <a:lnTo>
                    <a:pt x="111691" y="237002"/>
                  </a:lnTo>
                  <a:lnTo>
                    <a:pt x="86730" y="273952"/>
                  </a:lnTo>
                  <a:lnTo>
                    <a:pt x="64613" y="312853"/>
                  </a:lnTo>
                  <a:lnTo>
                    <a:pt x="45491" y="353555"/>
                  </a:lnTo>
                  <a:lnTo>
                    <a:pt x="29511" y="395911"/>
                  </a:lnTo>
                  <a:lnTo>
                    <a:pt x="16823" y="439770"/>
                  </a:lnTo>
                  <a:lnTo>
                    <a:pt x="7576" y="484985"/>
                  </a:lnTo>
                  <a:lnTo>
                    <a:pt x="1918" y="531405"/>
                  </a:lnTo>
                  <a:lnTo>
                    <a:pt x="0" y="578882"/>
                  </a:lnTo>
                  <a:lnTo>
                    <a:pt x="1918" y="626360"/>
                  </a:lnTo>
                  <a:lnTo>
                    <a:pt x="7576" y="672780"/>
                  </a:lnTo>
                  <a:lnTo>
                    <a:pt x="16823" y="717994"/>
                  </a:lnTo>
                  <a:lnTo>
                    <a:pt x="29511" y="761854"/>
                  </a:lnTo>
                  <a:lnTo>
                    <a:pt x="45491" y="804209"/>
                  </a:lnTo>
                  <a:lnTo>
                    <a:pt x="64613" y="844912"/>
                  </a:lnTo>
                  <a:lnTo>
                    <a:pt x="86730" y="883813"/>
                  </a:lnTo>
                  <a:lnTo>
                    <a:pt x="111691" y="920763"/>
                  </a:lnTo>
                  <a:lnTo>
                    <a:pt x="139347" y="955613"/>
                  </a:lnTo>
                  <a:lnTo>
                    <a:pt x="169551" y="988214"/>
                  </a:lnTo>
                  <a:lnTo>
                    <a:pt x="202152" y="1018418"/>
                  </a:lnTo>
                  <a:lnTo>
                    <a:pt x="237002" y="1046074"/>
                  </a:lnTo>
                  <a:lnTo>
                    <a:pt x="273952" y="1071035"/>
                  </a:lnTo>
                  <a:lnTo>
                    <a:pt x="312853" y="1093151"/>
                  </a:lnTo>
                  <a:lnTo>
                    <a:pt x="353555" y="1112274"/>
                  </a:lnTo>
                  <a:lnTo>
                    <a:pt x="395911" y="1128253"/>
                  </a:lnTo>
                  <a:lnTo>
                    <a:pt x="439770" y="1140941"/>
                  </a:lnTo>
                  <a:lnTo>
                    <a:pt x="484985" y="1150189"/>
                  </a:lnTo>
                  <a:lnTo>
                    <a:pt x="531405" y="1155846"/>
                  </a:lnTo>
                  <a:lnTo>
                    <a:pt x="578882" y="1157765"/>
                  </a:lnTo>
                  <a:lnTo>
                    <a:pt x="8542095" y="1157765"/>
                  </a:lnTo>
                  <a:lnTo>
                    <a:pt x="8589574" y="1155846"/>
                  </a:lnTo>
                  <a:lnTo>
                    <a:pt x="8635996" y="1150189"/>
                  </a:lnTo>
                  <a:lnTo>
                    <a:pt x="8681212" y="1140941"/>
                  </a:lnTo>
                  <a:lnTo>
                    <a:pt x="8725072" y="1128253"/>
                  </a:lnTo>
                  <a:lnTo>
                    <a:pt x="8767429" y="1112274"/>
                  </a:lnTo>
                  <a:lnTo>
                    <a:pt x="8808132" y="1093151"/>
                  </a:lnTo>
                  <a:lnTo>
                    <a:pt x="8847034" y="1071035"/>
                  </a:lnTo>
                  <a:lnTo>
                    <a:pt x="8883984" y="1046074"/>
                  </a:lnTo>
                  <a:lnTo>
                    <a:pt x="8918835" y="1018418"/>
                  </a:lnTo>
                  <a:lnTo>
                    <a:pt x="8951436" y="988214"/>
                  </a:lnTo>
                  <a:lnTo>
                    <a:pt x="8981640" y="955613"/>
                  </a:lnTo>
                  <a:lnTo>
                    <a:pt x="9009297" y="920763"/>
                  </a:lnTo>
                  <a:lnTo>
                    <a:pt x="9034258" y="883813"/>
                  </a:lnTo>
                  <a:lnTo>
                    <a:pt x="9056375" y="844912"/>
                  </a:lnTo>
                  <a:lnTo>
                    <a:pt x="9075497" y="804209"/>
                  </a:lnTo>
                  <a:lnTo>
                    <a:pt x="9091477" y="761854"/>
                  </a:lnTo>
                  <a:lnTo>
                    <a:pt x="9104165" y="717994"/>
                  </a:lnTo>
                  <a:lnTo>
                    <a:pt x="9113412" y="672780"/>
                  </a:lnTo>
                  <a:lnTo>
                    <a:pt x="9119070" y="626360"/>
                  </a:lnTo>
                  <a:lnTo>
                    <a:pt x="9120989" y="578882"/>
                  </a:lnTo>
                  <a:lnTo>
                    <a:pt x="9119070" y="531405"/>
                  </a:lnTo>
                  <a:lnTo>
                    <a:pt x="9113412" y="484985"/>
                  </a:lnTo>
                  <a:lnTo>
                    <a:pt x="9104165" y="439770"/>
                  </a:lnTo>
                  <a:lnTo>
                    <a:pt x="9091477" y="395911"/>
                  </a:lnTo>
                  <a:lnTo>
                    <a:pt x="9075497" y="353555"/>
                  </a:lnTo>
                  <a:lnTo>
                    <a:pt x="9056375" y="312853"/>
                  </a:lnTo>
                  <a:lnTo>
                    <a:pt x="9034258" y="273952"/>
                  </a:lnTo>
                  <a:lnTo>
                    <a:pt x="9009297" y="237002"/>
                  </a:lnTo>
                  <a:lnTo>
                    <a:pt x="8981640" y="202152"/>
                  </a:lnTo>
                  <a:lnTo>
                    <a:pt x="8951436" y="169551"/>
                  </a:lnTo>
                  <a:lnTo>
                    <a:pt x="8918835" y="139347"/>
                  </a:lnTo>
                  <a:lnTo>
                    <a:pt x="8883984" y="111691"/>
                  </a:lnTo>
                  <a:lnTo>
                    <a:pt x="8847034" y="86730"/>
                  </a:lnTo>
                  <a:lnTo>
                    <a:pt x="8808132" y="64613"/>
                  </a:lnTo>
                  <a:lnTo>
                    <a:pt x="8767429" y="45491"/>
                  </a:lnTo>
                  <a:lnTo>
                    <a:pt x="8725072" y="29511"/>
                  </a:lnTo>
                  <a:lnTo>
                    <a:pt x="8681212" y="16823"/>
                  </a:lnTo>
                  <a:lnTo>
                    <a:pt x="8635996" y="7576"/>
                  </a:lnTo>
                  <a:lnTo>
                    <a:pt x="8589574" y="1918"/>
                  </a:lnTo>
                  <a:lnTo>
                    <a:pt x="8542095" y="0"/>
                  </a:lnTo>
                  <a:close/>
                </a:path>
              </a:pathLst>
            </a:custGeom>
            <a:solidFill>
              <a:srgbClr val="ECEEF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5209" y="5019021"/>
              <a:ext cx="1197610" cy="1167765"/>
            </a:xfrm>
            <a:custGeom>
              <a:avLst/>
              <a:gdLst/>
              <a:ahLst/>
              <a:cxnLst/>
              <a:rect l="l" t="t" r="r" b="b"/>
              <a:pathLst>
                <a:path w="1197610" h="1167764">
                  <a:moveTo>
                    <a:pt x="598746" y="0"/>
                  </a:moveTo>
                  <a:lnTo>
                    <a:pt x="549639" y="1934"/>
                  </a:lnTo>
                  <a:lnTo>
                    <a:pt x="501625" y="7638"/>
                  </a:lnTo>
                  <a:lnTo>
                    <a:pt x="454859" y="16961"/>
                  </a:lnTo>
                  <a:lnTo>
                    <a:pt x="409495" y="29752"/>
                  </a:lnTo>
                  <a:lnTo>
                    <a:pt x="365686" y="45862"/>
                  </a:lnTo>
                  <a:lnTo>
                    <a:pt x="323586" y="65141"/>
                  </a:lnTo>
                  <a:lnTo>
                    <a:pt x="283351" y="87437"/>
                  </a:lnTo>
                  <a:lnTo>
                    <a:pt x="245133" y="112602"/>
                  </a:lnTo>
                  <a:lnTo>
                    <a:pt x="209087" y="140484"/>
                  </a:lnTo>
                  <a:lnTo>
                    <a:pt x="175367" y="170934"/>
                  </a:lnTo>
                  <a:lnTo>
                    <a:pt x="144128" y="203801"/>
                  </a:lnTo>
                  <a:lnTo>
                    <a:pt x="115522" y="238936"/>
                  </a:lnTo>
                  <a:lnTo>
                    <a:pt x="89705" y="276187"/>
                  </a:lnTo>
                  <a:lnTo>
                    <a:pt x="66830" y="315405"/>
                  </a:lnTo>
                  <a:lnTo>
                    <a:pt x="47052" y="356440"/>
                  </a:lnTo>
                  <a:lnTo>
                    <a:pt x="30524" y="399141"/>
                  </a:lnTo>
                  <a:lnTo>
                    <a:pt x="17401" y="443358"/>
                  </a:lnTo>
                  <a:lnTo>
                    <a:pt x="7836" y="488941"/>
                  </a:lnTo>
                  <a:lnTo>
                    <a:pt x="1984" y="535740"/>
                  </a:lnTo>
                  <a:lnTo>
                    <a:pt x="0" y="583605"/>
                  </a:lnTo>
                  <a:lnTo>
                    <a:pt x="1984" y="631469"/>
                  </a:lnTo>
                  <a:lnTo>
                    <a:pt x="7836" y="678268"/>
                  </a:lnTo>
                  <a:lnTo>
                    <a:pt x="17401" y="723851"/>
                  </a:lnTo>
                  <a:lnTo>
                    <a:pt x="30524" y="768069"/>
                  </a:lnTo>
                  <a:lnTo>
                    <a:pt x="47052" y="810770"/>
                  </a:lnTo>
                  <a:lnTo>
                    <a:pt x="66830" y="851804"/>
                  </a:lnTo>
                  <a:lnTo>
                    <a:pt x="89705" y="891022"/>
                  </a:lnTo>
                  <a:lnTo>
                    <a:pt x="115522" y="928274"/>
                  </a:lnTo>
                  <a:lnTo>
                    <a:pt x="144128" y="963408"/>
                  </a:lnTo>
                  <a:lnTo>
                    <a:pt x="175367" y="996275"/>
                  </a:lnTo>
                  <a:lnTo>
                    <a:pt x="209087" y="1026725"/>
                  </a:lnTo>
                  <a:lnTo>
                    <a:pt x="245133" y="1054608"/>
                  </a:lnTo>
                  <a:lnTo>
                    <a:pt x="283351" y="1079772"/>
                  </a:lnTo>
                  <a:lnTo>
                    <a:pt x="323586" y="1102069"/>
                  </a:lnTo>
                  <a:lnTo>
                    <a:pt x="365686" y="1121347"/>
                  </a:lnTo>
                  <a:lnTo>
                    <a:pt x="409495" y="1137457"/>
                  </a:lnTo>
                  <a:lnTo>
                    <a:pt x="454859" y="1150249"/>
                  </a:lnTo>
                  <a:lnTo>
                    <a:pt x="501625" y="1159572"/>
                  </a:lnTo>
                  <a:lnTo>
                    <a:pt x="549639" y="1165275"/>
                  </a:lnTo>
                  <a:lnTo>
                    <a:pt x="598746" y="1167210"/>
                  </a:lnTo>
                  <a:lnTo>
                    <a:pt x="647853" y="1165275"/>
                  </a:lnTo>
                  <a:lnTo>
                    <a:pt x="695866" y="1159572"/>
                  </a:lnTo>
                  <a:lnTo>
                    <a:pt x="742632" y="1150249"/>
                  </a:lnTo>
                  <a:lnTo>
                    <a:pt x="787997" y="1137457"/>
                  </a:lnTo>
                  <a:lnTo>
                    <a:pt x="831806" y="1121347"/>
                  </a:lnTo>
                  <a:lnTo>
                    <a:pt x="873905" y="1102069"/>
                  </a:lnTo>
                  <a:lnTo>
                    <a:pt x="914141" y="1079772"/>
                  </a:lnTo>
                  <a:lnTo>
                    <a:pt x="952359" y="1054608"/>
                  </a:lnTo>
                  <a:lnTo>
                    <a:pt x="988404" y="1026725"/>
                  </a:lnTo>
                  <a:lnTo>
                    <a:pt x="1022124" y="996275"/>
                  </a:lnTo>
                  <a:lnTo>
                    <a:pt x="1053364" y="963408"/>
                  </a:lnTo>
                  <a:lnTo>
                    <a:pt x="1081969" y="928274"/>
                  </a:lnTo>
                  <a:lnTo>
                    <a:pt x="1107787" y="891022"/>
                  </a:lnTo>
                  <a:lnTo>
                    <a:pt x="1130661" y="851804"/>
                  </a:lnTo>
                  <a:lnTo>
                    <a:pt x="1150440" y="810770"/>
                  </a:lnTo>
                  <a:lnTo>
                    <a:pt x="1166968" y="768069"/>
                  </a:lnTo>
                  <a:lnTo>
                    <a:pt x="1180091" y="723851"/>
                  </a:lnTo>
                  <a:lnTo>
                    <a:pt x="1189655" y="678268"/>
                  </a:lnTo>
                  <a:lnTo>
                    <a:pt x="1195507" y="631469"/>
                  </a:lnTo>
                  <a:lnTo>
                    <a:pt x="1197492" y="583605"/>
                  </a:lnTo>
                  <a:lnTo>
                    <a:pt x="1195507" y="535740"/>
                  </a:lnTo>
                  <a:lnTo>
                    <a:pt x="1189655" y="488941"/>
                  </a:lnTo>
                  <a:lnTo>
                    <a:pt x="1180091" y="443358"/>
                  </a:lnTo>
                  <a:lnTo>
                    <a:pt x="1166968" y="399141"/>
                  </a:lnTo>
                  <a:lnTo>
                    <a:pt x="1150440" y="356440"/>
                  </a:lnTo>
                  <a:lnTo>
                    <a:pt x="1130661" y="315405"/>
                  </a:lnTo>
                  <a:lnTo>
                    <a:pt x="1107787" y="276187"/>
                  </a:lnTo>
                  <a:lnTo>
                    <a:pt x="1081969" y="238936"/>
                  </a:lnTo>
                  <a:lnTo>
                    <a:pt x="1053364" y="203801"/>
                  </a:lnTo>
                  <a:lnTo>
                    <a:pt x="1022124" y="170934"/>
                  </a:lnTo>
                  <a:lnTo>
                    <a:pt x="988404" y="140484"/>
                  </a:lnTo>
                  <a:lnTo>
                    <a:pt x="952359" y="112602"/>
                  </a:lnTo>
                  <a:lnTo>
                    <a:pt x="914141" y="87437"/>
                  </a:lnTo>
                  <a:lnTo>
                    <a:pt x="873905" y="65141"/>
                  </a:lnTo>
                  <a:lnTo>
                    <a:pt x="831806" y="45862"/>
                  </a:lnTo>
                  <a:lnTo>
                    <a:pt x="787997" y="29752"/>
                  </a:lnTo>
                  <a:lnTo>
                    <a:pt x="742632" y="16961"/>
                  </a:lnTo>
                  <a:lnTo>
                    <a:pt x="695866" y="7638"/>
                  </a:lnTo>
                  <a:lnTo>
                    <a:pt x="647853" y="1934"/>
                  </a:lnTo>
                  <a:lnTo>
                    <a:pt x="598746" y="0"/>
                  </a:lnTo>
                  <a:close/>
                </a:path>
              </a:pathLst>
            </a:custGeom>
            <a:solidFill>
              <a:srgbClr val="F9B42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71325" y="5354727"/>
              <a:ext cx="865505" cy="495934"/>
            </a:xfrm>
            <a:custGeom>
              <a:avLst/>
              <a:gdLst/>
              <a:ahLst/>
              <a:cxnLst/>
              <a:rect l="l" t="t" r="r" b="b"/>
              <a:pathLst>
                <a:path w="865505" h="495935">
                  <a:moveTo>
                    <a:pt x="248185" y="335"/>
                  </a:moveTo>
                  <a:lnTo>
                    <a:pt x="207164" y="3805"/>
                  </a:lnTo>
                  <a:lnTo>
                    <a:pt x="167338" y="13999"/>
                  </a:lnTo>
                  <a:lnTo>
                    <a:pt x="129647" y="30594"/>
                  </a:lnTo>
                  <a:lnTo>
                    <a:pt x="95028" y="53265"/>
                  </a:lnTo>
                  <a:lnTo>
                    <a:pt x="64038" y="81937"/>
                  </a:lnTo>
                  <a:lnTo>
                    <a:pt x="38735" y="114919"/>
                  </a:lnTo>
                  <a:lnTo>
                    <a:pt x="19430" y="151727"/>
                  </a:lnTo>
                  <a:lnTo>
                    <a:pt x="6434" y="191878"/>
                  </a:lnTo>
                  <a:lnTo>
                    <a:pt x="0" y="240296"/>
                  </a:lnTo>
                  <a:lnTo>
                    <a:pt x="3156" y="288362"/>
                  </a:lnTo>
                  <a:lnTo>
                    <a:pt x="15713" y="334929"/>
                  </a:lnTo>
                  <a:lnTo>
                    <a:pt x="37480" y="378847"/>
                  </a:lnTo>
                  <a:lnTo>
                    <a:pt x="67347" y="417764"/>
                  </a:lnTo>
                  <a:lnTo>
                    <a:pt x="103688" y="449613"/>
                  </a:lnTo>
                  <a:lnTo>
                    <a:pt x="145560" y="473716"/>
                  </a:lnTo>
                  <a:lnTo>
                    <a:pt x="192020" y="489398"/>
                  </a:lnTo>
                  <a:lnTo>
                    <a:pt x="233864" y="495393"/>
                  </a:lnTo>
                  <a:lnTo>
                    <a:pt x="248259" y="495796"/>
                  </a:lnTo>
                  <a:lnTo>
                    <a:pt x="294986" y="491406"/>
                  </a:lnTo>
                  <a:lnTo>
                    <a:pt x="339560" y="478508"/>
                  </a:lnTo>
                  <a:lnTo>
                    <a:pt x="380937" y="457515"/>
                  </a:lnTo>
                  <a:lnTo>
                    <a:pt x="387608" y="452363"/>
                  </a:lnTo>
                  <a:lnTo>
                    <a:pt x="248028" y="452363"/>
                  </a:lnTo>
                  <a:lnTo>
                    <a:pt x="236365" y="452030"/>
                  </a:lnTo>
                  <a:lnTo>
                    <a:pt x="157320" y="431162"/>
                  </a:lnTo>
                  <a:lnTo>
                    <a:pt x="118919" y="406396"/>
                  </a:lnTo>
                  <a:lnTo>
                    <a:pt x="87409" y="374249"/>
                  </a:lnTo>
                  <a:lnTo>
                    <a:pt x="63714" y="336206"/>
                  </a:lnTo>
                  <a:lnTo>
                    <a:pt x="48761" y="293750"/>
                  </a:lnTo>
                  <a:lnTo>
                    <a:pt x="43473" y="248365"/>
                  </a:lnTo>
                  <a:lnTo>
                    <a:pt x="48778" y="201533"/>
                  </a:lnTo>
                  <a:lnTo>
                    <a:pt x="75628" y="138231"/>
                  </a:lnTo>
                  <a:lnTo>
                    <a:pt x="121938" y="87306"/>
                  </a:lnTo>
                  <a:lnTo>
                    <a:pt x="181610" y="54877"/>
                  </a:lnTo>
                  <a:lnTo>
                    <a:pt x="248342" y="43590"/>
                  </a:lnTo>
                  <a:lnTo>
                    <a:pt x="387968" y="43590"/>
                  </a:lnTo>
                  <a:lnTo>
                    <a:pt x="365026" y="29419"/>
                  </a:lnTo>
                  <a:lnTo>
                    <a:pt x="304634" y="6837"/>
                  </a:lnTo>
                  <a:lnTo>
                    <a:pt x="262364" y="744"/>
                  </a:lnTo>
                  <a:lnTo>
                    <a:pt x="248185" y="335"/>
                  </a:lnTo>
                  <a:close/>
                </a:path>
                <a:path w="865505" h="495935">
                  <a:moveTo>
                    <a:pt x="501611" y="414992"/>
                  </a:moveTo>
                  <a:lnTo>
                    <a:pt x="432902" y="414992"/>
                  </a:lnTo>
                  <a:lnTo>
                    <a:pt x="447677" y="428876"/>
                  </a:lnTo>
                  <a:lnTo>
                    <a:pt x="500128" y="466420"/>
                  </a:lnTo>
                  <a:lnTo>
                    <a:pt x="560731" y="488979"/>
                  </a:lnTo>
                  <a:lnTo>
                    <a:pt x="602917" y="495043"/>
                  </a:lnTo>
                  <a:lnTo>
                    <a:pt x="617064" y="495450"/>
                  </a:lnTo>
                  <a:lnTo>
                    <a:pt x="658109" y="491980"/>
                  </a:lnTo>
                  <a:lnTo>
                    <a:pt x="697956" y="481787"/>
                  </a:lnTo>
                  <a:lnTo>
                    <a:pt x="735664" y="465196"/>
                  </a:lnTo>
                  <a:lnTo>
                    <a:pt x="755576" y="452164"/>
                  </a:lnTo>
                  <a:lnTo>
                    <a:pt x="616729" y="452164"/>
                  </a:lnTo>
                  <a:lnTo>
                    <a:pt x="605149" y="451834"/>
                  </a:lnTo>
                  <a:lnTo>
                    <a:pt x="593579" y="450846"/>
                  </a:lnTo>
                  <a:lnTo>
                    <a:pt x="582051" y="449200"/>
                  </a:lnTo>
                  <a:lnTo>
                    <a:pt x="570594" y="446897"/>
                  </a:lnTo>
                  <a:lnTo>
                    <a:pt x="525307" y="430503"/>
                  </a:lnTo>
                  <a:lnTo>
                    <a:pt x="501611" y="414992"/>
                  </a:lnTo>
                  <a:close/>
                </a:path>
                <a:path w="865505" h="495935">
                  <a:moveTo>
                    <a:pt x="394485" y="266724"/>
                  </a:moveTo>
                  <a:lnTo>
                    <a:pt x="393134" y="266724"/>
                  </a:lnTo>
                  <a:lnTo>
                    <a:pt x="391773" y="266850"/>
                  </a:lnTo>
                  <a:lnTo>
                    <a:pt x="390171" y="267154"/>
                  </a:lnTo>
                  <a:lnTo>
                    <a:pt x="384537" y="268138"/>
                  </a:lnTo>
                  <a:lnTo>
                    <a:pt x="379605" y="271300"/>
                  </a:lnTo>
                  <a:lnTo>
                    <a:pt x="372988" y="280797"/>
                  </a:lnTo>
                  <a:lnTo>
                    <a:pt x="371742" y="286514"/>
                  </a:lnTo>
                  <a:lnTo>
                    <a:pt x="372799" y="292200"/>
                  </a:lnTo>
                  <a:lnTo>
                    <a:pt x="382766" y="329965"/>
                  </a:lnTo>
                  <a:lnTo>
                    <a:pt x="398411" y="365412"/>
                  </a:lnTo>
                  <a:lnTo>
                    <a:pt x="405950" y="379370"/>
                  </a:lnTo>
                  <a:lnTo>
                    <a:pt x="394841" y="390721"/>
                  </a:lnTo>
                  <a:lnTo>
                    <a:pt x="363448" y="416878"/>
                  </a:lnTo>
                  <a:lnTo>
                    <a:pt x="327658" y="436231"/>
                  </a:lnTo>
                  <a:lnTo>
                    <a:pt x="288757" y="448240"/>
                  </a:lnTo>
                  <a:lnTo>
                    <a:pt x="248028" y="452363"/>
                  </a:lnTo>
                  <a:lnTo>
                    <a:pt x="387608" y="452363"/>
                  </a:lnTo>
                  <a:lnTo>
                    <a:pt x="418075" y="428835"/>
                  </a:lnTo>
                  <a:lnTo>
                    <a:pt x="432902" y="414992"/>
                  </a:lnTo>
                  <a:lnTo>
                    <a:pt x="501611" y="414992"/>
                  </a:lnTo>
                  <a:lnTo>
                    <a:pt x="485845" y="404672"/>
                  </a:lnTo>
                  <a:lnTo>
                    <a:pt x="453526" y="370784"/>
                  </a:lnTo>
                  <a:lnTo>
                    <a:pt x="429669" y="330218"/>
                  </a:lnTo>
                  <a:lnTo>
                    <a:pt x="415594" y="284357"/>
                  </a:lnTo>
                  <a:lnTo>
                    <a:pt x="412991" y="277291"/>
                  </a:lnTo>
                  <a:lnTo>
                    <a:pt x="408259" y="271709"/>
                  </a:lnTo>
                  <a:lnTo>
                    <a:pt x="401918" y="268042"/>
                  </a:lnTo>
                  <a:lnTo>
                    <a:pt x="394485" y="266724"/>
                  </a:lnTo>
                  <a:close/>
                </a:path>
                <a:path w="865505" h="495935">
                  <a:moveTo>
                    <a:pt x="756337" y="43506"/>
                  </a:moveTo>
                  <a:lnTo>
                    <a:pt x="617022" y="43506"/>
                  </a:lnTo>
                  <a:lnTo>
                    <a:pt x="628717" y="43841"/>
                  </a:lnTo>
                  <a:lnTo>
                    <a:pt x="640392" y="44844"/>
                  </a:lnTo>
                  <a:lnTo>
                    <a:pt x="701800" y="61790"/>
                  </a:lnTo>
                  <a:lnTo>
                    <a:pt x="736303" y="81670"/>
                  </a:lnTo>
                  <a:lnTo>
                    <a:pt x="766261" y="107914"/>
                  </a:lnTo>
                  <a:lnTo>
                    <a:pt x="790891" y="139964"/>
                  </a:lnTo>
                  <a:lnTo>
                    <a:pt x="808870" y="176158"/>
                  </a:lnTo>
                  <a:lnTo>
                    <a:pt x="819243" y="214527"/>
                  </a:lnTo>
                  <a:lnTo>
                    <a:pt x="821850" y="254121"/>
                  </a:lnTo>
                  <a:lnTo>
                    <a:pt x="816535" y="293991"/>
                  </a:lnTo>
                  <a:lnTo>
                    <a:pt x="789702" y="357452"/>
                  </a:lnTo>
                  <a:lnTo>
                    <a:pt x="743259" y="408490"/>
                  </a:lnTo>
                  <a:lnTo>
                    <a:pt x="683516" y="440889"/>
                  </a:lnTo>
                  <a:lnTo>
                    <a:pt x="616729" y="452164"/>
                  </a:lnTo>
                  <a:lnTo>
                    <a:pt x="755576" y="452164"/>
                  </a:lnTo>
                  <a:lnTo>
                    <a:pt x="801291" y="413861"/>
                  </a:lnTo>
                  <a:lnTo>
                    <a:pt x="826594" y="380883"/>
                  </a:lnTo>
                  <a:lnTo>
                    <a:pt x="845895" y="344081"/>
                  </a:lnTo>
                  <a:lnTo>
                    <a:pt x="858879" y="303938"/>
                  </a:lnTo>
                  <a:lnTo>
                    <a:pt x="865312" y="254291"/>
                  </a:lnTo>
                  <a:lnTo>
                    <a:pt x="861780" y="205795"/>
                  </a:lnTo>
                  <a:lnTo>
                    <a:pt x="849034" y="159655"/>
                  </a:lnTo>
                  <a:lnTo>
                    <a:pt x="827827" y="117077"/>
                  </a:lnTo>
                  <a:lnTo>
                    <a:pt x="798911" y="79267"/>
                  </a:lnTo>
                  <a:lnTo>
                    <a:pt x="763036" y="47431"/>
                  </a:lnTo>
                  <a:lnTo>
                    <a:pt x="756337" y="43506"/>
                  </a:lnTo>
                  <a:close/>
                </a:path>
                <a:path w="865505" h="495935">
                  <a:moveTo>
                    <a:pt x="387968" y="43590"/>
                  </a:moveTo>
                  <a:lnTo>
                    <a:pt x="248342" y="43590"/>
                  </a:lnTo>
                  <a:lnTo>
                    <a:pt x="259755" y="43935"/>
                  </a:lnTo>
                  <a:lnTo>
                    <a:pt x="271301" y="44965"/>
                  </a:lnTo>
                  <a:lnTo>
                    <a:pt x="336952" y="63878"/>
                  </a:lnTo>
                  <a:lnTo>
                    <a:pt x="374340" y="86990"/>
                  </a:lnTo>
                  <a:lnTo>
                    <a:pt x="405720" y="117347"/>
                  </a:lnTo>
                  <a:lnTo>
                    <a:pt x="430004" y="153894"/>
                  </a:lnTo>
                  <a:lnTo>
                    <a:pt x="446106" y="195575"/>
                  </a:lnTo>
                  <a:lnTo>
                    <a:pt x="449103" y="202138"/>
                  </a:lnTo>
                  <a:lnTo>
                    <a:pt x="453950" y="207265"/>
                  </a:lnTo>
                  <a:lnTo>
                    <a:pt x="460181" y="210603"/>
                  </a:lnTo>
                  <a:lnTo>
                    <a:pt x="467330" y="211794"/>
                  </a:lnTo>
                  <a:lnTo>
                    <a:pt x="469121" y="211794"/>
                  </a:lnTo>
                  <a:lnTo>
                    <a:pt x="488780" y="193010"/>
                  </a:lnTo>
                  <a:lnTo>
                    <a:pt x="488293" y="184517"/>
                  </a:lnTo>
                  <a:lnTo>
                    <a:pt x="473384" y="143288"/>
                  </a:lnTo>
                  <a:lnTo>
                    <a:pt x="459456" y="116520"/>
                  </a:lnTo>
                  <a:lnTo>
                    <a:pt x="470524" y="105190"/>
                  </a:lnTo>
                  <a:lnTo>
                    <a:pt x="499794" y="80740"/>
                  </a:lnTo>
                  <a:lnTo>
                    <a:pt x="432672" y="80740"/>
                  </a:lnTo>
                  <a:lnTo>
                    <a:pt x="417823" y="66971"/>
                  </a:lnTo>
                  <a:lnTo>
                    <a:pt x="392595" y="46448"/>
                  </a:lnTo>
                  <a:lnTo>
                    <a:pt x="387968" y="43590"/>
                  </a:lnTo>
                  <a:close/>
                </a:path>
                <a:path w="865505" h="495935">
                  <a:moveTo>
                    <a:pt x="616834" y="0"/>
                  </a:moveTo>
                  <a:lnTo>
                    <a:pt x="570238" y="4391"/>
                  </a:lnTo>
                  <a:lnTo>
                    <a:pt x="525772" y="17292"/>
                  </a:lnTo>
                  <a:lnTo>
                    <a:pt x="484478" y="38290"/>
                  </a:lnTo>
                  <a:lnTo>
                    <a:pt x="447338" y="67024"/>
                  </a:lnTo>
                  <a:lnTo>
                    <a:pt x="432672" y="80740"/>
                  </a:lnTo>
                  <a:lnTo>
                    <a:pt x="499794" y="80740"/>
                  </a:lnTo>
                  <a:lnTo>
                    <a:pt x="501862" y="79013"/>
                  </a:lnTo>
                  <a:lnTo>
                    <a:pt x="537581" y="59647"/>
                  </a:lnTo>
                  <a:lnTo>
                    <a:pt x="576396" y="47631"/>
                  </a:lnTo>
                  <a:lnTo>
                    <a:pt x="617022" y="43506"/>
                  </a:lnTo>
                  <a:lnTo>
                    <a:pt x="756337" y="43506"/>
                  </a:lnTo>
                  <a:lnTo>
                    <a:pt x="720955" y="22774"/>
                  </a:lnTo>
                  <a:lnTo>
                    <a:pt x="673418" y="6502"/>
                  </a:lnTo>
                  <a:lnTo>
                    <a:pt x="659403" y="3666"/>
                  </a:lnTo>
                  <a:lnTo>
                    <a:pt x="645267" y="1633"/>
                  </a:lnTo>
                  <a:lnTo>
                    <a:pt x="631061" y="409"/>
                  </a:lnTo>
                  <a:lnTo>
                    <a:pt x="616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171325" y="5354727"/>
              <a:ext cx="865505" cy="495934"/>
            </a:xfrm>
            <a:custGeom>
              <a:avLst/>
              <a:gdLst/>
              <a:ahLst/>
              <a:cxnLst/>
              <a:rect l="l" t="t" r="r" b="b"/>
              <a:pathLst>
                <a:path w="865505" h="495935">
                  <a:moveTo>
                    <a:pt x="248259" y="495796"/>
                  </a:moveTo>
                  <a:lnTo>
                    <a:pt x="205695" y="492187"/>
                  </a:lnTo>
                  <a:lnTo>
                    <a:pt x="145560" y="473716"/>
                  </a:lnTo>
                  <a:lnTo>
                    <a:pt x="103688" y="449613"/>
                  </a:lnTo>
                  <a:lnTo>
                    <a:pt x="67347" y="417764"/>
                  </a:lnTo>
                  <a:lnTo>
                    <a:pt x="37480" y="378847"/>
                  </a:lnTo>
                  <a:lnTo>
                    <a:pt x="15713" y="334929"/>
                  </a:lnTo>
                  <a:lnTo>
                    <a:pt x="3156" y="288362"/>
                  </a:lnTo>
                  <a:lnTo>
                    <a:pt x="0" y="240296"/>
                  </a:lnTo>
                  <a:lnTo>
                    <a:pt x="6434" y="191878"/>
                  </a:lnTo>
                  <a:lnTo>
                    <a:pt x="19430" y="151727"/>
                  </a:lnTo>
                  <a:lnTo>
                    <a:pt x="38735" y="114919"/>
                  </a:lnTo>
                  <a:lnTo>
                    <a:pt x="64038" y="81937"/>
                  </a:lnTo>
                  <a:lnTo>
                    <a:pt x="95028" y="53265"/>
                  </a:lnTo>
                  <a:lnTo>
                    <a:pt x="129647" y="30594"/>
                  </a:lnTo>
                  <a:lnTo>
                    <a:pt x="167338" y="13999"/>
                  </a:lnTo>
                  <a:lnTo>
                    <a:pt x="207164" y="3805"/>
                  </a:lnTo>
                  <a:lnTo>
                    <a:pt x="248185" y="335"/>
                  </a:lnTo>
                  <a:lnTo>
                    <a:pt x="262364" y="744"/>
                  </a:lnTo>
                  <a:lnTo>
                    <a:pt x="304634" y="6837"/>
                  </a:lnTo>
                  <a:lnTo>
                    <a:pt x="365026" y="29419"/>
                  </a:lnTo>
                  <a:lnTo>
                    <a:pt x="417887" y="67024"/>
                  </a:lnTo>
                  <a:lnTo>
                    <a:pt x="432672" y="80740"/>
                  </a:lnTo>
                  <a:lnTo>
                    <a:pt x="447394" y="66971"/>
                  </a:lnTo>
                  <a:lnTo>
                    <a:pt x="484478" y="38290"/>
                  </a:lnTo>
                  <a:lnTo>
                    <a:pt x="525772" y="17292"/>
                  </a:lnTo>
                  <a:lnTo>
                    <a:pt x="570238" y="4391"/>
                  </a:lnTo>
                  <a:lnTo>
                    <a:pt x="616834" y="0"/>
                  </a:lnTo>
                  <a:lnTo>
                    <a:pt x="631061" y="409"/>
                  </a:lnTo>
                  <a:lnTo>
                    <a:pt x="673418" y="6502"/>
                  </a:lnTo>
                  <a:lnTo>
                    <a:pt x="720955" y="22774"/>
                  </a:lnTo>
                  <a:lnTo>
                    <a:pt x="763036" y="47431"/>
                  </a:lnTo>
                  <a:lnTo>
                    <a:pt x="798911" y="79267"/>
                  </a:lnTo>
                  <a:lnTo>
                    <a:pt x="827827" y="117077"/>
                  </a:lnTo>
                  <a:lnTo>
                    <a:pt x="849034" y="159655"/>
                  </a:lnTo>
                  <a:lnTo>
                    <a:pt x="861780" y="205795"/>
                  </a:lnTo>
                  <a:lnTo>
                    <a:pt x="865312" y="254291"/>
                  </a:lnTo>
                  <a:lnTo>
                    <a:pt x="858879" y="303938"/>
                  </a:lnTo>
                  <a:lnTo>
                    <a:pt x="845895" y="344081"/>
                  </a:lnTo>
                  <a:lnTo>
                    <a:pt x="826594" y="380883"/>
                  </a:lnTo>
                  <a:lnTo>
                    <a:pt x="801291" y="413861"/>
                  </a:lnTo>
                  <a:lnTo>
                    <a:pt x="770295" y="442531"/>
                  </a:lnTo>
                  <a:lnTo>
                    <a:pt x="735664" y="465196"/>
                  </a:lnTo>
                  <a:lnTo>
                    <a:pt x="697956" y="481787"/>
                  </a:lnTo>
                  <a:lnTo>
                    <a:pt x="658109" y="491980"/>
                  </a:lnTo>
                  <a:lnTo>
                    <a:pt x="617064" y="495450"/>
                  </a:lnTo>
                  <a:lnTo>
                    <a:pt x="602917" y="495043"/>
                  </a:lnTo>
                  <a:lnTo>
                    <a:pt x="560731" y="488979"/>
                  </a:lnTo>
                  <a:lnTo>
                    <a:pt x="500128" y="466420"/>
                  </a:lnTo>
                  <a:lnTo>
                    <a:pt x="447677" y="428876"/>
                  </a:lnTo>
                  <a:lnTo>
                    <a:pt x="432902" y="414992"/>
                  </a:lnTo>
                  <a:lnTo>
                    <a:pt x="418075" y="428835"/>
                  </a:lnTo>
                  <a:lnTo>
                    <a:pt x="380937" y="457515"/>
                  </a:lnTo>
                  <a:lnTo>
                    <a:pt x="339560" y="478508"/>
                  </a:lnTo>
                  <a:lnTo>
                    <a:pt x="294986" y="491406"/>
                  </a:lnTo>
                  <a:lnTo>
                    <a:pt x="248259" y="495796"/>
                  </a:lnTo>
                  <a:close/>
                </a:path>
                <a:path w="865505" h="495935">
                  <a:moveTo>
                    <a:pt x="248342" y="43590"/>
                  </a:moveTo>
                  <a:lnTo>
                    <a:pt x="181610" y="54877"/>
                  </a:lnTo>
                  <a:lnTo>
                    <a:pt x="121938" y="87306"/>
                  </a:lnTo>
                  <a:lnTo>
                    <a:pt x="75628" y="138231"/>
                  </a:lnTo>
                  <a:lnTo>
                    <a:pt x="48778" y="201533"/>
                  </a:lnTo>
                  <a:lnTo>
                    <a:pt x="43473" y="248365"/>
                  </a:lnTo>
                  <a:lnTo>
                    <a:pt x="48761" y="293750"/>
                  </a:lnTo>
                  <a:lnTo>
                    <a:pt x="63714" y="336206"/>
                  </a:lnTo>
                  <a:lnTo>
                    <a:pt x="87409" y="374249"/>
                  </a:lnTo>
                  <a:lnTo>
                    <a:pt x="118919" y="406396"/>
                  </a:lnTo>
                  <a:lnTo>
                    <a:pt x="157320" y="431162"/>
                  </a:lnTo>
                  <a:lnTo>
                    <a:pt x="201684" y="447064"/>
                  </a:lnTo>
                  <a:lnTo>
                    <a:pt x="248028" y="452363"/>
                  </a:lnTo>
                  <a:lnTo>
                    <a:pt x="288757" y="448240"/>
                  </a:lnTo>
                  <a:lnTo>
                    <a:pt x="327658" y="436231"/>
                  </a:lnTo>
                  <a:lnTo>
                    <a:pt x="363448" y="416878"/>
                  </a:lnTo>
                  <a:lnTo>
                    <a:pt x="394841" y="390721"/>
                  </a:lnTo>
                  <a:lnTo>
                    <a:pt x="405950" y="379370"/>
                  </a:lnTo>
                  <a:lnTo>
                    <a:pt x="398411" y="365412"/>
                  </a:lnTo>
                  <a:lnTo>
                    <a:pt x="389890" y="348011"/>
                  </a:lnTo>
                  <a:lnTo>
                    <a:pt x="382766" y="329965"/>
                  </a:lnTo>
                  <a:lnTo>
                    <a:pt x="377062" y="311339"/>
                  </a:lnTo>
                  <a:lnTo>
                    <a:pt x="372799" y="292200"/>
                  </a:lnTo>
                  <a:lnTo>
                    <a:pt x="371742" y="286514"/>
                  </a:lnTo>
                  <a:lnTo>
                    <a:pt x="372988" y="280797"/>
                  </a:lnTo>
                  <a:lnTo>
                    <a:pt x="376297" y="276054"/>
                  </a:lnTo>
                  <a:lnTo>
                    <a:pt x="379605" y="271300"/>
                  </a:lnTo>
                  <a:lnTo>
                    <a:pt x="384537" y="268138"/>
                  </a:lnTo>
                  <a:lnTo>
                    <a:pt x="390171" y="267154"/>
                  </a:lnTo>
                  <a:lnTo>
                    <a:pt x="391773" y="266850"/>
                  </a:lnTo>
                  <a:lnTo>
                    <a:pt x="393134" y="266724"/>
                  </a:lnTo>
                  <a:lnTo>
                    <a:pt x="394485" y="266724"/>
                  </a:lnTo>
                  <a:lnTo>
                    <a:pt x="429669" y="330218"/>
                  </a:lnTo>
                  <a:lnTo>
                    <a:pt x="453526" y="370784"/>
                  </a:lnTo>
                  <a:lnTo>
                    <a:pt x="485845" y="404672"/>
                  </a:lnTo>
                  <a:lnTo>
                    <a:pt x="525307" y="430503"/>
                  </a:lnTo>
                  <a:lnTo>
                    <a:pt x="570594" y="446897"/>
                  </a:lnTo>
                  <a:lnTo>
                    <a:pt x="616729" y="452164"/>
                  </a:lnTo>
                  <a:lnTo>
                    <a:pt x="650616" y="449301"/>
                  </a:lnTo>
                  <a:lnTo>
                    <a:pt x="714656" y="427197"/>
                  </a:lnTo>
                  <a:lnTo>
                    <a:pt x="768707" y="384874"/>
                  </a:lnTo>
                  <a:lnTo>
                    <a:pt x="805794" y="326924"/>
                  </a:lnTo>
                  <a:lnTo>
                    <a:pt x="821850" y="254121"/>
                  </a:lnTo>
                  <a:lnTo>
                    <a:pt x="819243" y="214527"/>
                  </a:lnTo>
                  <a:lnTo>
                    <a:pt x="808870" y="176158"/>
                  </a:lnTo>
                  <a:lnTo>
                    <a:pt x="790891" y="139964"/>
                  </a:lnTo>
                  <a:lnTo>
                    <a:pt x="766261" y="107914"/>
                  </a:lnTo>
                  <a:lnTo>
                    <a:pt x="736303" y="81670"/>
                  </a:lnTo>
                  <a:lnTo>
                    <a:pt x="701800" y="61790"/>
                  </a:lnTo>
                  <a:lnTo>
                    <a:pt x="663534" y="48836"/>
                  </a:lnTo>
                  <a:lnTo>
                    <a:pt x="617022" y="43506"/>
                  </a:lnTo>
                  <a:lnTo>
                    <a:pt x="576396" y="47631"/>
                  </a:lnTo>
                  <a:lnTo>
                    <a:pt x="537581" y="59647"/>
                  </a:lnTo>
                  <a:lnTo>
                    <a:pt x="501862" y="79013"/>
                  </a:lnTo>
                  <a:lnTo>
                    <a:pt x="470524" y="105190"/>
                  </a:lnTo>
                  <a:lnTo>
                    <a:pt x="466964" y="130456"/>
                  </a:lnTo>
                  <a:lnTo>
                    <a:pt x="473384" y="143288"/>
                  </a:lnTo>
                  <a:lnTo>
                    <a:pt x="479093" y="156607"/>
                  </a:lnTo>
                  <a:lnTo>
                    <a:pt x="484070" y="170366"/>
                  </a:lnTo>
                  <a:lnTo>
                    <a:pt x="488293" y="184517"/>
                  </a:lnTo>
                  <a:lnTo>
                    <a:pt x="488780" y="193010"/>
                  </a:lnTo>
                  <a:lnTo>
                    <a:pt x="486005" y="200844"/>
                  </a:lnTo>
                  <a:lnTo>
                    <a:pt x="480474" y="207167"/>
                  </a:lnTo>
                  <a:lnTo>
                    <a:pt x="472692" y="211124"/>
                  </a:lnTo>
                  <a:lnTo>
                    <a:pt x="470932" y="211574"/>
                  </a:lnTo>
                  <a:lnTo>
                    <a:pt x="469121" y="211794"/>
                  </a:lnTo>
                  <a:lnTo>
                    <a:pt x="467330" y="211794"/>
                  </a:lnTo>
                  <a:lnTo>
                    <a:pt x="430004" y="153894"/>
                  </a:lnTo>
                  <a:lnTo>
                    <a:pt x="405720" y="117347"/>
                  </a:lnTo>
                  <a:lnTo>
                    <a:pt x="374340" y="86990"/>
                  </a:lnTo>
                  <a:lnTo>
                    <a:pt x="336952" y="63878"/>
                  </a:lnTo>
                  <a:lnTo>
                    <a:pt x="294645" y="49066"/>
                  </a:lnTo>
                  <a:lnTo>
                    <a:pt x="259755" y="43935"/>
                  </a:lnTo>
                  <a:lnTo>
                    <a:pt x="248342" y="4359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05209" y="6692090"/>
            <a:ext cx="9330055" cy="1167765"/>
            <a:chOff x="1005209" y="6692090"/>
            <a:chExt cx="9330055" cy="1167765"/>
          </a:xfrm>
        </p:grpSpPr>
        <p:sp>
          <p:nvSpPr>
            <p:cNvPr id="14" name="object 14"/>
            <p:cNvSpPr/>
            <p:nvPr/>
          </p:nvSpPr>
          <p:spPr>
            <a:xfrm>
              <a:off x="1213779" y="6696809"/>
              <a:ext cx="9121140" cy="1158240"/>
            </a:xfrm>
            <a:custGeom>
              <a:avLst/>
              <a:gdLst/>
              <a:ahLst/>
              <a:cxnLst/>
              <a:rect l="l" t="t" r="r" b="b"/>
              <a:pathLst>
                <a:path w="9121140" h="1158240">
                  <a:moveTo>
                    <a:pt x="8542095" y="0"/>
                  </a:moveTo>
                  <a:lnTo>
                    <a:pt x="578882" y="0"/>
                  </a:lnTo>
                  <a:lnTo>
                    <a:pt x="531405" y="1918"/>
                  </a:lnTo>
                  <a:lnTo>
                    <a:pt x="484985" y="7576"/>
                  </a:lnTo>
                  <a:lnTo>
                    <a:pt x="439770" y="16823"/>
                  </a:lnTo>
                  <a:lnTo>
                    <a:pt x="395911" y="29511"/>
                  </a:lnTo>
                  <a:lnTo>
                    <a:pt x="353555" y="45491"/>
                  </a:lnTo>
                  <a:lnTo>
                    <a:pt x="312853" y="64613"/>
                  </a:lnTo>
                  <a:lnTo>
                    <a:pt x="273952" y="86730"/>
                  </a:lnTo>
                  <a:lnTo>
                    <a:pt x="237002" y="111691"/>
                  </a:lnTo>
                  <a:lnTo>
                    <a:pt x="202152" y="139347"/>
                  </a:lnTo>
                  <a:lnTo>
                    <a:pt x="169551" y="169551"/>
                  </a:lnTo>
                  <a:lnTo>
                    <a:pt x="139347" y="202152"/>
                  </a:lnTo>
                  <a:lnTo>
                    <a:pt x="111691" y="237002"/>
                  </a:lnTo>
                  <a:lnTo>
                    <a:pt x="86730" y="273952"/>
                  </a:lnTo>
                  <a:lnTo>
                    <a:pt x="64613" y="312853"/>
                  </a:lnTo>
                  <a:lnTo>
                    <a:pt x="45491" y="353555"/>
                  </a:lnTo>
                  <a:lnTo>
                    <a:pt x="29511" y="395911"/>
                  </a:lnTo>
                  <a:lnTo>
                    <a:pt x="16823" y="439770"/>
                  </a:lnTo>
                  <a:lnTo>
                    <a:pt x="7576" y="484985"/>
                  </a:lnTo>
                  <a:lnTo>
                    <a:pt x="1918" y="531405"/>
                  </a:lnTo>
                  <a:lnTo>
                    <a:pt x="0" y="578882"/>
                  </a:lnTo>
                  <a:lnTo>
                    <a:pt x="1918" y="626360"/>
                  </a:lnTo>
                  <a:lnTo>
                    <a:pt x="7576" y="672780"/>
                  </a:lnTo>
                  <a:lnTo>
                    <a:pt x="16823" y="717994"/>
                  </a:lnTo>
                  <a:lnTo>
                    <a:pt x="29511" y="761854"/>
                  </a:lnTo>
                  <a:lnTo>
                    <a:pt x="45491" y="804209"/>
                  </a:lnTo>
                  <a:lnTo>
                    <a:pt x="64613" y="844912"/>
                  </a:lnTo>
                  <a:lnTo>
                    <a:pt x="86730" y="883813"/>
                  </a:lnTo>
                  <a:lnTo>
                    <a:pt x="111691" y="920763"/>
                  </a:lnTo>
                  <a:lnTo>
                    <a:pt x="139347" y="955613"/>
                  </a:lnTo>
                  <a:lnTo>
                    <a:pt x="169551" y="988214"/>
                  </a:lnTo>
                  <a:lnTo>
                    <a:pt x="202152" y="1018418"/>
                  </a:lnTo>
                  <a:lnTo>
                    <a:pt x="237002" y="1046074"/>
                  </a:lnTo>
                  <a:lnTo>
                    <a:pt x="273952" y="1071035"/>
                  </a:lnTo>
                  <a:lnTo>
                    <a:pt x="312853" y="1093151"/>
                  </a:lnTo>
                  <a:lnTo>
                    <a:pt x="353555" y="1112274"/>
                  </a:lnTo>
                  <a:lnTo>
                    <a:pt x="395911" y="1128253"/>
                  </a:lnTo>
                  <a:lnTo>
                    <a:pt x="439770" y="1140941"/>
                  </a:lnTo>
                  <a:lnTo>
                    <a:pt x="484985" y="1150189"/>
                  </a:lnTo>
                  <a:lnTo>
                    <a:pt x="531405" y="1155846"/>
                  </a:lnTo>
                  <a:lnTo>
                    <a:pt x="578882" y="1157765"/>
                  </a:lnTo>
                  <a:lnTo>
                    <a:pt x="8542095" y="1157765"/>
                  </a:lnTo>
                  <a:lnTo>
                    <a:pt x="8589574" y="1155846"/>
                  </a:lnTo>
                  <a:lnTo>
                    <a:pt x="8635996" y="1150189"/>
                  </a:lnTo>
                  <a:lnTo>
                    <a:pt x="8681212" y="1140941"/>
                  </a:lnTo>
                  <a:lnTo>
                    <a:pt x="8725072" y="1128253"/>
                  </a:lnTo>
                  <a:lnTo>
                    <a:pt x="8767429" y="1112274"/>
                  </a:lnTo>
                  <a:lnTo>
                    <a:pt x="8808132" y="1093151"/>
                  </a:lnTo>
                  <a:lnTo>
                    <a:pt x="8847034" y="1071035"/>
                  </a:lnTo>
                  <a:lnTo>
                    <a:pt x="8883984" y="1046074"/>
                  </a:lnTo>
                  <a:lnTo>
                    <a:pt x="8918835" y="1018418"/>
                  </a:lnTo>
                  <a:lnTo>
                    <a:pt x="8951436" y="988214"/>
                  </a:lnTo>
                  <a:lnTo>
                    <a:pt x="8981640" y="955613"/>
                  </a:lnTo>
                  <a:lnTo>
                    <a:pt x="9009297" y="920763"/>
                  </a:lnTo>
                  <a:lnTo>
                    <a:pt x="9034258" y="883813"/>
                  </a:lnTo>
                  <a:lnTo>
                    <a:pt x="9056375" y="844912"/>
                  </a:lnTo>
                  <a:lnTo>
                    <a:pt x="9075497" y="804209"/>
                  </a:lnTo>
                  <a:lnTo>
                    <a:pt x="9091477" y="761854"/>
                  </a:lnTo>
                  <a:lnTo>
                    <a:pt x="9104165" y="717994"/>
                  </a:lnTo>
                  <a:lnTo>
                    <a:pt x="9113412" y="672780"/>
                  </a:lnTo>
                  <a:lnTo>
                    <a:pt x="9119070" y="626360"/>
                  </a:lnTo>
                  <a:lnTo>
                    <a:pt x="9120989" y="578882"/>
                  </a:lnTo>
                  <a:lnTo>
                    <a:pt x="9119070" y="531405"/>
                  </a:lnTo>
                  <a:lnTo>
                    <a:pt x="9113412" y="484985"/>
                  </a:lnTo>
                  <a:lnTo>
                    <a:pt x="9104165" y="439770"/>
                  </a:lnTo>
                  <a:lnTo>
                    <a:pt x="9091477" y="395911"/>
                  </a:lnTo>
                  <a:lnTo>
                    <a:pt x="9075497" y="353555"/>
                  </a:lnTo>
                  <a:lnTo>
                    <a:pt x="9056375" y="312853"/>
                  </a:lnTo>
                  <a:lnTo>
                    <a:pt x="9034258" y="273952"/>
                  </a:lnTo>
                  <a:lnTo>
                    <a:pt x="9009297" y="237002"/>
                  </a:lnTo>
                  <a:lnTo>
                    <a:pt x="8981640" y="202152"/>
                  </a:lnTo>
                  <a:lnTo>
                    <a:pt x="8951436" y="169551"/>
                  </a:lnTo>
                  <a:lnTo>
                    <a:pt x="8918835" y="139347"/>
                  </a:lnTo>
                  <a:lnTo>
                    <a:pt x="8883984" y="111691"/>
                  </a:lnTo>
                  <a:lnTo>
                    <a:pt x="8847034" y="86730"/>
                  </a:lnTo>
                  <a:lnTo>
                    <a:pt x="8808132" y="64613"/>
                  </a:lnTo>
                  <a:lnTo>
                    <a:pt x="8767429" y="45491"/>
                  </a:lnTo>
                  <a:lnTo>
                    <a:pt x="8725072" y="29511"/>
                  </a:lnTo>
                  <a:lnTo>
                    <a:pt x="8681212" y="16823"/>
                  </a:lnTo>
                  <a:lnTo>
                    <a:pt x="8635996" y="7576"/>
                  </a:lnTo>
                  <a:lnTo>
                    <a:pt x="8589574" y="1918"/>
                  </a:lnTo>
                  <a:lnTo>
                    <a:pt x="8542095" y="0"/>
                  </a:lnTo>
                  <a:close/>
                </a:path>
              </a:pathLst>
            </a:custGeom>
            <a:solidFill>
              <a:srgbClr val="ECEEF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209" y="6692090"/>
              <a:ext cx="1197610" cy="1167765"/>
            </a:xfrm>
            <a:custGeom>
              <a:avLst/>
              <a:gdLst/>
              <a:ahLst/>
              <a:cxnLst/>
              <a:rect l="l" t="t" r="r" b="b"/>
              <a:pathLst>
                <a:path w="1197610" h="1167765">
                  <a:moveTo>
                    <a:pt x="598746" y="0"/>
                  </a:moveTo>
                  <a:lnTo>
                    <a:pt x="549639" y="1934"/>
                  </a:lnTo>
                  <a:lnTo>
                    <a:pt x="501625" y="7638"/>
                  </a:lnTo>
                  <a:lnTo>
                    <a:pt x="454859" y="16961"/>
                  </a:lnTo>
                  <a:lnTo>
                    <a:pt x="409495" y="29752"/>
                  </a:lnTo>
                  <a:lnTo>
                    <a:pt x="365686" y="45862"/>
                  </a:lnTo>
                  <a:lnTo>
                    <a:pt x="323586" y="65141"/>
                  </a:lnTo>
                  <a:lnTo>
                    <a:pt x="283351" y="87437"/>
                  </a:lnTo>
                  <a:lnTo>
                    <a:pt x="245133" y="112602"/>
                  </a:lnTo>
                  <a:lnTo>
                    <a:pt x="209087" y="140484"/>
                  </a:lnTo>
                  <a:lnTo>
                    <a:pt x="175367" y="170934"/>
                  </a:lnTo>
                  <a:lnTo>
                    <a:pt x="144128" y="203801"/>
                  </a:lnTo>
                  <a:lnTo>
                    <a:pt x="115522" y="238936"/>
                  </a:lnTo>
                  <a:lnTo>
                    <a:pt x="89705" y="276187"/>
                  </a:lnTo>
                  <a:lnTo>
                    <a:pt x="66830" y="315405"/>
                  </a:lnTo>
                  <a:lnTo>
                    <a:pt x="47052" y="356440"/>
                  </a:lnTo>
                  <a:lnTo>
                    <a:pt x="30524" y="399141"/>
                  </a:lnTo>
                  <a:lnTo>
                    <a:pt x="17401" y="443358"/>
                  </a:lnTo>
                  <a:lnTo>
                    <a:pt x="7836" y="488941"/>
                  </a:lnTo>
                  <a:lnTo>
                    <a:pt x="1984" y="535740"/>
                  </a:lnTo>
                  <a:lnTo>
                    <a:pt x="0" y="583605"/>
                  </a:lnTo>
                  <a:lnTo>
                    <a:pt x="1984" y="631469"/>
                  </a:lnTo>
                  <a:lnTo>
                    <a:pt x="7836" y="678268"/>
                  </a:lnTo>
                  <a:lnTo>
                    <a:pt x="17401" y="723851"/>
                  </a:lnTo>
                  <a:lnTo>
                    <a:pt x="30524" y="768069"/>
                  </a:lnTo>
                  <a:lnTo>
                    <a:pt x="47052" y="810770"/>
                  </a:lnTo>
                  <a:lnTo>
                    <a:pt x="66830" y="851804"/>
                  </a:lnTo>
                  <a:lnTo>
                    <a:pt x="89705" y="891022"/>
                  </a:lnTo>
                  <a:lnTo>
                    <a:pt x="115522" y="928274"/>
                  </a:lnTo>
                  <a:lnTo>
                    <a:pt x="144128" y="963408"/>
                  </a:lnTo>
                  <a:lnTo>
                    <a:pt x="175367" y="996275"/>
                  </a:lnTo>
                  <a:lnTo>
                    <a:pt x="209087" y="1026725"/>
                  </a:lnTo>
                  <a:lnTo>
                    <a:pt x="245133" y="1054608"/>
                  </a:lnTo>
                  <a:lnTo>
                    <a:pt x="283351" y="1079772"/>
                  </a:lnTo>
                  <a:lnTo>
                    <a:pt x="323586" y="1102069"/>
                  </a:lnTo>
                  <a:lnTo>
                    <a:pt x="365686" y="1121347"/>
                  </a:lnTo>
                  <a:lnTo>
                    <a:pt x="409495" y="1137457"/>
                  </a:lnTo>
                  <a:lnTo>
                    <a:pt x="454859" y="1150249"/>
                  </a:lnTo>
                  <a:lnTo>
                    <a:pt x="501625" y="1159572"/>
                  </a:lnTo>
                  <a:lnTo>
                    <a:pt x="549639" y="1165275"/>
                  </a:lnTo>
                  <a:lnTo>
                    <a:pt x="598746" y="1167210"/>
                  </a:lnTo>
                  <a:lnTo>
                    <a:pt x="647853" y="1165275"/>
                  </a:lnTo>
                  <a:lnTo>
                    <a:pt x="695866" y="1159572"/>
                  </a:lnTo>
                  <a:lnTo>
                    <a:pt x="742632" y="1150249"/>
                  </a:lnTo>
                  <a:lnTo>
                    <a:pt x="787997" y="1137457"/>
                  </a:lnTo>
                  <a:lnTo>
                    <a:pt x="831806" y="1121347"/>
                  </a:lnTo>
                  <a:lnTo>
                    <a:pt x="873905" y="1102069"/>
                  </a:lnTo>
                  <a:lnTo>
                    <a:pt x="914141" y="1079772"/>
                  </a:lnTo>
                  <a:lnTo>
                    <a:pt x="952359" y="1054608"/>
                  </a:lnTo>
                  <a:lnTo>
                    <a:pt x="988404" y="1026725"/>
                  </a:lnTo>
                  <a:lnTo>
                    <a:pt x="1022124" y="996275"/>
                  </a:lnTo>
                  <a:lnTo>
                    <a:pt x="1053364" y="963408"/>
                  </a:lnTo>
                  <a:lnTo>
                    <a:pt x="1081969" y="928274"/>
                  </a:lnTo>
                  <a:lnTo>
                    <a:pt x="1107787" y="891022"/>
                  </a:lnTo>
                  <a:lnTo>
                    <a:pt x="1130661" y="851804"/>
                  </a:lnTo>
                  <a:lnTo>
                    <a:pt x="1150440" y="810770"/>
                  </a:lnTo>
                  <a:lnTo>
                    <a:pt x="1166968" y="768069"/>
                  </a:lnTo>
                  <a:lnTo>
                    <a:pt x="1180091" y="723851"/>
                  </a:lnTo>
                  <a:lnTo>
                    <a:pt x="1189655" y="678268"/>
                  </a:lnTo>
                  <a:lnTo>
                    <a:pt x="1195507" y="631469"/>
                  </a:lnTo>
                  <a:lnTo>
                    <a:pt x="1197492" y="583605"/>
                  </a:lnTo>
                  <a:lnTo>
                    <a:pt x="1195507" y="535740"/>
                  </a:lnTo>
                  <a:lnTo>
                    <a:pt x="1189655" y="488941"/>
                  </a:lnTo>
                  <a:lnTo>
                    <a:pt x="1180091" y="443358"/>
                  </a:lnTo>
                  <a:lnTo>
                    <a:pt x="1166968" y="399141"/>
                  </a:lnTo>
                  <a:lnTo>
                    <a:pt x="1150440" y="356440"/>
                  </a:lnTo>
                  <a:lnTo>
                    <a:pt x="1130661" y="315405"/>
                  </a:lnTo>
                  <a:lnTo>
                    <a:pt x="1107787" y="276187"/>
                  </a:lnTo>
                  <a:lnTo>
                    <a:pt x="1081969" y="238936"/>
                  </a:lnTo>
                  <a:lnTo>
                    <a:pt x="1053364" y="203801"/>
                  </a:lnTo>
                  <a:lnTo>
                    <a:pt x="1022124" y="170934"/>
                  </a:lnTo>
                  <a:lnTo>
                    <a:pt x="988404" y="140484"/>
                  </a:lnTo>
                  <a:lnTo>
                    <a:pt x="952359" y="112602"/>
                  </a:lnTo>
                  <a:lnTo>
                    <a:pt x="914141" y="87437"/>
                  </a:lnTo>
                  <a:lnTo>
                    <a:pt x="873905" y="65141"/>
                  </a:lnTo>
                  <a:lnTo>
                    <a:pt x="831806" y="45862"/>
                  </a:lnTo>
                  <a:lnTo>
                    <a:pt x="787997" y="29752"/>
                  </a:lnTo>
                  <a:lnTo>
                    <a:pt x="742632" y="16961"/>
                  </a:lnTo>
                  <a:lnTo>
                    <a:pt x="695866" y="7638"/>
                  </a:lnTo>
                  <a:lnTo>
                    <a:pt x="647853" y="1934"/>
                  </a:lnTo>
                  <a:lnTo>
                    <a:pt x="598746" y="0"/>
                  </a:lnTo>
                  <a:close/>
                </a:path>
              </a:pathLst>
            </a:custGeom>
            <a:solidFill>
              <a:srgbClr val="F9B42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171325" y="7027794"/>
              <a:ext cx="865505" cy="495934"/>
            </a:xfrm>
            <a:custGeom>
              <a:avLst/>
              <a:gdLst/>
              <a:ahLst/>
              <a:cxnLst/>
              <a:rect l="l" t="t" r="r" b="b"/>
              <a:pathLst>
                <a:path w="865505" h="495934">
                  <a:moveTo>
                    <a:pt x="248185" y="335"/>
                  </a:moveTo>
                  <a:lnTo>
                    <a:pt x="207164" y="3805"/>
                  </a:lnTo>
                  <a:lnTo>
                    <a:pt x="167338" y="13999"/>
                  </a:lnTo>
                  <a:lnTo>
                    <a:pt x="129647" y="30594"/>
                  </a:lnTo>
                  <a:lnTo>
                    <a:pt x="95028" y="53265"/>
                  </a:lnTo>
                  <a:lnTo>
                    <a:pt x="64038" y="81937"/>
                  </a:lnTo>
                  <a:lnTo>
                    <a:pt x="38735" y="114919"/>
                  </a:lnTo>
                  <a:lnTo>
                    <a:pt x="19430" y="151727"/>
                  </a:lnTo>
                  <a:lnTo>
                    <a:pt x="6434" y="191878"/>
                  </a:lnTo>
                  <a:lnTo>
                    <a:pt x="0" y="240296"/>
                  </a:lnTo>
                  <a:lnTo>
                    <a:pt x="3156" y="288362"/>
                  </a:lnTo>
                  <a:lnTo>
                    <a:pt x="15713" y="334929"/>
                  </a:lnTo>
                  <a:lnTo>
                    <a:pt x="37480" y="378847"/>
                  </a:lnTo>
                  <a:lnTo>
                    <a:pt x="67347" y="417764"/>
                  </a:lnTo>
                  <a:lnTo>
                    <a:pt x="103688" y="449613"/>
                  </a:lnTo>
                  <a:lnTo>
                    <a:pt x="145560" y="473716"/>
                  </a:lnTo>
                  <a:lnTo>
                    <a:pt x="192020" y="489398"/>
                  </a:lnTo>
                  <a:lnTo>
                    <a:pt x="233864" y="495393"/>
                  </a:lnTo>
                  <a:lnTo>
                    <a:pt x="248259" y="495796"/>
                  </a:lnTo>
                  <a:lnTo>
                    <a:pt x="294986" y="491406"/>
                  </a:lnTo>
                  <a:lnTo>
                    <a:pt x="339560" y="478508"/>
                  </a:lnTo>
                  <a:lnTo>
                    <a:pt x="380937" y="457515"/>
                  </a:lnTo>
                  <a:lnTo>
                    <a:pt x="387608" y="452363"/>
                  </a:lnTo>
                  <a:lnTo>
                    <a:pt x="248028" y="452363"/>
                  </a:lnTo>
                  <a:lnTo>
                    <a:pt x="236365" y="452030"/>
                  </a:lnTo>
                  <a:lnTo>
                    <a:pt x="157320" y="431162"/>
                  </a:lnTo>
                  <a:lnTo>
                    <a:pt x="118919" y="406396"/>
                  </a:lnTo>
                  <a:lnTo>
                    <a:pt x="87409" y="374249"/>
                  </a:lnTo>
                  <a:lnTo>
                    <a:pt x="63714" y="336206"/>
                  </a:lnTo>
                  <a:lnTo>
                    <a:pt x="48761" y="293750"/>
                  </a:lnTo>
                  <a:lnTo>
                    <a:pt x="43473" y="248365"/>
                  </a:lnTo>
                  <a:lnTo>
                    <a:pt x="48778" y="201533"/>
                  </a:lnTo>
                  <a:lnTo>
                    <a:pt x="75628" y="138231"/>
                  </a:lnTo>
                  <a:lnTo>
                    <a:pt x="121938" y="87306"/>
                  </a:lnTo>
                  <a:lnTo>
                    <a:pt x="181610" y="54883"/>
                  </a:lnTo>
                  <a:lnTo>
                    <a:pt x="248342" y="43600"/>
                  </a:lnTo>
                  <a:lnTo>
                    <a:pt x="387985" y="43600"/>
                  </a:lnTo>
                  <a:lnTo>
                    <a:pt x="365026" y="29419"/>
                  </a:lnTo>
                  <a:lnTo>
                    <a:pt x="304634" y="6837"/>
                  </a:lnTo>
                  <a:lnTo>
                    <a:pt x="262364" y="744"/>
                  </a:lnTo>
                  <a:lnTo>
                    <a:pt x="248185" y="335"/>
                  </a:lnTo>
                  <a:close/>
                </a:path>
                <a:path w="865505" h="495934">
                  <a:moveTo>
                    <a:pt x="501611" y="414992"/>
                  </a:moveTo>
                  <a:lnTo>
                    <a:pt x="432902" y="414992"/>
                  </a:lnTo>
                  <a:lnTo>
                    <a:pt x="447677" y="428876"/>
                  </a:lnTo>
                  <a:lnTo>
                    <a:pt x="500128" y="466420"/>
                  </a:lnTo>
                  <a:lnTo>
                    <a:pt x="560731" y="488979"/>
                  </a:lnTo>
                  <a:lnTo>
                    <a:pt x="602917" y="495043"/>
                  </a:lnTo>
                  <a:lnTo>
                    <a:pt x="617064" y="495450"/>
                  </a:lnTo>
                  <a:lnTo>
                    <a:pt x="658109" y="491980"/>
                  </a:lnTo>
                  <a:lnTo>
                    <a:pt x="697956" y="481787"/>
                  </a:lnTo>
                  <a:lnTo>
                    <a:pt x="735664" y="465196"/>
                  </a:lnTo>
                  <a:lnTo>
                    <a:pt x="755576" y="452164"/>
                  </a:lnTo>
                  <a:lnTo>
                    <a:pt x="616729" y="452164"/>
                  </a:lnTo>
                  <a:lnTo>
                    <a:pt x="605149" y="451834"/>
                  </a:lnTo>
                  <a:lnTo>
                    <a:pt x="593579" y="450846"/>
                  </a:lnTo>
                  <a:lnTo>
                    <a:pt x="582051" y="449200"/>
                  </a:lnTo>
                  <a:lnTo>
                    <a:pt x="570594" y="446897"/>
                  </a:lnTo>
                  <a:lnTo>
                    <a:pt x="525307" y="430503"/>
                  </a:lnTo>
                  <a:lnTo>
                    <a:pt x="501611" y="414992"/>
                  </a:lnTo>
                  <a:close/>
                </a:path>
                <a:path w="865505" h="495934">
                  <a:moveTo>
                    <a:pt x="394485" y="266724"/>
                  </a:moveTo>
                  <a:lnTo>
                    <a:pt x="393134" y="266724"/>
                  </a:lnTo>
                  <a:lnTo>
                    <a:pt x="391773" y="266850"/>
                  </a:lnTo>
                  <a:lnTo>
                    <a:pt x="390171" y="267154"/>
                  </a:lnTo>
                  <a:lnTo>
                    <a:pt x="384537" y="268138"/>
                  </a:lnTo>
                  <a:lnTo>
                    <a:pt x="379605" y="271300"/>
                  </a:lnTo>
                  <a:lnTo>
                    <a:pt x="372988" y="280797"/>
                  </a:lnTo>
                  <a:lnTo>
                    <a:pt x="371742" y="286514"/>
                  </a:lnTo>
                  <a:lnTo>
                    <a:pt x="372799" y="292200"/>
                  </a:lnTo>
                  <a:lnTo>
                    <a:pt x="382766" y="329969"/>
                  </a:lnTo>
                  <a:lnTo>
                    <a:pt x="398411" y="365412"/>
                  </a:lnTo>
                  <a:lnTo>
                    <a:pt x="405950" y="379370"/>
                  </a:lnTo>
                  <a:lnTo>
                    <a:pt x="394841" y="390721"/>
                  </a:lnTo>
                  <a:lnTo>
                    <a:pt x="363448" y="416878"/>
                  </a:lnTo>
                  <a:lnTo>
                    <a:pt x="327658" y="436231"/>
                  </a:lnTo>
                  <a:lnTo>
                    <a:pt x="288757" y="448240"/>
                  </a:lnTo>
                  <a:lnTo>
                    <a:pt x="248028" y="452363"/>
                  </a:lnTo>
                  <a:lnTo>
                    <a:pt x="387608" y="452363"/>
                  </a:lnTo>
                  <a:lnTo>
                    <a:pt x="418075" y="428835"/>
                  </a:lnTo>
                  <a:lnTo>
                    <a:pt x="432902" y="414992"/>
                  </a:lnTo>
                  <a:lnTo>
                    <a:pt x="501611" y="414992"/>
                  </a:lnTo>
                  <a:lnTo>
                    <a:pt x="485845" y="404672"/>
                  </a:lnTo>
                  <a:lnTo>
                    <a:pt x="453526" y="370784"/>
                  </a:lnTo>
                  <a:lnTo>
                    <a:pt x="429669" y="330218"/>
                  </a:lnTo>
                  <a:lnTo>
                    <a:pt x="415594" y="284357"/>
                  </a:lnTo>
                  <a:lnTo>
                    <a:pt x="412991" y="277291"/>
                  </a:lnTo>
                  <a:lnTo>
                    <a:pt x="408259" y="271709"/>
                  </a:lnTo>
                  <a:lnTo>
                    <a:pt x="401918" y="268042"/>
                  </a:lnTo>
                  <a:lnTo>
                    <a:pt x="394485" y="266724"/>
                  </a:lnTo>
                  <a:close/>
                </a:path>
                <a:path w="865505" h="495934">
                  <a:moveTo>
                    <a:pt x="756337" y="43506"/>
                  </a:moveTo>
                  <a:lnTo>
                    <a:pt x="617022" y="43506"/>
                  </a:lnTo>
                  <a:lnTo>
                    <a:pt x="628717" y="43841"/>
                  </a:lnTo>
                  <a:lnTo>
                    <a:pt x="640392" y="44844"/>
                  </a:lnTo>
                  <a:lnTo>
                    <a:pt x="701800" y="61790"/>
                  </a:lnTo>
                  <a:lnTo>
                    <a:pt x="736303" y="81670"/>
                  </a:lnTo>
                  <a:lnTo>
                    <a:pt x="766261" y="107914"/>
                  </a:lnTo>
                  <a:lnTo>
                    <a:pt x="790891" y="139964"/>
                  </a:lnTo>
                  <a:lnTo>
                    <a:pt x="808870" y="176158"/>
                  </a:lnTo>
                  <a:lnTo>
                    <a:pt x="819243" y="214527"/>
                  </a:lnTo>
                  <a:lnTo>
                    <a:pt x="821850" y="254121"/>
                  </a:lnTo>
                  <a:lnTo>
                    <a:pt x="816535" y="293991"/>
                  </a:lnTo>
                  <a:lnTo>
                    <a:pt x="789702" y="357452"/>
                  </a:lnTo>
                  <a:lnTo>
                    <a:pt x="743259" y="408490"/>
                  </a:lnTo>
                  <a:lnTo>
                    <a:pt x="683516" y="440889"/>
                  </a:lnTo>
                  <a:lnTo>
                    <a:pt x="616729" y="452164"/>
                  </a:lnTo>
                  <a:lnTo>
                    <a:pt x="755576" y="452164"/>
                  </a:lnTo>
                  <a:lnTo>
                    <a:pt x="801291" y="413861"/>
                  </a:lnTo>
                  <a:lnTo>
                    <a:pt x="826594" y="380883"/>
                  </a:lnTo>
                  <a:lnTo>
                    <a:pt x="845895" y="344081"/>
                  </a:lnTo>
                  <a:lnTo>
                    <a:pt x="858879" y="303938"/>
                  </a:lnTo>
                  <a:lnTo>
                    <a:pt x="865312" y="254291"/>
                  </a:lnTo>
                  <a:lnTo>
                    <a:pt x="861780" y="205795"/>
                  </a:lnTo>
                  <a:lnTo>
                    <a:pt x="849034" y="159655"/>
                  </a:lnTo>
                  <a:lnTo>
                    <a:pt x="827827" y="117077"/>
                  </a:lnTo>
                  <a:lnTo>
                    <a:pt x="798911" y="79267"/>
                  </a:lnTo>
                  <a:lnTo>
                    <a:pt x="763036" y="47431"/>
                  </a:lnTo>
                  <a:lnTo>
                    <a:pt x="756337" y="43506"/>
                  </a:lnTo>
                  <a:close/>
                </a:path>
                <a:path w="865505" h="495934">
                  <a:moveTo>
                    <a:pt x="387985" y="43600"/>
                  </a:moveTo>
                  <a:lnTo>
                    <a:pt x="248342" y="43600"/>
                  </a:lnTo>
                  <a:lnTo>
                    <a:pt x="259755" y="43943"/>
                  </a:lnTo>
                  <a:lnTo>
                    <a:pt x="271301" y="44971"/>
                  </a:lnTo>
                  <a:lnTo>
                    <a:pt x="336952" y="63878"/>
                  </a:lnTo>
                  <a:lnTo>
                    <a:pt x="374340" y="86990"/>
                  </a:lnTo>
                  <a:lnTo>
                    <a:pt x="405720" y="117347"/>
                  </a:lnTo>
                  <a:lnTo>
                    <a:pt x="430004" y="153894"/>
                  </a:lnTo>
                  <a:lnTo>
                    <a:pt x="446106" y="195575"/>
                  </a:lnTo>
                  <a:lnTo>
                    <a:pt x="449103" y="202138"/>
                  </a:lnTo>
                  <a:lnTo>
                    <a:pt x="453950" y="207265"/>
                  </a:lnTo>
                  <a:lnTo>
                    <a:pt x="460181" y="210603"/>
                  </a:lnTo>
                  <a:lnTo>
                    <a:pt x="467330" y="211794"/>
                  </a:lnTo>
                  <a:lnTo>
                    <a:pt x="469121" y="211794"/>
                  </a:lnTo>
                  <a:lnTo>
                    <a:pt x="488780" y="193010"/>
                  </a:lnTo>
                  <a:lnTo>
                    <a:pt x="488293" y="184517"/>
                  </a:lnTo>
                  <a:lnTo>
                    <a:pt x="473384" y="143288"/>
                  </a:lnTo>
                  <a:lnTo>
                    <a:pt x="459456" y="116520"/>
                  </a:lnTo>
                  <a:lnTo>
                    <a:pt x="470524" y="105190"/>
                  </a:lnTo>
                  <a:lnTo>
                    <a:pt x="499794" y="80740"/>
                  </a:lnTo>
                  <a:lnTo>
                    <a:pt x="432672" y="80740"/>
                  </a:lnTo>
                  <a:lnTo>
                    <a:pt x="417823" y="66971"/>
                  </a:lnTo>
                  <a:lnTo>
                    <a:pt x="392595" y="46448"/>
                  </a:lnTo>
                  <a:lnTo>
                    <a:pt x="387985" y="43600"/>
                  </a:lnTo>
                  <a:close/>
                </a:path>
                <a:path w="865505" h="495934">
                  <a:moveTo>
                    <a:pt x="616834" y="0"/>
                  </a:moveTo>
                  <a:lnTo>
                    <a:pt x="570238" y="4391"/>
                  </a:lnTo>
                  <a:lnTo>
                    <a:pt x="525772" y="17292"/>
                  </a:lnTo>
                  <a:lnTo>
                    <a:pt x="484478" y="38290"/>
                  </a:lnTo>
                  <a:lnTo>
                    <a:pt x="447338" y="67024"/>
                  </a:lnTo>
                  <a:lnTo>
                    <a:pt x="432672" y="80740"/>
                  </a:lnTo>
                  <a:lnTo>
                    <a:pt x="499794" y="80740"/>
                  </a:lnTo>
                  <a:lnTo>
                    <a:pt x="501862" y="79013"/>
                  </a:lnTo>
                  <a:lnTo>
                    <a:pt x="537581" y="59647"/>
                  </a:lnTo>
                  <a:lnTo>
                    <a:pt x="576396" y="47631"/>
                  </a:lnTo>
                  <a:lnTo>
                    <a:pt x="617022" y="43506"/>
                  </a:lnTo>
                  <a:lnTo>
                    <a:pt x="756337" y="43506"/>
                  </a:lnTo>
                  <a:lnTo>
                    <a:pt x="720955" y="22774"/>
                  </a:lnTo>
                  <a:lnTo>
                    <a:pt x="673418" y="6502"/>
                  </a:lnTo>
                  <a:lnTo>
                    <a:pt x="659403" y="3666"/>
                  </a:lnTo>
                  <a:lnTo>
                    <a:pt x="645267" y="1633"/>
                  </a:lnTo>
                  <a:lnTo>
                    <a:pt x="631061" y="409"/>
                  </a:lnTo>
                  <a:lnTo>
                    <a:pt x="616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171325" y="7027794"/>
              <a:ext cx="865505" cy="495934"/>
            </a:xfrm>
            <a:custGeom>
              <a:avLst/>
              <a:gdLst/>
              <a:ahLst/>
              <a:cxnLst/>
              <a:rect l="l" t="t" r="r" b="b"/>
              <a:pathLst>
                <a:path w="865505" h="495934">
                  <a:moveTo>
                    <a:pt x="248259" y="495796"/>
                  </a:moveTo>
                  <a:lnTo>
                    <a:pt x="205695" y="492187"/>
                  </a:lnTo>
                  <a:lnTo>
                    <a:pt x="145560" y="473716"/>
                  </a:lnTo>
                  <a:lnTo>
                    <a:pt x="103688" y="449613"/>
                  </a:lnTo>
                  <a:lnTo>
                    <a:pt x="67347" y="417764"/>
                  </a:lnTo>
                  <a:lnTo>
                    <a:pt x="37480" y="378847"/>
                  </a:lnTo>
                  <a:lnTo>
                    <a:pt x="15713" y="334929"/>
                  </a:lnTo>
                  <a:lnTo>
                    <a:pt x="3156" y="288362"/>
                  </a:lnTo>
                  <a:lnTo>
                    <a:pt x="0" y="240296"/>
                  </a:lnTo>
                  <a:lnTo>
                    <a:pt x="6434" y="191878"/>
                  </a:lnTo>
                  <a:lnTo>
                    <a:pt x="19430" y="151727"/>
                  </a:lnTo>
                  <a:lnTo>
                    <a:pt x="38735" y="114919"/>
                  </a:lnTo>
                  <a:lnTo>
                    <a:pt x="64038" y="81937"/>
                  </a:lnTo>
                  <a:lnTo>
                    <a:pt x="95028" y="53265"/>
                  </a:lnTo>
                  <a:lnTo>
                    <a:pt x="129647" y="30594"/>
                  </a:lnTo>
                  <a:lnTo>
                    <a:pt x="167338" y="13999"/>
                  </a:lnTo>
                  <a:lnTo>
                    <a:pt x="207164" y="3805"/>
                  </a:lnTo>
                  <a:lnTo>
                    <a:pt x="248185" y="335"/>
                  </a:lnTo>
                  <a:lnTo>
                    <a:pt x="262364" y="744"/>
                  </a:lnTo>
                  <a:lnTo>
                    <a:pt x="304634" y="6837"/>
                  </a:lnTo>
                  <a:lnTo>
                    <a:pt x="365026" y="29419"/>
                  </a:lnTo>
                  <a:lnTo>
                    <a:pt x="417887" y="67024"/>
                  </a:lnTo>
                  <a:lnTo>
                    <a:pt x="432672" y="80740"/>
                  </a:lnTo>
                  <a:lnTo>
                    <a:pt x="447394" y="66971"/>
                  </a:lnTo>
                  <a:lnTo>
                    <a:pt x="484478" y="38290"/>
                  </a:lnTo>
                  <a:lnTo>
                    <a:pt x="525772" y="17292"/>
                  </a:lnTo>
                  <a:lnTo>
                    <a:pt x="570238" y="4391"/>
                  </a:lnTo>
                  <a:lnTo>
                    <a:pt x="616834" y="0"/>
                  </a:lnTo>
                  <a:lnTo>
                    <a:pt x="631061" y="409"/>
                  </a:lnTo>
                  <a:lnTo>
                    <a:pt x="673418" y="6502"/>
                  </a:lnTo>
                  <a:lnTo>
                    <a:pt x="720955" y="22774"/>
                  </a:lnTo>
                  <a:lnTo>
                    <a:pt x="763036" y="47431"/>
                  </a:lnTo>
                  <a:lnTo>
                    <a:pt x="798911" y="79267"/>
                  </a:lnTo>
                  <a:lnTo>
                    <a:pt x="827827" y="117077"/>
                  </a:lnTo>
                  <a:lnTo>
                    <a:pt x="849034" y="159655"/>
                  </a:lnTo>
                  <a:lnTo>
                    <a:pt x="861780" y="205795"/>
                  </a:lnTo>
                  <a:lnTo>
                    <a:pt x="865312" y="254291"/>
                  </a:lnTo>
                  <a:lnTo>
                    <a:pt x="858879" y="303938"/>
                  </a:lnTo>
                  <a:lnTo>
                    <a:pt x="845895" y="344081"/>
                  </a:lnTo>
                  <a:lnTo>
                    <a:pt x="826594" y="380883"/>
                  </a:lnTo>
                  <a:lnTo>
                    <a:pt x="801291" y="413861"/>
                  </a:lnTo>
                  <a:lnTo>
                    <a:pt x="770295" y="442531"/>
                  </a:lnTo>
                  <a:lnTo>
                    <a:pt x="735664" y="465196"/>
                  </a:lnTo>
                  <a:lnTo>
                    <a:pt x="697956" y="481787"/>
                  </a:lnTo>
                  <a:lnTo>
                    <a:pt x="658109" y="491980"/>
                  </a:lnTo>
                  <a:lnTo>
                    <a:pt x="617064" y="495450"/>
                  </a:lnTo>
                  <a:lnTo>
                    <a:pt x="602917" y="495043"/>
                  </a:lnTo>
                  <a:lnTo>
                    <a:pt x="560731" y="488979"/>
                  </a:lnTo>
                  <a:lnTo>
                    <a:pt x="500128" y="466420"/>
                  </a:lnTo>
                  <a:lnTo>
                    <a:pt x="447677" y="428876"/>
                  </a:lnTo>
                  <a:lnTo>
                    <a:pt x="432902" y="414992"/>
                  </a:lnTo>
                  <a:lnTo>
                    <a:pt x="418075" y="428835"/>
                  </a:lnTo>
                  <a:lnTo>
                    <a:pt x="380937" y="457515"/>
                  </a:lnTo>
                  <a:lnTo>
                    <a:pt x="339560" y="478508"/>
                  </a:lnTo>
                  <a:lnTo>
                    <a:pt x="294986" y="491406"/>
                  </a:lnTo>
                  <a:lnTo>
                    <a:pt x="248259" y="495796"/>
                  </a:lnTo>
                  <a:close/>
                </a:path>
                <a:path w="865505" h="495934">
                  <a:moveTo>
                    <a:pt x="248342" y="43600"/>
                  </a:moveTo>
                  <a:lnTo>
                    <a:pt x="181610" y="54883"/>
                  </a:lnTo>
                  <a:lnTo>
                    <a:pt x="121938" y="87306"/>
                  </a:lnTo>
                  <a:lnTo>
                    <a:pt x="75628" y="138231"/>
                  </a:lnTo>
                  <a:lnTo>
                    <a:pt x="48778" y="201533"/>
                  </a:lnTo>
                  <a:lnTo>
                    <a:pt x="43473" y="248365"/>
                  </a:lnTo>
                  <a:lnTo>
                    <a:pt x="48761" y="293750"/>
                  </a:lnTo>
                  <a:lnTo>
                    <a:pt x="63714" y="336206"/>
                  </a:lnTo>
                  <a:lnTo>
                    <a:pt x="87409" y="374249"/>
                  </a:lnTo>
                  <a:lnTo>
                    <a:pt x="118919" y="406396"/>
                  </a:lnTo>
                  <a:lnTo>
                    <a:pt x="157320" y="431162"/>
                  </a:lnTo>
                  <a:lnTo>
                    <a:pt x="201684" y="447064"/>
                  </a:lnTo>
                  <a:lnTo>
                    <a:pt x="248028" y="452363"/>
                  </a:lnTo>
                  <a:lnTo>
                    <a:pt x="288757" y="448240"/>
                  </a:lnTo>
                  <a:lnTo>
                    <a:pt x="327658" y="436231"/>
                  </a:lnTo>
                  <a:lnTo>
                    <a:pt x="363448" y="416878"/>
                  </a:lnTo>
                  <a:lnTo>
                    <a:pt x="394841" y="390721"/>
                  </a:lnTo>
                  <a:lnTo>
                    <a:pt x="405950" y="379370"/>
                  </a:lnTo>
                  <a:lnTo>
                    <a:pt x="398411" y="365412"/>
                  </a:lnTo>
                  <a:lnTo>
                    <a:pt x="389890" y="348012"/>
                  </a:lnTo>
                  <a:lnTo>
                    <a:pt x="382766" y="329969"/>
                  </a:lnTo>
                  <a:lnTo>
                    <a:pt x="377062" y="311343"/>
                  </a:lnTo>
                  <a:lnTo>
                    <a:pt x="372799" y="292200"/>
                  </a:lnTo>
                  <a:lnTo>
                    <a:pt x="371742" y="286514"/>
                  </a:lnTo>
                  <a:lnTo>
                    <a:pt x="372988" y="280797"/>
                  </a:lnTo>
                  <a:lnTo>
                    <a:pt x="376297" y="276054"/>
                  </a:lnTo>
                  <a:lnTo>
                    <a:pt x="379605" y="271300"/>
                  </a:lnTo>
                  <a:lnTo>
                    <a:pt x="384537" y="268138"/>
                  </a:lnTo>
                  <a:lnTo>
                    <a:pt x="390171" y="267154"/>
                  </a:lnTo>
                  <a:lnTo>
                    <a:pt x="391773" y="266850"/>
                  </a:lnTo>
                  <a:lnTo>
                    <a:pt x="393134" y="266724"/>
                  </a:lnTo>
                  <a:lnTo>
                    <a:pt x="394485" y="266724"/>
                  </a:lnTo>
                  <a:lnTo>
                    <a:pt x="429669" y="330218"/>
                  </a:lnTo>
                  <a:lnTo>
                    <a:pt x="453526" y="370784"/>
                  </a:lnTo>
                  <a:lnTo>
                    <a:pt x="485845" y="404672"/>
                  </a:lnTo>
                  <a:lnTo>
                    <a:pt x="525307" y="430503"/>
                  </a:lnTo>
                  <a:lnTo>
                    <a:pt x="570594" y="446897"/>
                  </a:lnTo>
                  <a:lnTo>
                    <a:pt x="616729" y="452164"/>
                  </a:lnTo>
                  <a:lnTo>
                    <a:pt x="650616" y="449301"/>
                  </a:lnTo>
                  <a:lnTo>
                    <a:pt x="714656" y="427197"/>
                  </a:lnTo>
                  <a:lnTo>
                    <a:pt x="768707" y="384874"/>
                  </a:lnTo>
                  <a:lnTo>
                    <a:pt x="805794" y="326924"/>
                  </a:lnTo>
                  <a:lnTo>
                    <a:pt x="821850" y="254121"/>
                  </a:lnTo>
                  <a:lnTo>
                    <a:pt x="819243" y="214527"/>
                  </a:lnTo>
                  <a:lnTo>
                    <a:pt x="808870" y="176158"/>
                  </a:lnTo>
                  <a:lnTo>
                    <a:pt x="790891" y="139964"/>
                  </a:lnTo>
                  <a:lnTo>
                    <a:pt x="766261" y="107914"/>
                  </a:lnTo>
                  <a:lnTo>
                    <a:pt x="736303" y="81670"/>
                  </a:lnTo>
                  <a:lnTo>
                    <a:pt x="701800" y="61790"/>
                  </a:lnTo>
                  <a:lnTo>
                    <a:pt x="663534" y="48836"/>
                  </a:lnTo>
                  <a:lnTo>
                    <a:pt x="617022" y="43506"/>
                  </a:lnTo>
                  <a:lnTo>
                    <a:pt x="576396" y="47631"/>
                  </a:lnTo>
                  <a:lnTo>
                    <a:pt x="537581" y="59647"/>
                  </a:lnTo>
                  <a:lnTo>
                    <a:pt x="501862" y="79013"/>
                  </a:lnTo>
                  <a:lnTo>
                    <a:pt x="470524" y="105190"/>
                  </a:lnTo>
                  <a:lnTo>
                    <a:pt x="466964" y="130456"/>
                  </a:lnTo>
                  <a:lnTo>
                    <a:pt x="473384" y="143288"/>
                  </a:lnTo>
                  <a:lnTo>
                    <a:pt x="479093" y="156607"/>
                  </a:lnTo>
                  <a:lnTo>
                    <a:pt x="484070" y="170366"/>
                  </a:lnTo>
                  <a:lnTo>
                    <a:pt x="488293" y="184517"/>
                  </a:lnTo>
                  <a:lnTo>
                    <a:pt x="488780" y="193010"/>
                  </a:lnTo>
                  <a:lnTo>
                    <a:pt x="486005" y="200844"/>
                  </a:lnTo>
                  <a:lnTo>
                    <a:pt x="480474" y="207167"/>
                  </a:lnTo>
                  <a:lnTo>
                    <a:pt x="472692" y="211124"/>
                  </a:lnTo>
                  <a:lnTo>
                    <a:pt x="470932" y="211574"/>
                  </a:lnTo>
                  <a:lnTo>
                    <a:pt x="469121" y="211794"/>
                  </a:lnTo>
                  <a:lnTo>
                    <a:pt x="467330" y="211794"/>
                  </a:lnTo>
                  <a:lnTo>
                    <a:pt x="430004" y="153894"/>
                  </a:lnTo>
                  <a:lnTo>
                    <a:pt x="405720" y="117347"/>
                  </a:lnTo>
                  <a:lnTo>
                    <a:pt x="374340" y="86990"/>
                  </a:lnTo>
                  <a:lnTo>
                    <a:pt x="336952" y="63878"/>
                  </a:lnTo>
                  <a:lnTo>
                    <a:pt x="294645" y="49066"/>
                  </a:lnTo>
                  <a:lnTo>
                    <a:pt x="259755" y="43943"/>
                  </a:lnTo>
                  <a:lnTo>
                    <a:pt x="248342" y="436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05209" y="8365156"/>
            <a:ext cx="9330055" cy="1167765"/>
            <a:chOff x="1005209" y="8365156"/>
            <a:chExt cx="9330055" cy="1167765"/>
          </a:xfrm>
        </p:grpSpPr>
        <p:sp>
          <p:nvSpPr>
            <p:cNvPr id="19" name="object 19"/>
            <p:cNvSpPr/>
            <p:nvPr/>
          </p:nvSpPr>
          <p:spPr>
            <a:xfrm>
              <a:off x="1213779" y="8369878"/>
              <a:ext cx="9121140" cy="1158240"/>
            </a:xfrm>
            <a:custGeom>
              <a:avLst/>
              <a:gdLst/>
              <a:ahLst/>
              <a:cxnLst/>
              <a:rect l="l" t="t" r="r" b="b"/>
              <a:pathLst>
                <a:path w="9121140" h="1158240">
                  <a:moveTo>
                    <a:pt x="8542095" y="0"/>
                  </a:moveTo>
                  <a:lnTo>
                    <a:pt x="578882" y="0"/>
                  </a:lnTo>
                  <a:lnTo>
                    <a:pt x="531405" y="1918"/>
                  </a:lnTo>
                  <a:lnTo>
                    <a:pt x="484985" y="7576"/>
                  </a:lnTo>
                  <a:lnTo>
                    <a:pt x="439770" y="16823"/>
                  </a:lnTo>
                  <a:lnTo>
                    <a:pt x="395911" y="29511"/>
                  </a:lnTo>
                  <a:lnTo>
                    <a:pt x="353555" y="45491"/>
                  </a:lnTo>
                  <a:lnTo>
                    <a:pt x="312853" y="64613"/>
                  </a:lnTo>
                  <a:lnTo>
                    <a:pt x="273952" y="86730"/>
                  </a:lnTo>
                  <a:lnTo>
                    <a:pt x="237002" y="111691"/>
                  </a:lnTo>
                  <a:lnTo>
                    <a:pt x="202152" y="139347"/>
                  </a:lnTo>
                  <a:lnTo>
                    <a:pt x="169551" y="169551"/>
                  </a:lnTo>
                  <a:lnTo>
                    <a:pt x="139347" y="202152"/>
                  </a:lnTo>
                  <a:lnTo>
                    <a:pt x="111691" y="237002"/>
                  </a:lnTo>
                  <a:lnTo>
                    <a:pt x="86730" y="273952"/>
                  </a:lnTo>
                  <a:lnTo>
                    <a:pt x="64613" y="312853"/>
                  </a:lnTo>
                  <a:lnTo>
                    <a:pt x="45491" y="353555"/>
                  </a:lnTo>
                  <a:lnTo>
                    <a:pt x="29511" y="395911"/>
                  </a:lnTo>
                  <a:lnTo>
                    <a:pt x="16823" y="439770"/>
                  </a:lnTo>
                  <a:lnTo>
                    <a:pt x="7576" y="484985"/>
                  </a:lnTo>
                  <a:lnTo>
                    <a:pt x="1918" y="531405"/>
                  </a:lnTo>
                  <a:lnTo>
                    <a:pt x="0" y="578882"/>
                  </a:lnTo>
                  <a:lnTo>
                    <a:pt x="1918" y="626360"/>
                  </a:lnTo>
                  <a:lnTo>
                    <a:pt x="7576" y="672780"/>
                  </a:lnTo>
                  <a:lnTo>
                    <a:pt x="16823" y="717994"/>
                  </a:lnTo>
                  <a:lnTo>
                    <a:pt x="29511" y="761854"/>
                  </a:lnTo>
                  <a:lnTo>
                    <a:pt x="45491" y="804209"/>
                  </a:lnTo>
                  <a:lnTo>
                    <a:pt x="64613" y="844912"/>
                  </a:lnTo>
                  <a:lnTo>
                    <a:pt x="86730" y="883813"/>
                  </a:lnTo>
                  <a:lnTo>
                    <a:pt x="111691" y="920763"/>
                  </a:lnTo>
                  <a:lnTo>
                    <a:pt x="139347" y="955613"/>
                  </a:lnTo>
                  <a:lnTo>
                    <a:pt x="169551" y="988214"/>
                  </a:lnTo>
                  <a:lnTo>
                    <a:pt x="202152" y="1018418"/>
                  </a:lnTo>
                  <a:lnTo>
                    <a:pt x="237002" y="1046074"/>
                  </a:lnTo>
                  <a:lnTo>
                    <a:pt x="273952" y="1071035"/>
                  </a:lnTo>
                  <a:lnTo>
                    <a:pt x="312853" y="1093151"/>
                  </a:lnTo>
                  <a:lnTo>
                    <a:pt x="353555" y="1112274"/>
                  </a:lnTo>
                  <a:lnTo>
                    <a:pt x="395911" y="1128253"/>
                  </a:lnTo>
                  <a:lnTo>
                    <a:pt x="439770" y="1140941"/>
                  </a:lnTo>
                  <a:lnTo>
                    <a:pt x="484985" y="1150189"/>
                  </a:lnTo>
                  <a:lnTo>
                    <a:pt x="531405" y="1155846"/>
                  </a:lnTo>
                  <a:lnTo>
                    <a:pt x="578882" y="1157765"/>
                  </a:lnTo>
                  <a:lnTo>
                    <a:pt x="8542095" y="1157765"/>
                  </a:lnTo>
                  <a:lnTo>
                    <a:pt x="8589574" y="1155846"/>
                  </a:lnTo>
                  <a:lnTo>
                    <a:pt x="8635996" y="1150189"/>
                  </a:lnTo>
                  <a:lnTo>
                    <a:pt x="8681212" y="1140941"/>
                  </a:lnTo>
                  <a:lnTo>
                    <a:pt x="8725072" y="1128253"/>
                  </a:lnTo>
                  <a:lnTo>
                    <a:pt x="8767429" y="1112274"/>
                  </a:lnTo>
                  <a:lnTo>
                    <a:pt x="8808132" y="1093151"/>
                  </a:lnTo>
                  <a:lnTo>
                    <a:pt x="8847034" y="1071035"/>
                  </a:lnTo>
                  <a:lnTo>
                    <a:pt x="8883984" y="1046074"/>
                  </a:lnTo>
                  <a:lnTo>
                    <a:pt x="8918835" y="1018418"/>
                  </a:lnTo>
                  <a:lnTo>
                    <a:pt x="8951436" y="988214"/>
                  </a:lnTo>
                  <a:lnTo>
                    <a:pt x="8981640" y="955613"/>
                  </a:lnTo>
                  <a:lnTo>
                    <a:pt x="9009297" y="920763"/>
                  </a:lnTo>
                  <a:lnTo>
                    <a:pt x="9034258" y="883813"/>
                  </a:lnTo>
                  <a:lnTo>
                    <a:pt x="9056375" y="844912"/>
                  </a:lnTo>
                  <a:lnTo>
                    <a:pt x="9075497" y="804209"/>
                  </a:lnTo>
                  <a:lnTo>
                    <a:pt x="9091477" y="761854"/>
                  </a:lnTo>
                  <a:lnTo>
                    <a:pt x="9104165" y="717994"/>
                  </a:lnTo>
                  <a:lnTo>
                    <a:pt x="9113412" y="672780"/>
                  </a:lnTo>
                  <a:lnTo>
                    <a:pt x="9119070" y="626360"/>
                  </a:lnTo>
                  <a:lnTo>
                    <a:pt x="9120989" y="578882"/>
                  </a:lnTo>
                  <a:lnTo>
                    <a:pt x="9119070" y="531405"/>
                  </a:lnTo>
                  <a:lnTo>
                    <a:pt x="9113412" y="484985"/>
                  </a:lnTo>
                  <a:lnTo>
                    <a:pt x="9104165" y="439770"/>
                  </a:lnTo>
                  <a:lnTo>
                    <a:pt x="9091477" y="395911"/>
                  </a:lnTo>
                  <a:lnTo>
                    <a:pt x="9075497" y="353555"/>
                  </a:lnTo>
                  <a:lnTo>
                    <a:pt x="9056375" y="312853"/>
                  </a:lnTo>
                  <a:lnTo>
                    <a:pt x="9034258" y="273952"/>
                  </a:lnTo>
                  <a:lnTo>
                    <a:pt x="9009297" y="237002"/>
                  </a:lnTo>
                  <a:lnTo>
                    <a:pt x="8981640" y="202152"/>
                  </a:lnTo>
                  <a:lnTo>
                    <a:pt x="8951436" y="169551"/>
                  </a:lnTo>
                  <a:lnTo>
                    <a:pt x="8918835" y="139347"/>
                  </a:lnTo>
                  <a:lnTo>
                    <a:pt x="8883984" y="111691"/>
                  </a:lnTo>
                  <a:lnTo>
                    <a:pt x="8847034" y="86730"/>
                  </a:lnTo>
                  <a:lnTo>
                    <a:pt x="8808132" y="64613"/>
                  </a:lnTo>
                  <a:lnTo>
                    <a:pt x="8767429" y="45491"/>
                  </a:lnTo>
                  <a:lnTo>
                    <a:pt x="8725072" y="29511"/>
                  </a:lnTo>
                  <a:lnTo>
                    <a:pt x="8681212" y="16823"/>
                  </a:lnTo>
                  <a:lnTo>
                    <a:pt x="8635996" y="7576"/>
                  </a:lnTo>
                  <a:lnTo>
                    <a:pt x="8589574" y="1918"/>
                  </a:lnTo>
                  <a:lnTo>
                    <a:pt x="8542095" y="0"/>
                  </a:lnTo>
                  <a:close/>
                </a:path>
              </a:pathLst>
            </a:custGeom>
            <a:solidFill>
              <a:srgbClr val="ECEEF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5209" y="8365156"/>
              <a:ext cx="1197610" cy="1167765"/>
            </a:xfrm>
            <a:custGeom>
              <a:avLst/>
              <a:gdLst/>
              <a:ahLst/>
              <a:cxnLst/>
              <a:rect l="l" t="t" r="r" b="b"/>
              <a:pathLst>
                <a:path w="1197610" h="1167765">
                  <a:moveTo>
                    <a:pt x="598746" y="0"/>
                  </a:moveTo>
                  <a:lnTo>
                    <a:pt x="549639" y="1934"/>
                  </a:lnTo>
                  <a:lnTo>
                    <a:pt x="501625" y="7638"/>
                  </a:lnTo>
                  <a:lnTo>
                    <a:pt x="454859" y="16961"/>
                  </a:lnTo>
                  <a:lnTo>
                    <a:pt x="409495" y="29752"/>
                  </a:lnTo>
                  <a:lnTo>
                    <a:pt x="365686" y="45862"/>
                  </a:lnTo>
                  <a:lnTo>
                    <a:pt x="323586" y="65141"/>
                  </a:lnTo>
                  <a:lnTo>
                    <a:pt x="283351" y="87437"/>
                  </a:lnTo>
                  <a:lnTo>
                    <a:pt x="245133" y="112602"/>
                  </a:lnTo>
                  <a:lnTo>
                    <a:pt x="209087" y="140484"/>
                  </a:lnTo>
                  <a:lnTo>
                    <a:pt x="175367" y="170934"/>
                  </a:lnTo>
                  <a:lnTo>
                    <a:pt x="144128" y="203801"/>
                  </a:lnTo>
                  <a:lnTo>
                    <a:pt x="115522" y="238936"/>
                  </a:lnTo>
                  <a:lnTo>
                    <a:pt x="89705" y="276187"/>
                  </a:lnTo>
                  <a:lnTo>
                    <a:pt x="66830" y="315405"/>
                  </a:lnTo>
                  <a:lnTo>
                    <a:pt x="47052" y="356440"/>
                  </a:lnTo>
                  <a:lnTo>
                    <a:pt x="30524" y="399141"/>
                  </a:lnTo>
                  <a:lnTo>
                    <a:pt x="17401" y="443358"/>
                  </a:lnTo>
                  <a:lnTo>
                    <a:pt x="7836" y="488941"/>
                  </a:lnTo>
                  <a:lnTo>
                    <a:pt x="1984" y="535740"/>
                  </a:lnTo>
                  <a:lnTo>
                    <a:pt x="0" y="583605"/>
                  </a:lnTo>
                  <a:lnTo>
                    <a:pt x="1984" y="631469"/>
                  </a:lnTo>
                  <a:lnTo>
                    <a:pt x="7836" y="678268"/>
                  </a:lnTo>
                  <a:lnTo>
                    <a:pt x="17401" y="723851"/>
                  </a:lnTo>
                  <a:lnTo>
                    <a:pt x="30524" y="768069"/>
                  </a:lnTo>
                  <a:lnTo>
                    <a:pt x="47052" y="810770"/>
                  </a:lnTo>
                  <a:lnTo>
                    <a:pt x="66830" y="851804"/>
                  </a:lnTo>
                  <a:lnTo>
                    <a:pt x="89705" y="891022"/>
                  </a:lnTo>
                  <a:lnTo>
                    <a:pt x="115522" y="928274"/>
                  </a:lnTo>
                  <a:lnTo>
                    <a:pt x="144128" y="963408"/>
                  </a:lnTo>
                  <a:lnTo>
                    <a:pt x="175367" y="996275"/>
                  </a:lnTo>
                  <a:lnTo>
                    <a:pt x="209087" y="1026725"/>
                  </a:lnTo>
                  <a:lnTo>
                    <a:pt x="245133" y="1054608"/>
                  </a:lnTo>
                  <a:lnTo>
                    <a:pt x="283351" y="1079772"/>
                  </a:lnTo>
                  <a:lnTo>
                    <a:pt x="323586" y="1102069"/>
                  </a:lnTo>
                  <a:lnTo>
                    <a:pt x="365686" y="1121347"/>
                  </a:lnTo>
                  <a:lnTo>
                    <a:pt x="409495" y="1137457"/>
                  </a:lnTo>
                  <a:lnTo>
                    <a:pt x="454859" y="1150249"/>
                  </a:lnTo>
                  <a:lnTo>
                    <a:pt x="501625" y="1159572"/>
                  </a:lnTo>
                  <a:lnTo>
                    <a:pt x="549639" y="1165275"/>
                  </a:lnTo>
                  <a:lnTo>
                    <a:pt x="598746" y="1167210"/>
                  </a:lnTo>
                  <a:lnTo>
                    <a:pt x="647853" y="1165275"/>
                  </a:lnTo>
                  <a:lnTo>
                    <a:pt x="695866" y="1159572"/>
                  </a:lnTo>
                  <a:lnTo>
                    <a:pt x="742632" y="1150249"/>
                  </a:lnTo>
                  <a:lnTo>
                    <a:pt x="787997" y="1137457"/>
                  </a:lnTo>
                  <a:lnTo>
                    <a:pt x="831806" y="1121347"/>
                  </a:lnTo>
                  <a:lnTo>
                    <a:pt x="873905" y="1102069"/>
                  </a:lnTo>
                  <a:lnTo>
                    <a:pt x="914141" y="1079772"/>
                  </a:lnTo>
                  <a:lnTo>
                    <a:pt x="952359" y="1054608"/>
                  </a:lnTo>
                  <a:lnTo>
                    <a:pt x="988404" y="1026725"/>
                  </a:lnTo>
                  <a:lnTo>
                    <a:pt x="1022124" y="996275"/>
                  </a:lnTo>
                  <a:lnTo>
                    <a:pt x="1053364" y="963408"/>
                  </a:lnTo>
                  <a:lnTo>
                    <a:pt x="1081969" y="928274"/>
                  </a:lnTo>
                  <a:lnTo>
                    <a:pt x="1107787" y="891022"/>
                  </a:lnTo>
                  <a:lnTo>
                    <a:pt x="1130661" y="851804"/>
                  </a:lnTo>
                  <a:lnTo>
                    <a:pt x="1150440" y="810770"/>
                  </a:lnTo>
                  <a:lnTo>
                    <a:pt x="1166968" y="768069"/>
                  </a:lnTo>
                  <a:lnTo>
                    <a:pt x="1180091" y="723851"/>
                  </a:lnTo>
                  <a:lnTo>
                    <a:pt x="1189655" y="678268"/>
                  </a:lnTo>
                  <a:lnTo>
                    <a:pt x="1195507" y="631469"/>
                  </a:lnTo>
                  <a:lnTo>
                    <a:pt x="1197492" y="583605"/>
                  </a:lnTo>
                  <a:lnTo>
                    <a:pt x="1195507" y="535740"/>
                  </a:lnTo>
                  <a:lnTo>
                    <a:pt x="1189655" y="488941"/>
                  </a:lnTo>
                  <a:lnTo>
                    <a:pt x="1180091" y="443358"/>
                  </a:lnTo>
                  <a:lnTo>
                    <a:pt x="1166968" y="399141"/>
                  </a:lnTo>
                  <a:lnTo>
                    <a:pt x="1150440" y="356440"/>
                  </a:lnTo>
                  <a:lnTo>
                    <a:pt x="1130661" y="315405"/>
                  </a:lnTo>
                  <a:lnTo>
                    <a:pt x="1107787" y="276187"/>
                  </a:lnTo>
                  <a:lnTo>
                    <a:pt x="1081969" y="238936"/>
                  </a:lnTo>
                  <a:lnTo>
                    <a:pt x="1053364" y="203801"/>
                  </a:lnTo>
                  <a:lnTo>
                    <a:pt x="1022124" y="170934"/>
                  </a:lnTo>
                  <a:lnTo>
                    <a:pt x="988404" y="140484"/>
                  </a:lnTo>
                  <a:lnTo>
                    <a:pt x="952359" y="112602"/>
                  </a:lnTo>
                  <a:lnTo>
                    <a:pt x="914141" y="87437"/>
                  </a:lnTo>
                  <a:lnTo>
                    <a:pt x="873905" y="65141"/>
                  </a:lnTo>
                  <a:lnTo>
                    <a:pt x="831806" y="45862"/>
                  </a:lnTo>
                  <a:lnTo>
                    <a:pt x="787997" y="29752"/>
                  </a:lnTo>
                  <a:lnTo>
                    <a:pt x="742632" y="16961"/>
                  </a:lnTo>
                  <a:lnTo>
                    <a:pt x="695866" y="7638"/>
                  </a:lnTo>
                  <a:lnTo>
                    <a:pt x="647853" y="1934"/>
                  </a:lnTo>
                  <a:lnTo>
                    <a:pt x="598746" y="0"/>
                  </a:lnTo>
                  <a:close/>
                </a:path>
              </a:pathLst>
            </a:custGeom>
            <a:solidFill>
              <a:srgbClr val="F9B42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71325" y="8700861"/>
              <a:ext cx="865505" cy="495934"/>
            </a:xfrm>
            <a:custGeom>
              <a:avLst/>
              <a:gdLst/>
              <a:ahLst/>
              <a:cxnLst/>
              <a:rect l="l" t="t" r="r" b="b"/>
              <a:pathLst>
                <a:path w="865505" h="495934">
                  <a:moveTo>
                    <a:pt x="248185" y="335"/>
                  </a:moveTo>
                  <a:lnTo>
                    <a:pt x="207164" y="3805"/>
                  </a:lnTo>
                  <a:lnTo>
                    <a:pt x="167338" y="13999"/>
                  </a:lnTo>
                  <a:lnTo>
                    <a:pt x="129647" y="30594"/>
                  </a:lnTo>
                  <a:lnTo>
                    <a:pt x="95028" y="53265"/>
                  </a:lnTo>
                  <a:lnTo>
                    <a:pt x="64038" y="81937"/>
                  </a:lnTo>
                  <a:lnTo>
                    <a:pt x="38735" y="114919"/>
                  </a:lnTo>
                  <a:lnTo>
                    <a:pt x="19430" y="151727"/>
                  </a:lnTo>
                  <a:lnTo>
                    <a:pt x="6434" y="191878"/>
                  </a:lnTo>
                  <a:lnTo>
                    <a:pt x="0" y="240296"/>
                  </a:lnTo>
                  <a:lnTo>
                    <a:pt x="3156" y="288362"/>
                  </a:lnTo>
                  <a:lnTo>
                    <a:pt x="15713" y="334929"/>
                  </a:lnTo>
                  <a:lnTo>
                    <a:pt x="37480" y="378847"/>
                  </a:lnTo>
                  <a:lnTo>
                    <a:pt x="67347" y="417764"/>
                  </a:lnTo>
                  <a:lnTo>
                    <a:pt x="103688" y="449613"/>
                  </a:lnTo>
                  <a:lnTo>
                    <a:pt x="145560" y="473716"/>
                  </a:lnTo>
                  <a:lnTo>
                    <a:pt x="192020" y="489398"/>
                  </a:lnTo>
                  <a:lnTo>
                    <a:pt x="233864" y="495393"/>
                  </a:lnTo>
                  <a:lnTo>
                    <a:pt x="248259" y="495796"/>
                  </a:lnTo>
                  <a:lnTo>
                    <a:pt x="294986" y="491406"/>
                  </a:lnTo>
                  <a:lnTo>
                    <a:pt x="339560" y="478508"/>
                  </a:lnTo>
                  <a:lnTo>
                    <a:pt x="380937" y="457515"/>
                  </a:lnTo>
                  <a:lnTo>
                    <a:pt x="387608" y="452363"/>
                  </a:lnTo>
                  <a:lnTo>
                    <a:pt x="248028" y="452363"/>
                  </a:lnTo>
                  <a:lnTo>
                    <a:pt x="236365" y="452030"/>
                  </a:lnTo>
                  <a:lnTo>
                    <a:pt x="157320" y="431162"/>
                  </a:lnTo>
                  <a:lnTo>
                    <a:pt x="118919" y="406396"/>
                  </a:lnTo>
                  <a:lnTo>
                    <a:pt x="87409" y="374249"/>
                  </a:lnTo>
                  <a:lnTo>
                    <a:pt x="63714" y="336206"/>
                  </a:lnTo>
                  <a:lnTo>
                    <a:pt x="48761" y="293750"/>
                  </a:lnTo>
                  <a:lnTo>
                    <a:pt x="43473" y="248365"/>
                  </a:lnTo>
                  <a:lnTo>
                    <a:pt x="48778" y="201533"/>
                  </a:lnTo>
                  <a:lnTo>
                    <a:pt x="75628" y="138231"/>
                  </a:lnTo>
                  <a:lnTo>
                    <a:pt x="121938" y="87306"/>
                  </a:lnTo>
                  <a:lnTo>
                    <a:pt x="181610" y="54883"/>
                  </a:lnTo>
                  <a:lnTo>
                    <a:pt x="248342" y="43600"/>
                  </a:lnTo>
                  <a:lnTo>
                    <a:pt x="387985" y="43600"/>
                  </a:lnTo>
                  <a:lnTo>
                    <a:pt x="365026" y="29419"/>
                  </a:lnTo>
                  <a:lnTo>
                    <a:pt x="304634" y="6837"/>
                  </a:lnTo>
                  <a:lnTo>
                    <a:pt x="262364" y="744"/>
                  </a:lnTo>
                  <a:lnTo>
                    <a:pt x="248185" y="335"/>
                  </a:lnTo>
                  <a:close/>
                </a:path>
                <a:path w="865505" h="495934">
                  <a:moveTo>
                    <a:pt x="501611" y="414992"/>
                  </a:moveTo>
                  <a:lnTo>
                    <a:pt x="432902" y="414992"/>
                  </a:lnTo>
                  <a:lnTo>
                    <a:pt x="447677" y="428876"/>
                  </a:lnTo>
                  <a:lnTo>
                    <a:pt x="500128" y="466420"/>
                  </a:lnTo>
                  <a:lnTo>
                    <a:pt x="560731" y="488979"/>
                  </a:lnTo>
                  <a:lnTo>
                    <a:pt x="602917" y="495043"/>
                  </a:lnTo>
                  <a:lnTo>
                    <a:pt x="617064" y="495450"/>
                  </a:lnTo>
                  <a:lnTo>
                    <a:pt x="658109" y="491980"/>
                  </a:lnTo>
                  <a:lnTo>
                    <a:pt x="697956" y="481787"/>
                  </a:lnTo>
                  <a:lnTo>
                    <a:pt x="735664" y="465196"/>
                  </a:lnTo>
                  <a:lnTo>
                    <a:pt x="755576" y="452164"/>
                  </a:lnTo>
                  <a:lnTo>
                    <a:pt x="616729" y="452164"/>
                  </a:lnTo>
                  <a:lnTo>
                    <a:pt x="605149" y="451834"/>
                  </a:lnTo>
                  <a:lnTo>
                    <a:pt x="593579" y="450846"/>
                  </a:lnTo>
                  <a:lnTo>
                    <a:pt x="582051" y="449200"/>
                  </a:lnTo>
                  <a:lnTo>
                    <a:pt x="570594" y="446897"/>
                  </a:lnTo>
                  <a:lnTo>
                    <a:pt x="525307" y="430503"/>
                  </a:lnTo>
                  <a:lnTo>
                    <a:pt x="501611" y="414992"/>
                  </a:lnTo>
                  <a:close/>
                </a:path>
                <a:path w="865505" h="495934">
                  <a:moveTo>
                    <a:pt x="394485" y="266724"/>
                  </a:moveTo>
                  <a:lnTo>
                    <a:pt x="393134" y="266724"/>
                  </a:lnTo>
                  <a:lnTo>
                    <a:pt x="391773" y="266850"/>
                  </a:lnTo>
                  <a:lnTo>
                    <a:pt x="390171" y="267154"/>
                  </a:lnTo>
                  <a:lnTo>
                    <a:pt x="384537" y="268138"/>
                  </a:lnTo>
                  <a:lnTo>
                    <a:pt x="379605" y="271300"/>
                  </a:lnTo>
                  <a:lnTo>
                    <a:pt x="372988" y="280797"/>
                  </a:lnTo>
                  <a:lnTo>
                    <a:pt x="371742" y="286514"/>
                  </a:lnTo>
                  <a:lnTo>
                    <a:pt x="372799" y="292200"/>
                  </a:lnTo>
                  <a:lnTo>
                    <a:pt x="382766" y="329969"/>
                  </a:lnTo>
                  <a:lnTo>
                    <a:pt x="398411" y="365412"/>
                  </a:lnTo>
                  <a:lnTo>
                    <a:pt x="405950" y="379370"/>
                  </a:lnTo>
                  <a:lnTo>
                    <a:pt x="394841" y="390721"/>
                  </a:lnTo>
                  <a:lnTo>
                    <a:pt x="363448" y="416878"/>
                  </a:lnTo>
                  <a:lnTo>
                    <a:pt x="327658" y="436231"/>
                  </a:lnTo>
                  <a:lnTo>
                    <a:pt x="288757" y="448240"/>
                  </a:lnTo>
                  <a:lnTo>
                    <a:pt x="248028" y="452363"/>
                  </a:lnTo>
                  <a:lnTo>
                    <a:pt x="387608" y="452363"/>
                  </a:lnTo>
                  <a:lnTo>
                    <a:pt x="418075" y="428835"/>
                  </a:lnTo>
                  <a:lnTo>
                    <a:pt x="432902" y="414992"/>
                  </a:lnTo>
                  <a:lnTo>
                    <a:pt x="501611" y="414992"/>
                  </a:lnTo>
                  <a:lnTo>
                    <a:pt x="485845" y="404672"/>
                  </a:lnTo>
                  <a:lnTo>
                    <a:pt x="453526" y="370784"/>
                  </a:lnTo>
                  <a:lnTo>
                    <a:pt x="429669" y="330218"/>
                  </a:lnTo>
                  <a:lnTo>
                    <a:pt x="415594" y="284357"/>
                  </a:lnTo>
                  <a:lnTo>
                    <a:pt x="412991" y="277291"/>
                  </a:lnTo>
                  <a:lnTo>
                    <a:pt x="408259" y="271709"/>
                  </a:lnTo>
                  <a:lnTo>
                    <a:pt x="401918" y="268042"/>
                  </a:lnTo>
                  <a:lnTo>
                    <a:pt x="394485" y="266724"/>
                  </a:lnTo>
                  <a:close/>
                </a:path>
                <a:path w="865505" h="495934">
                  <a:moveTo>
                    <a:pt x="756337" y="43506"/>
                  </a:moveTo>
                  <a:lnTo>
                    <a:pt x="617022" y="43506"/>
                  </a:lnTo>
                  <a:lnTo>
                    <a:pt x="628717" y="43841"/>
                  </a:lnTo>
                  <a:lnTo>
                    <a:pt x="640392" y="44844"/>
                  </a:lnTo>
                  <a:lnTo>
                    <a:pt x="701800" y="61790"/>
                  </a:lnTo>
                  <a:lnTo>
                    <a:pt x="736303" y="81670"/>
                  </a:lnTo>
                  <a:lnTo>
                    <a:pt x="766261" y="107914"/>
                  </a:lnTo>
                  <a:lnTo>
                    <a:pt x="790891" y="139964"/>
                  </a:lnTo>
                  <a:lnTo>
                    <a:pt x="808870" y="176158"/>
                  </a:lnTo>
                  <a:lnTo>
                    <a:pt x="819243" y="214527"/>
                  </a:lnTo>
                  <a:lnTo>
                    <a:pt x="821850" y="254121"/>
                  </a:lnTo>
                  <a:lnTo>
                    <a:pt x="816535" y="293991"/>
                  </a:lnTo>
                  <a:lnTo>
                    <a:pt x="789702" y="357452"/>
                  </a:lnTo>
                  <a:lnTo>
                    <a:pt x="743259" y="408490"/>
                  </a:lnTo>
                  <a:lnTo>
                    <a:pt x="683516" y="440889"/>
                  </a:lnTo>
                  <a:lnTo>
                    <a:pt x="616729" y="452164"/>
                  </a:lnTo>
                  <a:lnTo>
                    <a:pt x="755576" y="452164"/>
                  </a:lnTo>
                  <a:lnTo>
                    <a:pt x="801291" y="413861"/>
                  </a:lnTo>
                  <a:lnTo>
                    <a:pt x="826594" y="380883"/>
                  </a:lnTo>
                  <a:lnTo>
                    <a:pt x="845895" y="344081"/>
                  </a:lnTo>
                  <a:lnTo>
                    <a:pt x="858879" y="303938"/>
                  </a:lnTo>
                  <a:lnTo>
                    <a:pt x="865312" y="254291"/>
                  </a:lnTo>
                  <a:lnTo>
                    <a:pt x="861780" y="205795"/>
                  </a:lnTo>
                  <a:lnTo>
                    <a:pt x="849034" y="159655"/>
                  </a:lnTo>
                  <a:lnTo>
                    <a:pt x="827827" y="117077"/>
                  </a:lnTo>
                  <a:lnTo>
                    <a:pt x="798911" y="79267"/>
                  </a:lnTo>
                  <a:lnTo>
                    <a:pt x="763036" y="47431"/>
                  </a:lnTo>
                  <a:lnTo>
                    <a:pt x="756337" y="43506"/>
                  </a:lnTo>
                  <a:close/>
                </a:path>
                <a:path w="865505" h="495934">
                  <a:moveTo>
                    <a:pt x="387985" y="43600"/>
                  </a:moveTo>
                  <a:lnTo>
                    <a:pt x="248342" y="43600"/>
                  </a:lnTo>
                  <a:lnTo>
                    <a:pt x="259755" y="43943"/>
                  </a:lnTo>
                  <a:lnTo>
                    <a:pt x="271301" y="44971"/>
                  </a:lnTo>
                  <a:lnTo>
                    <a:pt x="336952" y="63878"/>
                  </a:lnTo>
                  <a:lnTo>
                    <a:pt x="374340" y="86990"/>
                  </a:lnTo>
                  <a:lnTo>
                    <a:pt x="405720" y="117347"/>
                  </a:lnTo>
                  <a:lnTo>
                    <a:pt x="430004" y="153894"/>
                  </a:lnTo>
                  <a:lnTo>
                    <a:pt x="446106" y="195575"/>
                  </a:lnTo>
                  <a:lnTo>
                    <a:pt x="449103" y="202138"/>
                  </a:lnTo>
                  <a:lnTo>
                    <a:pt x="453950" y="207265"/>
                  </a:lnTo>
                  <a:lnTo>
                    <a:pt x="460181" y="210603"/>
                  </a:lnTo>
                  <a:lnTo>
                    <a:pt x="467330" y="211794"/>
                  </a:lnTo>
                  <a:lnTo>
                    <a:pt x="469121" y="211794"/>
                  </a:lnTo>
                  <a:lnTo>
                    <a:pt x="488780" y="193010"/>
                  </a:lnTo>
                  <a:lnTo>
                    <a:pt x="488293" y="184517"/>
                  </a:lnTo>
                  <a:lnTo>
                    <a:pt x="473384" y="143288"/>
                  </a:lnTo>
                  <a:lnTo>
                    <a:pt x="459456" y="116520"/>
                  </a:lnTo>
                  <a:lnTo>
                    <a:pt x="470524" y="105190"/>
                  </a:lnTo>
                  <a:lnTo>
                    <a:pt x="499794" y="80740"/>
                  </a:lnTo>
                  <a:lnTo>
                    <a:pt x="432672" y="80740"/>
                  </a:lnTo>
                  <a:lnTo>
                    <a:pt x="417823" y="66971"/>
                  </a:lnTo>
                  <a:lnTo>
                    <a:pt x="392595" y="46448"/>
                  </a:lnTo>
                  <a:lnTo>
                    <a:pt x="387985" y="43600"/>
                  </a:lnTo>
                  <a:close/>
                </a:path>
                <a:path w="865505" h="495934">
                  <a:moveTo>
                    <a:pt x="616834" y="0"/>
                  </a:moveTo>
                  <a:lnTo>
                    <a:pt x="570238" y="4391"/>
                  </a:lnTo>
                  <a:lnTo>
                    <a:pt x="525772" y="17292"/>
                  </a:lnTo>
                  <a:lnTo>
                    <a:pt x="484478" y="38290"/>
                  </a:lnTo>
                  <a:lnTo>
                    <a:pt x="447338" y="67024"/>
                  </a:lnTo>
                  <a:lnTo>
                    <a:pt x="432672" y="80740"/>
                  </a:lnTo>
                  <a:lnTo>
                    <a:pt x="499794" y="80740"/>
                  </a:lnTo>
                  <a:lnTo>
                    <a:pt x="501862" y="79013"/>
                  </a:lnTo>
                  <a:lnTo>
                    <a:pt x="537581" y="59647"/>
                  </a:lnTo>
                  <a:lnTo>
                    <a:pt x="576396" y="47631"/>
                  </a:lnTo>
                  <a:lnTo>
                    <a:pt x="617022" y="43506"/>
                  </a:lnTo>
                  <a:lnTo>
                    <a:pt x="756337" y="43506"/>
                  </a:lnTo>
                  <a:lnTo>
                    <a:pt x="720955" y="22774"/>
                  </a:lnTo>
                  <a:lnTo>
                    <a:pt x="673418" y="6502"/>
                  </a:lnTo>
                  <a:lnTo>
                    <a:pt x="659403" y="3666"/>
                  </a:lnTo>
                  <a:lnTo>
                    <a:pt x="645267" y="1633"/>
                  </a:lnTo>
                  <a:lnTo>
                    <a:pt x="631061" y="409"/>
                  </a:lnTo>
                  <a:lnTo>
                    <a:pt x="616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171325" y="8700861"/>
              <a:ext cx="865505" cy="495934"/>
            </a:xfrm>
            <a:custGeom>
              <a:avLst/>
              <a:gdLst/>
              <a:ahLst/>
              <a:cxnLst/>
              <a:rect l="l" t="t" r="r" b="b"/>
              <a:pathLst>
                <a:path w="865505" h="495934">
                  <a:moveTo>
                    <a:pt x="248259" y="495796"/>
                  </a:moveTo>
                  <a:lnTo>
                    <a:pt x="205695" y="492187"/>
                  </a:lnTo>
                  <a:lnTo>
                    <a:pt x="145560" y="473716"/>
                  </a:lnTo>
                  <a:lnTo>
                    <a:pt x="103688" y="449613"/>
                  </a:lnTo>
                  <a:lnTo>
                    <a:pt x="67347" y="417764"/>
                  </a:lnTo>
                  <a:lnTo>
                    <a:pt x="37480" y="378847"/>
                  </a:lnTo>
                  <a:lnTo>
                    <a:pt x="15713" y="334929"/>
                  </a:lnTo>
                  <a:lnTo>
                    <a:pt x="3156" y="288362"/>
                  </a:lnTo>
                  <a:lnTo>
                    <a:pt x="0" y="240296"/>
                  </a:lnTo>
                  <a:lnTo>
                    <a:pt x="6434" y="191878"/>
                  </a:lnTo>
                  <a:lnTo>
                    <a:pt x="19430" y="151727"/>
                  </a:lnTo>
                  <a:lnTo>
                    <a:pt x="38735" y="114919"/>
                  </a:lnTo>
                  <a:lnTo>
                    <a:pt x="64038" y="81937"/>
                  </a:lnTo>
                  <a:lnTo>
                    <a:pt x="95028" y="53265"/>
                  </a:lnTo>
                  <a:lnTo>
                    <a:pt x="129647" y="30594"/>
                  </a:lnTo>
                  <a:lnTo>
                    <a:pt x="167338" y="13999"/>
                  </a:lnTo>
                  <a:lnTo>
                    <a:pt x="207164" y="3805"/>
                  </a:lnTo>
                  <a:lnTo>
                    <a:pt x="248185" y="335"/>
                  </a:lnTo>
                  <a:lnTo>
                    <a:pt x="262364" y="744"/>
                  </a:lnTo>
                  <a:lnTo>
                    <a:pt x="304634" y="6837"/>
                  </a:lnTo>
                  <a:lnTo>
                    <a:pt x="365026" y="29419"/>
                  </a:lnTo>
                  <a:lnTo>
                    <a:pt x="417887" y="67024"/>
                  </a:lnTo>
                  <a:lnTo>
                    <a:pt x="432672" y="80740"/>
                  </a:lnTo>
                  <a:lnTo>
                    <a:pt x="447394" y="66971"/>
                  </a:lnTo>
                  <a:lnTo>
                    <a:pt x="484478" y="38290"/>
                  </a:lnTo>
                  <a:lnTo>
                    <a:pt x="525772" y="17292"/>
                  </a:lnTo>
                  <a:lnTo>
                    <a:pt x="570238" y="4391"/>
                  </a:lnTo>
                  <a:lnTo>
                    <a:pt x="616834" y="0"/>
                  </a:lnTo>
                  <a:lnTo>
                    <a:pt x="631061" y="409"/>
                  </a:lnTo>
                  <a:lnTo>
                    <a:pt x="673418" y="6502"/>
                  </a:lnTo>
                  <a:lnTo>
                    <a:pt x="720955" y="22774"/>
                  </a:lnTo>
                  <a:lnTo>
                    <a:pt x="763036" y="47431"/>
                  </a:lnTo>
                  <a:lnTo>
                    <a:pt x="798911" y="79267"/>
                  </a:lnTo>
                  <a:lnTo>
                    <a:pt x="827827" y="117077"/>
                  </a:lnTo>
                  <a:lnTo>
                    <a:pt x="849034" y="159655"/>
                  </a:lnTo>
                  <a:lnTo>
                    <a:pt x="861780" y="205795"/>
                  </a:lnTo>
                  <a:lnTo>
                    <a:pt x="865312" y="254291"/>
                  </a:lnTo>
                  <a:lnTo>
                    <a:pt x="858879" y="303938"/>
                  </a:lnTo>
                  <a:lnTo>
                    <a:pt x="845895" y="344081"/>
                  </a:lnTo>
                  <a:lnTo>
                    <a:pt x="826594" y="380883"/>
                  </a:lnTo>
                  <a:lnTo>
                    <a:pt x="801291" y="413861"/>
                  </a:lnTo>
                  <a:lnTo>
                    <a:pt x="770295" y="442531"/>
                  </a:lnTo>
                  <a:lnTo>
                    <a:pt x="735664" y="465196"/>
                  </a:lnTo>
                  <a:lnTo>
                    <a:pt x="697956" y="481787"/>
                  </a:lnTo>
                  <a:lnTo>
                    <a:pt x="658109" y="491980"/>
                  </a:lnTo>
                  <a:lnTo>
                    <a:pt x="617064" y="495450"/>
                  </a:lnTo>
                  <a:lnTo>
                    <a:pt x="602917" y="495043"/>
                  </a:lnTo>
                  <a:lnTo>
                    <a:pt x="560731" y="488979"/>
                  </a:lnTo>
                  <a:lnTo>
                    <a:pt x="500128" y="466420"/>
                  </a:lnTo>
                  <a:lnTo>
                    <a:pt x="447677" y="428876"/>
                  </a:lnTo>
                  <a:lnTo>
                    <a:pt x="432902" y="414992"/>
                  </a:lnTo>
                  <a:lnTo>
                    <a:pt x="418075" y="428835"/>
                  </a:lnTo>
                  <a:lnTo>
                    <a:pt x="380937" y="457515"/>
                  </a:lnTo>
                  <a:lnTo>
                    <a:pt x="339560" y="478508"/>
                  </a:lnTo>
                  <a:lnTo>
                    <a:pt x="294986" y="491406"/>
                  </a:lnTo>
                  <a:lnTo>
                    <a:pt x="248259" y="495796"/>
                  </a:lnTo>
                  <a:close/>
                </a:path>
                <a:path w="865505" h="495934">
                  <a:moveTo>
                    <a:pt x="248342" y="43600"/>
                  </a:moveTo>
                  <a:lnTo>
                    <a:pt x="181610" y="54883"/>
                  </a:lnTo>
                  <a:lnTo>
                    <a:pt x="121938" y="87306"/>
                  </a:lnTo>
                  <a:lnTo>
                    <a:pt x="75628" y="138231"/>
                  </a:lnTo>
                  <a:lnTo>
                    <a:pt x="48778" y="201533"/>
                  </a:lnTo>
                  <a:lnTo>
                    <a:pt x="43473" y="248365"/>
                  </a:lnTo>
                  <a:lnTo>
                    <a:pt x="48761" y="293750"/>
                  </a:lnTo>
                  <a:lnTo>
                    <a:pt x="63714" y="336206"/>
                  </a:lnTo>
                  <a:lnTo>
                    <a:pt x="87409" y="374249"/>
                  </a:lnTo>
                  <a:lnTo>
                    <a:pt x="118919" y="406396"/>
                  </a:lnTo>
                  <a:lnTo>
                    <a:pt x="157320" y="431162"/>
                  </a:lnTo>
                  <a:lnTo>
                    <a:pt x="201684" y="447064"/>
                  </a:lnTo>
                  <a:lnTo>
                    <a:pt x="248028" y="452363"/>
                  </a:lnTo>
                  <a:lnTo>
                    <a:pt x="288757" y="448240"/>
                  </a:lnTo>
                  <a:lnTo>
                    <a:pt x="327658" y="436231"/>
                  </a:lnTo>
                  <a:lnTo>
                    <a:pt x="363448" y="416878"/>
                  </a:lnTo>
                  <a:lnTo>
                    <a:pt x="394841" y="390721"/>
                  </a:lnTo>
                  <a:lnTo>
                    <a:pt x="405950" y="379370"/>
                  </a:lnTo>
                  <a:lnTo>
                    <a:pt x="398411" y="365412"/>
                  </a:lnTo>
                  <a:lnTo>
                    <a:pt x="389890" y="348012"/>
                  </a:lnTo>
                  <a:lnTo>
                    <a:pt x="382766" y="329969"/>
                  </a:lnTo>
                  <a:lnTo>
                    <a:pt x="377062" y="311343"/>
                  </a:lnTo>
                  <a:lnTo>
                    <a:pt x="372799" y="292200"/>
                  </a:lnTo>
                  <a:lnTo>
                    <a:pt x="371742" y="286514"/>
                  </a:lnTo>
                  <a:lnTo>
                    <a:pt x="372988" y="280797"/>
                  </a:lnTo>
                  <a:lnTo>
                    <a:pt x="376297" y="276054"/>
                  </a:lnTo>
                  <a:lnTo>
                    <a:pt x="379605" y="271300"/>
                  </a:lnTo>
                  <a:lnTo>
                    <a:pt x="384537" y="268138"/>
                  </a:lnTo>
                  <a:lnTo>
                    <a:pt x="390171" y="267154"/>
                  </a:lnTo>
                  <a:lnTo>
                    <a:pt x="391773" y="266850"/>
                  </a:lnTo>
                  <a:lnTo>
                    <a:pt x="393134" y="266724"/>
                  </a:lnTo>
                  <a:lnTo>
                    <a:pt x="394485" y="266724"/>
                  </a:lnTo>
                  <a:lnTo>
                    <a:pt x="429669" y="330218"/>
                  </a:lnTo>
                  <a:lnTo>
                    <a:pt x="453526" y="370784"/>
                  </a:lnTo>
                  <a:lnTo>
                    <a:pt x="485845" y="404672"/>
                  </a:lnTo>
                  <a:lnTo>
                    <a:pt x="525307" y="430503"/>
                  </a:lnTo>
                  <a:lnTo>
                    <a:pt x="570594" y="446897"/>
                  </a:lnTo>
                  <a:lnTo>
                    <a:pt x="616729" y="452164"/>
                  </a:lnTo>
                  <a:lnTo>
                    <a:pt x="650616" y="449301"/>
                  </a:lnTo>
                  <a:lnTo>
                    <a:pt x="714656" y="427197"/>
                  </a:lnTo>
                  <a:lnTo>
                    <a:pt x="768707" y="384874"/>
                  </a:lnTo>
                  <a:lnTo>
                    <a:pt x="805794" y="326924"/>
                  </a:lnTo>
                  <a:lnTo>
                    <a:pt x="821850" y="254121"/>
                  </a:lnTo>
                  <a:lnTo>
                    <a:pt x="819243" y="214527"/>
                  </a:lnTo>
                  <a:lnTo>
                    <a:pt x="808870" y="176158"/>
                  </a:lnTo>
                  <a:lnTo>
                    <a:pt x="790891" y="139964"/>
                  </a:lnTo>
                  <a:lnTo>
                    <a:pt x="766261" y="107914"/>
                  </a:lnTo>
                  <a:lnTo>
                    <a:pt x="736303" y="81670"/>
                  </a:lnTo>
                  <a:lnTo>
                    <a:pt x="701800" y="61790"/>
                  </a:lnTo>
                  <a:lnTo>
                    <a:pt x="663534" y="48836"/>
                  </a:lnTo>
                  <a:lnTo>
                    <a:pt x="617022" y="43506"/>
                  </a:lnTo>
                  <a:lnTo>
                    <a:pt x="576396" y="47631"/>
                  </a:lnTo>
                  <a:lnTo>
                    <a:pt x="537581" y="59647"/>
                  </a:lnTo>
                  <a:lnTo>
                    <a:pt x="501862" y="79013"/>
                  </a:lnTo>
                  <a:lnTo>
                    <a:pt x="470524" y="105190"/>
                  </a:lnTo>
                  <a:lnTo>
                    <a:pt x="466964" y="130456"/>
                  </a:lnTo>
                  <a:lnTo>
                    <a:pt x="473384" y="143288"/>
                  </a:lnTo>
                  <a:lnTo>
                    <a:pt x="479093" y="156607"/>
                  </a:lnTo>
                  <a:lnTo>
                    <a:pt x="484070" y="170366"/>
                  </a:lnTo>
                  <a:lnTo>
                    <a:pt x="488293" y="184517"/>
                  </a:lnTo>
                  <a:lnTo>
                    <a:pt x="488780" y="193010"/>
                  </a:lnTo>
                  <a:lnTo>
                    <a:pt x="486005" y="200844"/>
                  </a:lnTo>
                  <a:lnTo>
                    <a:pt x="480474" y="207167"/>
                  </a:lnTo>
                  <a:lnTo>
                    <a:pt x="472692" y="211124"/>
                  </a:lnTo>
                  <a:lnTo>
                    <a:pt x="470932" y="211574"/>
                  </a:lnTo>
                  <a:lnTo>
                    <a:pt x="469121" y="211794"/>
                  </a:lnTo>
                  <a:lnTo>
                    <a:pt x="467330" y="211794"/>
                  </a:lnTo>
                  <a:lnTo>
                    <a:pt x="430004" y="153894"/>
                  </a:lnTo>
                  <a:lnTo>
                    <a:pt x="405720" y="117347"/>
                  </a:lnTo>
                  <a:lnTo>
                    <a:pt x="374340" y="86990"/>
                  </a:lnTo>
                  <a:lnTo>
                    <a:pt x="336952" y="63878"/>
                  </a:lnTo>
                  <a:lnTo>
                    <a:pt x="294645" y="49066"/>
                  </a:lnTo>
                  <a:lnTo>
                    <a:pt x="259755" y="43943"/>
                  </a:lnTo>
                  <a:lnTo>
                    <a:pt x="248342" y="436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468899" y="3681659"/>
            <a:ext cx="7583151" cy="21834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GB" sz="3700" b="1" spc="-35" dirty="0">
                <a:solidFill>
                  <a:srgbClr val="747678"/>
                </a:solidFill>
                <a:latin typeface="Calibri"/>
                <a:cs typeface="Calibri"/>
              </a:rPr>
              <a:t>A quick refresh on Share of the Profits</a:t>
            </a:r>
            <a:endParaRPr sz="3700" dirty="0">
              <a:latin typeface="Calibri"/>
              <a:cs typeface="Calibri"/>
            </a:endParaRPr>
          </a:p>
          <a:p>
            <a:pPr marL="12700" marR="5080">
              <a:lnSpc>
                <a:spcPts val="13169"/>
              </a:lnSpc>
              <a:spcBef>
                <a:spcPts val="1645"/>
              </a:spcBef>
            </a:pPr>
            <a:r>
              <a:rPr lang="en-GB" sz="3700" b="1" spc="-30" dirty="0">
                <a:solidFill>
                  <a:srgbClr val="747678"/>
                </a:solidFill>
                <a:latin typeface="Calibri"/>
                <a:cs typeface="Calibri"/>
              </a:rPr>
              <a:t>Where members find their vouchers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564FFF-983D-4CE5-8C41-3F561B8A7570}"/>
              </a:ext>
            </a:extLst>
          </p:cNvPr>
          <p:cNvGrpSpPr/>
          <p:nvPr/>
        </p:nvGrpSpPr>
        <p:grpSpPr>
          <a:xfrm>
            <a:off x="13703718" y="1040272"/>
            <a:ext cx="5392207" cy="9400107"/>
            <a:chOff x="13703718" y="1040272"/>
            <a:chExt cx="5392207" cy="940010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2066172-8AD7-419A-9B51-BA77B443F1CD}"/>
                </a:ext>
              </a:extLst>
            </p:cNvPr>
            <p:cNvGrpSpPr/>
            <p:nvPr/>
          </p:nvGrpSpPr>
          <p:grpSpPr>
            <a:xfrm>
              <a:off x="13703718" y="1040272"/>
              <a:ext cx="5392207" cy="9400107"/>
              <a:chOff x="13703718" y="1040272"/>
              <a:chExt cx="5392207" cy="9400107"/>
            </a:xfrm>
          </p:grpSpPr>
          <p:pic>
            <p:nvPicPr>
              <p:cNvPr id="31" name="object 15">
                <a:extLst>
                  <a:ext uri="{FF2B5EF4-FFF2-40B4-BE49-F238E27FC236}">
                    <a16:creationId xmlns:a16="http://schemas.microsoft.com/office/drawing/2014/main" id="{A16978AE-A650-44AA-BA72-CB6D69823D3A}"/>
                  </a:ext>
                </a:extLst>
              </p:cNvPr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03718" y="1040272"/>
                <a:ext cx="5392207" cy="9400107"/>
              </a:xfrm>
              <a:prstGeom prst="rect">
                <a:avLst/>
              </a:prstGeom>
            </p:spPr>
          </p:pic>
          <p:pic>
            <p:nvPicPr>
              <p:cNvPr id="32" name="Picture 3" descr="b6bf7bf1-132c-41d1-badf-96179899c165@GBRP265">
                <a:extLst>
                  <a:ext uri="{FF2B5EF4-FFF2-40B4-BE49-F238E27FC236}">
                    <a16:creationId xmlns:a16="http://schemas.microsoft.com/office/drawing/2014/main" id="{A7894161-7AB7-4F67-BCDF-86C47F5DCA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58" t="53736" r="4288" b="40796"/>
              <a:stretch/>
            </p:blipFill>
            <p:spPr bwMode="auto">
              <a:xfrm>
                <a:off x="16712575" y="5606853"/>
                <a:ext cx="1166089" cy="53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3" descr="b6bf7bf1-132c-41d1-badf-96179899c165@GBRP265">
                <a:extLst>
                  <a:ext uri="{FF2B5EF4-FFF2-40B4-BE49-F238E27FC236}">
                    <a16:creationId xmlns:a16="http://schemas.microsoft.com/office/drawing/2014/main" id="{9C0564E8-6596-4970-8B0F-FE076F3C57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58" t="53736" r="4288" b="40796"/>
              <a:stretch/>
            </p:blipFill>
            <p:spPr bwMode="auto">
              <a:xfrm>
                <a:off x="16712575" y="6460546"/>
                <a:ext cx="1166089" cy="53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" name="Picture 2" descr="b6bf7bf1-132c-41d1-badf-96179899c165@GBRP265">
              <a:extLst>
                <a:ext uri="{FF2B5EF4-FFF2-40B4-BE49-F238E27FC236}">
                  <a16:creationId xmlns:a16="http://schemas.microsoft.com/office/drawing/2014/main" id="{C4819213-75E7-43D7-8946-AA925036D8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93" t="5869" r="5334" b="89698"/>
            <a:stretch/>
          </p:blipFill>
          <p:spPr bwMode="auto">
            <a:xfrm>
              <a:off x="16082153" y="2622557"/>
              <a:ext cx="1946644" cy="426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6787502-03FF-448D-B4BB-FA0A8B411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752" t="4559" r="60273" b="26717"/>
            <a:stretch/>
          </p:blipFill>
          <p:spPr>
            <a:xfrm>
              <a:off x="14445672" y="2571321"/>
              <a:ext cx="1778578" cy="500550"/>
            </a:xfrm>
            <a:prstGeom prst="rect">
              <a:avLst/>
            </a:prstGeom>
          </p:spPr>
        </p:pic>
      </p:grpSp>
      <p:sp>
        <p:nvSpPr>
          <p:cNvPr id="34" name="object 26">
            <a:extLst>
              <a:ext uri="{FF2B5EF4-FFF2-40B4-BE49-F238E27FC236}">
                <a16:creationId xmlns:a16="http://schemas.microsoft.com/office/drawing/2014/main" id="{346926EE-4926-455F-9675-E57DB261BCE4}"/>
              </a:ext>
            </a:extLst>
          </p:cNvPr>
          <p:cNvSpPr txBox="1"/>
          <p:nvPr/>
        </p:nvSpPr>
        <p:spPr>
          <a:xfrm>
            <a:off x="2468899" y="6991869"/>
            <a:ext cx="7583151" cy="22608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GB" sz="3700" b="1" spc="-30" dirty="0">
                <a:solidFill>
                  <a:srgbClr val="747678"/>
                </a:solidFill>
                <a:latin typeface="Calibri"/>
                <a:cs typeface="Calibri"/>
              </a:rPr>
              <a:t>How members redeem their vouchers</a:t>
            </a:r>
            <a:endParaRPr sz="3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GB"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700" b="1" spc="-40" dirty="0">
                <a:solidFill>
                  <a:srgbClr val="747678"/>
                </a:solidFill>
                <a:latin typeface="Calibri"/>
                <a:cs typeface="Calibri"/>
              </a:rPr>
              <a:t>Finding</a:t>
            </a:r>
            <a:r>
              <a:rPr sz="3700" b="1" spc="-5" dirty="0">
                <a:solidFill>
                  <a:srgbClr val="747678"/>
                </a:solidFill>
                <a:latin typeface="Calibri"/>
                <a:cs typeface="Calibri"/>
              </a:rPr>
              <a:t> </a:t>
            </a:r>
            <a:r>
              <a:rPr sz="3700" b="1" spc="-30" dirty="0">
                <a:solidFill>
                  <a:srgbClr val="747678"/>
                </a:solidFill>
                <a:latin typeface="Calibri"/>
                <a:cs typeface="Calibri"/>
              </a:rPr>
              <a:t>more</a:t>
            </a:r>
            <a:r>
              <a:rPr sz="3700" b="1" spc="-5" dirty="0">
                <a:solidFill>
                  <a:srgbClr val="747678"/>
                </a:solidFill>
                <a:latin typeface="Calibri"/>
                <a:cs typeface="Calibri"/>
              </a:rPr>
              <a:t> </a:t>
            </a:r>
            <a:r>
              <a:rPr sz="3700" b="1" spc="-40" dirty="0">
                <a:solidFill>
                  <a:srgbClr val="747678"/>
                </a:solidFill>
                <a:latin typeface="Calibri"/>
                <a:cs typeface="Calibri"/>
              </a:rPr>
              <a:t>information</a:t>
            </a:r>
            <a:endParaRPr sz="3700" dirty="0">
              <a:latin typeface="Calibri"/>
              <a:cs typeface="Calibri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FDC989E-E061-C646-A415-BFA8D34EE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61" y="466182"/>
            <a:ext cx="2006600" cy="10493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995401-E434-984A-96F9-992A2BC3853E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E6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16561" y="1878132"/>
            <a:ext cx="15713743" cy="11541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z="7400" spc="-105" dirty="0"/>
              <a:t>A quick refresh on Share of the Profits </a:t>
            </a:r>
            <a:endParaRPr sz="7400" dirty="0"/>
          </a:p>
        </p:txBody>
      </p:sp>
      <p:sp>
        <p:nvSpPr>
          <p:cNvPr id="17" name="object 17"/>
          <p:cNvSpPr txBox="1"/>
          <p:nvPr/>
        </p:nvSpPr>
        <p:spPr>
          <a:xfrm>
            <a:off x="19069118" y="10458185"/>
            <a:ext cx="248285" cy="33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45"/>
              </a:lnSpc>
            </a:pPr>
            <a:fld id="{81D60167-4931-47E6-BA6A-407CBD079E47}" type="slidenum">
              <a:rPr sz="2450" b="1" spc="10" dirty="0">
                <a:solidFill>
                  <a:srgbClr val="FFFFFF"/>
                </a:solidFill>
                <a:latin typeface="Calibri"/>
                <a:cs typeface="Calibri"/>
              </a:rPr>
              <a:t>3</a:t>
            </a:fld>
            <a:endParaRPr sz="245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73E3F-3B75-AB46-A0AC-5EBC71CDA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1" y="466182"/>
            <a:ext cx="2006600" cy="10493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0657A3-9D0A-DE48-AAB8-69EA8CF9F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43"/>
          <a:stretch/>
        </p:blipFill>
        <p:spPr>
          <a:xfrm>
            <a:off x="0" y="9845003"/>
            <a:ext cx="20104100" cy="1464347"/>
          </a:xfrm>
          <a:prstGeom prst="rect">
            <a:avLst/>
          </a:prstGeom>
        </p:spPr>
      </p:pic>
      <p:sp>
        <p:nvSpPr>
          <p:cNvPr id="33" name="object 15">
            <a:extLst>
              <a:ext uri="{FF2B5EF4-FFF2-40B4-BE49-F238E27FC236}">
                <a16:creationId xmlns:a16="http://schemas.microsoft.com/office/drawing/2014/main" id="{9930B10F-EBF5-8246-8695-7754DEA925BC}"/>
              </a:ext>
            </a:extLst>
          </p:cNvPr>
          <p:cNvSpPr txBox="1"/>
          <p:nvPr/>
        </p:nvSpPr>
        <p:spPr>
          <a:xfrm>
            <a:off x="2085806" y="7908622"/>
            <a:ext cx="4475480" cy="1522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0"/>
              </a:spcBef>
            </a:pP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Every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time you </a:t>
            </a:r>
            <a:r>
              <a:rPr sz="2450" spc="15" dirty="0">
                <a:solidFill>
                  <a:schemeClr val="bg1"/>
                </a:solidFill>
                <a:latin typeface="Calibri"/>
                <a:cs typeface="Calibri"/>
              </a:rPr>
              <a:t>– and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members </a:t>
            </a:r>
            <a:r>
              <a:rPr sz="2450" spc="15" dirty="0">
                <a:solidFill>
                  <a:schemeClr val="bg1"/>
                </a:solidFill>
                <a:latin typeface="Calibri"/>
                <a:cs typeface="Calibri"/>
              </a:rPr>
              <a:t>–</a:t>
            </a:r>
            <a:r>
              <a:rPr lang="en-GB" sz="2450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5" dirty="0">
                <a:solidFill>
                  <a:schemeClr val="bg1"/>
                </a:solidFill>
                <a:latin typeface="Calibri"/>
                <a:cs typeface="Calibri"/>
              </a:rPr>
              <a:t>shop with us and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use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your</a:t>
            </a:r>
            <a:r>
              <a:rPr lang="en-GB" sz="245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membership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card,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you </a:t>
            </a:r>
            <a:r>
              <a:rPr sz="2450" spc="15" dirty="0">
                <a:solidFill>
                  <a:schemeClr val="bg1"/>
                </a:solidFill>
                <a:latin typeface="Calibri"/>
                <a:cs typeface="Calibri"/>
              </a:rPr>
              <a:t>earn</a:t>
            </a:r>
            <a:r>
              <a:rPr lang="en-GB" sz="2450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membership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points</a:t>
            </a:r>
            <a:endParaRPr sz="24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FF8B8DE6-AC8B-104D-8DDD-70154FBF1E59}"/>
              </a:ext>
            </a:extLst>
          </p:cNvPr>
          <p:cNvSpPr txBox="1"/>
          <p:nvPr/>
        </p:nvSpPr>
        <p:spPr>
          <a:xfrm>
            <a:off x="7209674" y="7908622"/>
            <a:ext cx="470535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3189" marR="118110" algn="ctr">
              <a:lnSpc>
                <a:spcPct val="101000"/>
              </a:lnSpc>
              <a:spcBef>
                <a:spcPts val="95"/>
              </a:spcBef>
            </a:pP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Once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-40" dirty="0">
                <a:solidFill>
                  <a:schemeClr val="bg1"/>
                </a:solidFill>
                <a:latin typeface="Calibri"/>
                <a:cs typeface="Calibri"/>
              </a:rPr>
              <a:t>year,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these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points 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GB" sz="245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converted into</a:t>
            </a:r>
            <a:r>
              <a:rPr sz="245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Share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sz="245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 Profits.</a:t>
            </a:r>
            <a:endParaRPr sz="245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065" marR="5080" indent="-5715" algn="ctr">
              <a:lnSpc>
                <a:spcPts val="2970"/>
              </a:lnSpc>
              <a:spcBef>
                <a:spcPts val="95"/>
              </a:spcBef>
            </a:pP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This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time, that share is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based on</a:t>
            </a:r>
            <a:r>
              <a:rPr lang="en-GB" sz="245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points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earned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between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GB" sz="2450" spc="10" dirty="0">
                <a:solidFill>
                  <a:schemeClr val="bg1"/>
                </a:solidFill>
                <a:latin typeface="Calibri"/>
                <a:cs typeface="Calibri"/>
              </a:rPr>
              <a:t>4</a:t>
            </a:r>
            <a:r>
              <a:rPr sz="2450" spc="10" dirty="0" err="1">
                <a:solidFill>
                  <a:schemeClr val="bg1"/>
                </a:solidFill>
                <a:latin typeface="Calibri"/>
                <a:cs typeface="Calibri"/>
              </a:rPr>
              <a:t>th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 January</a:t>
            </a:r>
            <a:r>
              <a:rPr lang="en-GB" sz="245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20</a:t>
            </a:r>
            <a:r>
              <a:rPr lang="en-GB" sz="2450" spc="10" dirty="0">
                <a:solidFill>
                  <a:schemeClr val="bg1"/>
                </a:solidFill>
                <a:latin typeface="Calibri"/>
                <a:cs typeface="Calibri"/>
              </a:rPr>
              <a:t>21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GB" sz="2450" spc="10" dirty="0">
                <a:solidFill>
                  <a:schemeClr val="bg1"/>
                </a:solidFill>
                <a:latin typeface="Calibri"/>
                <a:cs typeface="Calibri"/>
              </a:rPr>
              <a:t>2nd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January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202</a:t>
            </a:r>
            <a:r>
              <a:rPr lang="en-GB" sz="2450" spc="1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endParaRPr sz="24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35D0A546-7AAC-4742-9A54-F790FBFE92FB}"/>
              </a:ext>
            </a:extLst>
          </p:cNvPr>
          <p:cNvSpPr txBox="1"/>
          <p:nvPr/>
        </p:nvSpPr>
        <p:spPr>
          <a:xfrm>
            <a:off x="12374119" y="7956038"/>
            <a:ext cx="456311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1000"/>
              </a:lnSpc>
              <a:spcBef>
                <a:spcPts val="95"/>
              </a:spcBef>
            </a:pP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Members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can </a:t>
            </a:r>
            <a:r>
              <a:rPr sz="2450" spc="10" dirty="0">
                <a:solidFill>
                  <a:schemeClr val="bg1"/>
                </a:solidFill>
                <a:latin typeface="Calibri"/>
                <a:cs typeface="Calibri"/>
              </a:rPr>
              <a:t>choose 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to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use their</a:t>
            </a:r>
            <a:r>
              <a:rPr lang="en-GB" sz="245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share 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to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spend in 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any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of our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trading</a:t>
            </a:r>
            <a:r>
              <a:rPr lang="en-GB"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groups,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-10" dirty="0">
                <a:solidFill>
                  <a:schemeClr val="bg1"/>
                </a:solidFill>
                <a:latin typeface="Calibri"/>
                <a:cs typeface="Calibri"/>
              </a:rPr>
              <a:t>pay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it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 into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their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share</a:t>
            </a:r>
            <a:r>
              <a:rPr lang="en-GB"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account,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donate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it </a:t>
            </a:r>
            <a:r>
              <a:rPr sz="2450" spc="-5" dirty="0">
                <a:solidFill>
                  <a:schemeClr val="bg1"/>
                </a:solidFill>
                <a:latin typeface="Calibri"/>
                <a:cs typeface="Calibri"/>
              </a:rPr>
              <a:t>to</a:t>
            </a:r>
            <a:r>
              <a:rPr sz="24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50" spc="5" dirty="0">
                <a:solidFill>
                  <a:schemeClr val="bg1"/>
                </a:solidFill>
                <a:latin typeface="Calibri"/>
                <a:cs typeface="Calibri"/>
              </a:rPr>
              <a:t>charity</a:t>
            </a:r>
            <a:endParaRPr sz="24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0524EC-5829-B644-9B1F-DC96CF2AD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471" y="3242827"/>
            <a:ext cx="14687758" cy="45438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01EDFAF-8A52-0447-97BA-5FC2EF0E6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99"/>
          <a:stretch/>
        </p:blipFill>
        <p:spPr>
          <a:xfrm>
            <a:off x="12922503" y="1600562"/>
            <a:ext cx="7181597" cy="932470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6066" y="1992664"/>
            <a:ext cx="13362966" cy="100027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z="6400" spc="-204" dirty="0">
                <a:solidFill>
                  <a:srgbClr val="DE6F5E"/>
                </a:solidFill>
              </a:rPr>
              <a:t>How members will receive their vouchers</a:t>
            </a:r>
            <a:endParaRPr sz="6400" dirty="0">
              <a:solidFill>
                <a:srgbClr val="DE6F5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FADA7-FEB5-438A-92B7-D507BBA6B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6552" y="1898685"/>
            <a:ext cx="6565961" cy="8998476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CF3D3B12-947F-41CC-9400-E196D8678A6A}"/>
              </a:ext>
            </a:extLst>
          </p:cNvPr>
          <p:cNvSpPr txBox="1"/>
          <p:nvPr/>
        </p:nvSpPr>
        <p:spPr>
          <a:xfrm>
            <a:off x="2611796" y="6047760"/>
            <a:ext cx="10006093" cy="11132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lang="en-GB" sz="3600" spc="-30" dirty="0">
                <a:solidFill>
                  <a:srgbClr val="706F6F"/>
                </a:solidFill>
                <a:latin typeface="Calibri"/>
                <a:cs typeface="Calibri"/>
              </a:rPr>
              <a:t>As </a:t>
            </a:r>
            <a:r>
              <a:rPr lang="en-GB" sz="3200" spc="-30" dirty="0">
                <a:solidFill>
                  <a:srgbClr val="706F6F"/>
                </a:solidFill>
                <a:latin typeface="Calibri"/>
                <a:cs typeface="Calibri"/>
              </a:rPr>
              <a:t>voucher</a:t>
            </a:r>
            <a:r>
              <a:rPr lang="en-GB" sz="3600" spc="-30" dirty="0">
                <a:solidFill>
                  <a:srgbClr val="706F6F"/>
                </a:solidFill>
                <a:latin typeface="Calibri"/>
                <a:cs typeface="Calibri"/>
              </a:rPr>
              <a:t> codes in their letter or email – which can be redeemed in Childcare, Travel </a:t>
            </a:r>
            <a:r>
              <a:rPr lang="en-GB" sz="3600" spc="-30">
                <a:solidFill>
                  <a:srgbClr val="706F6F"/>
                </a:solidFill>
                <a:latin typeface="Calibri"/>
                <a:cs typeface="Calibri"/>
              </a:rPr>
              <a:t>and Online </a:t>
            </a:r>
            <a:r>
              <a:rPr lang="en-GB" sz="3600" spc="-30" dirty="0">
                <a:solidFill>
                  <a:srgbClr val="706F6F"/>
                </a:solidFill>
                <a:latin typeface="Calibri"/>
                <a:cs typeface="Calibri"/>
              </a:rPr>
              <a:t>Pharmacy 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B174F120-EBD0-4135-9885-A1E0AF7DFBAB}"/>
              </a:ext>
            </a:extLst>
          </p:cNvPr>
          <p:cNvSpPr txBox="1"/>
          <p:nvPr/>
        </p:nvSpPr>
        <p:spPr>
          <a:xfrm>
            <a:off x="471587" y="3396140"/>
            <a:ext cx="10006093" cy="4333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lang="en-GB" sz="2800" i="1" spc="-30" dirty="0">
                <a:solidFill>
                  <a:srgbClr val="706F6F"/>
                </a:solidFill>
                <a:latin typeface="Calibri"/>
                <a:cs typeface="Calibri"/>
              </a:rPr>
              <a:t>Members may receive their vouchers in several different ways </a:t>
            </a:r>
            <a:endParaRPr sz="2800" i="1" dirty="0">
              <a:latin typeface="Calibri"/>
              <a:cs typeface="Calibri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087335EE-719F-4439-A362-74A2DCBB7304}"/>
              </a:ext>
            </a:extLst>
          </p:cNvPr>
          <p:cNvSpPr txBox="1"/>
          <p:nvPr/>
        </p:nvSpPr>
        <p:spPr>
          <a:xfrm>
            <a:off x="2634709" y="4161918"/>
            <a:ext cx="10006093" cy="14883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lang="en-GB" sz="3200" spc="-30" dirty="0">
                <a:solidFill>
                  <a:srgbClr val="706F6F"/>
                </a:solidFill>
                <a:latin typeface="Calibri"/>
                <a:cs typeface="Calibri"/>
              </a:rPr>
              <a:t>Through </a:t>
            </a:r>
            <a:r>
              <a:rPr sz="3200" spc="-35" dirty="0">
                <a:solidFill>
                  <a:srgbClr val="706F6F"/>
                </a:solidFill>
                <a:latin typeface="Calibri"/>
                <a:cs typeface="Calibri"/>
              </a:rPr>
              <a:t>the</a:t>
            </a:r>
            <a:r>
              <a:rPr sz="3200" spc="5" dirty="0">
                <a:solidFill>
                  <a:srgbClr val="706F6F"/>
                </a:solidFill>
                <a:latin typeface="Calibri"/>
                <a:cs typeface="Calibri"/>
              </a:rPr>
              <a:t> </a:t>
            </a:r>
            <a:r>
              <a:rPr lang="en-GB" sz="3200" spc="-35" dirty="0">
                <a:solidFill>
                  <a:srgbClr val="706F6F"/>
                </a:solidFill>
                <a:latin typeface="Calibri"/>
                <a:cs typeface="Calibri"/>
              </a:rPr>
              <a:t>Your Co-op members app – which can be redeemed in Food (if they live by one of our stores), Childcare, Travel and Online Pharmacy 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FEABBFF-C101-4202-99CB-4F1C2378BA66}"/>
              </a:ext>
            </a:extLst>
          </p:cNvPr>
          <p:cNvSpPr txBox="1"/>
          <p:nvPr/>
        </p:nvSpPr>
        <p:spPr>
          <a:xfrm>
            <a:off x="2634709" y="7835549"/>
            <a:ext cx="10006093" cy="11132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4150">
              <a:lnSpc>
                <a:spcPct val="100800"/>
              </a:lnSpc>
              <a:spcBef>
                <a:spcPts val="2065"/>
              </a:spcBef>
            </a:pPr>
            <a:r>
              <a:rPr lang="en-GB" sz="3600" spc="-30" dirty="0">
                <a:solidFill>
                  <a:srgbClr val="706F6F"/>
                </a:solidFill>
                <a:latin typeface="Calibri"/>
                <a:cs typeface="Calibri"/>
              </a:rPr>
              <a:t>As paper vouchers – which can be redeemed in Food, Childcare and Travel 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4EFAD778-2125-495B-8654-D75016DCD5B9}"/>
              </a:ext>
            </a:extLst>
          </p:cNvPr>
          <p:cNvSpPr txBox="1"/>
          <p:nvPr/>
        </p:nvSpPr>
        <p:spPr>
          <a:xfrm>
            <a:off x="2611795" y="9498973"/>
            <a:ext cx="10006093" cy="11132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4150">
              <a:lnSpc>
                <a:spcPct val="100800"/>
              </a:lnSpc>
              <a:spcBef>
                <a:spcPts val="2065"/>
              </a:spcBef>
            </a:pPr>
            <a:r>
              <a:rPr lang="en-GB" sz="3600" spc="-30" dirty="0">
                <a:solidFill>
                  <a:srgbClr val="706F6F"/>
                </a:solidFill>
                <a:latin typeface="Calibri"/>
                <a:cs typeface="Calibri"/>
              </a:rPr>
              <a:t>Directly into their energy, phone, share or bank account or through a donation to charity 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3A211-422F-494E-A434-E92D0250B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28" y="3965094"/>
            <a:ext cx="1685180" cy="1685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319D4-60B9-0341-8C04-66CF632D9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28" y="5725763"/>
            <a:ext cx="1685180" cy="16851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000512-2AE7-6948-B409-298F59C87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28" y="7497621"/>
            <a:ext cx="1685180" cy="16851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1CEAC3-D2E6-E140-9411-2E0FFA861B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828" y="9269479"/>
            <a:ext cx="1685180" cy="1685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AB2089-41F4-8446-8E1C-DF24D10DBF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561" y="466182"/>
            <a:ext cx="2006600" cy="10493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C65A6D4-C6B8-744E-8379-647D603F173B}"/>
              </a:ext>
            </a:extLst>
          </p:cNvPr>
          <p:cNvSpPr/>
          <p:nvPr/>
        </p:nvSpPr>
        <p:spPr>
          <a:xfrm>
            <a:off x="0" y="-12243"/>
            <a:ext cx="20104100" cy="11309350"/>
          </a:xfrm>
          <a:prstGeom prst="rect">
            <a:avLst/>
          </a:prstGeom>
          <a:solidFill>
            <a:srgbClr val="DE6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4971" y="1908733"/>
            <a:ext cx="9383332" cy="22929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z="7400" spc="-95" dirty="0"/>
              <a:t>Where to find vouchers on the app</a:t>
            </a:r>
            <a:endParaRPr sz="7400" dirty="0"/>
          </a:p>
        </p:txBody>
      </p:sp>
      <p:sp>
        <p:nvSpPr>
          <p:cNvPr id="4" name="object 4"/>
          <p:cNvSpPr txBox="1"/>
          <p:nvPr/>
        </p:nvSpPr>
        <p:spPr>
          <a:xfrm>
            <a:off x="2252243" y="4740311"/>
            <a:ext cx="97580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dirty="0">
                <a:solidFill>
                  <a:srgbClr val="FFFFFF"/>
                </a:solidFill>
                <a:latin typeface="Calibri"/>
                <a:cs typeface="Calibri"/>
              </a:rPr>
              <a:t>Click on ‘Your Co-op’ in the navigation bar 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2243" y="7101171"/>
            <a:ext cx="97116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4000" spc="-5" dirty="0">
                <a:solidFill>
                  <a:srgbClr val="FFFFFF"/>
                </a:solidFill>
                <a:latin typeface="Calibri"/>
                <a:cs typeface="Calibri"/>
              </a:rPr>
              <a:t>Click on ‘Your Vouchers’ 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2243" y="9201573"/>
            <a:ext cx="1007340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4000" spc="-60" dirty="0">
                <a:solidFill>
                  <a:srgbClr val="FFFFFF"/>
                </a:solidFill>
                <a:latin typeface="Calibri"/>
                <a:cs typeface="Calibri"/>
              </a:rPr>
              <a:t>Click ‘View’ – members will now be able to see their barcodes and voucher codes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8958" y="4706768"/>
            <a:ext cx="796290" cy="5417185"/>
          </a:xfrm>
          <a:custGeom>
            <a:avLst/>
            <a:gdLst/>
            <a:ahLst/>
            <a:cxnLst/>
            <a:rect l="l" t="t" r="r" b="b"/>
            <a:pathLst>
              <a:path w="796289" h="5417184">
                <a:moveTo>
                  <a:pt x="795782" y="5018786"/>
                </a:moveTo>
                <a:lnTo>
                  <a:pt x="793115" y="4972380"/>
                </a:lnTo>
                <a:lnTo>
                  <a:pt x="785279" y="4927549"/>
                </a:lnTo>
                <a:lnTo>
                  <a:pt x="772591" y="4884598"/>
                </a:lnTo>
                <a:lnTo>
                  <a:pt x="755345" y="4843805"/>
                </a:lnTo>
                <a:lnTo>
                  <a:pt x="733844" y="4805477"/>
                </a:lnTo>
                <a:lnTo>
                  <a:pt x="708367" y="4769929"/>
                </a:lnTo>
                <a:lnTo>
                  <a:pt x="679246" y="4737430"/>
                </a:lnTo>
                <a:lnTo>
                  <a:pt x="646760" y="4708309"/>
                </a:lnTo>
                <a:lnTo>
                  <a:pt x="611200" y="4682845"/>
                </a:lnTo>
                <a:lnTo>
                  <a:pt x="572871" y="4661332"/>
                </a:lnTo>
                <a:lnTo>
                  <a:pt x="532091" y="4644085"/>
                </a:lnTo>
                <a:lnTo>
                  <a:pt x="489127" y="4631398"/>
                </a:lnTo>
                <a:lnTo>
                  <a:pt x="444296" y="4623574"/>
                </a:lnTo>
                <a:lnTo>
                  <a:pt x="397891" y="4620895"/>
                </a:lnTo>
                <a:lnTo>
                  <a:pt x="351485" y="4623574"/>
                </a:lnTo>
                <a:lnTo>
                  <a:pt x="306654" y="4631398"/>
                </a:lnTo>
                <a:lnTo>
                  <a:pt x="263702" y="4644085"/>
                </a:lnTo>
                <a:lnTo>
                  <a:pt x="222910" y="4661332"/>
                </a:lnTo>
                <a:lnTo>
                  <a:pt x="184581" y="4682845"/>
                </a:lnTo>
                <a:lnTo>
                  <a:pt x="149034" y="4708309"/>
                </a:lnTo>
                <a:lnTo>
                  <a:pt x="116535" y="4737430"/>
                </a:lnTo>
                <a:lnTo>
                  <a:pt x="87414" y="4769929"/>
                </a:lnTo>
                <a:lnTo>
                  <a:pt x="61950" y="4805477"/>
                </a:lnTo>
                <a:lnTo>
                  <a:pt x="40436" y="4843805"/>
                </a:lnTo>
                <a:lnTo>
                  <a:pt x="23190" y="4884598"/>
                </a:lnTo>
                <a:lnTo>
                  <a:pt x="10502" y="4927549"/>
                </a:lnTo>
                <a:lnTo>
                  <a:pt x="2679" y="4972380"/>
                </a:lnTo>
                <a:lnTo>
                  <a:pt x="0" y="5018786"/>
                </a:lnTo>
                <a:lnTo>
                  <a:pt x="2679" y="5065192"/>
                </a:lnTo>
                <a:lnTo>
                  <a:pt x="10502" y="5110023"/>
                </a:lnTo>
                <a:lnTo>
                  <a:pt x="23190" y="5152974"/>
                </a:lnTo>
                <a:lnTo>
                  <a:pt x="40436" y="5193766"/>
                </a:lnTo>
                <a:lnTo>
                  <a:pt x="61950" y="5232095"/>
                </a:lnTo>
                <a:lnTo>
                  <a:pt x="87414" y="5267655"/>
                </a:lnTo>
                <a:lnTo>
                  <a:pt x="116535" y="5300142"/>
                </a:lnTo>
                <a:lnTo>
                  <a:pt x="149034" y="5329263"/>
                </a:lnTo>
                <a:lnTo>
                  <a:pt x="184581" y="5354739"/>
                </a:lnTo>
                <a:lnTo>
                  <a:pt x="222910" y="5376240"/>
                </a:lnTo>
                <a:lnTo>
                  <a:pt x="263702" y="5393487"/>
                </a:lnTo>
                <a:lnTo>
                  <a:pt x="306654" y="5406174"/>
                </a:lnTo>
                <a:lnTo>
                  <a:pt x="351485" y="5413997"/>
                </a:lnTo>
                <a:lnTo>
                  <a:pt x="397891" y="5416677"/>
                </a:lnTo>
                <a:lnTo>
                  <a:pt x="444296" y="5413997"/>
                </a:lnTo>
                <a:lnTo>
                  <a:pt x="489127" y="5406174"/>
                </a:lnTo>
                <a:lnTo>
                  <a:pt x="532091" y="5393487"/>
                </a:lnTo>
                <a:lnTo>
                  <a:pt x="572871" y="5376240"/>
                </a:lnTo>
                <a:lnTo>
                  <a:pt x="611200" y="5354739"/>
                </a:lnTo>
                <a:lnTo>
                  <a:pt x="646760" y="5329263"/>
                </a:lnTo>
                <a:lnTo>
                  <a:pt x="679246" y="5300142"/>
                </a:lnTo>
                <a:lnTo>
                  <a:pt x="708367" y="5267655"/>
                </a:lnTo>
                <a:lnTo>
                  <a:pt x="733844" y="5232095"/>
                </a:lnTo>
                <a:lnTo>
                  <a:pt x="755345" y="5193766"/>
                </a:lnTo>
                <a:lnTo>
                  <a:pt x="772591" y="5152974"/>
                </a:lnTo>
                <a:lnTo>
                  <a:pt x="785279" y="5110023"/>
                </a:lnTo>
                <a:lnTo>
                  <a:pt x="793115" y="5065192"/>
                </a:lnTo>
                <a:lnTo>
                  <a:pt x="795782" y="5018786"/>
                </a:lnTo>
                <a:close/>
              </a:path>
              <a:path w="796289" h="5417184">
                <a:moveTo>
                  <a:pt x="795782" y="2731986"/>
                </a:moveTo>
                <a:lnTo>
                  <a:pt x="793115" y="2685580"/>
                </a:lnTo>
                <a:lnTo>
                  <a:pt x="785279" y="2640749"/>
                </a:lnTo>
                <a:lnTo>
                  <a:pt x="772591" y="2597785"/>
                </a:lnTo>
                <a:lnTo>
                  <a:pt x="755345" y="2556992"/>
                </a:lnTo>
                <a:lnTo>
                  <a:pt x="733844" y="2518676"/>
                </a:lnTo>
                <a:lnTo>
                  <a:pt x="708367" y="2483116"/>
                </a:lnTo>
                <a:lnTo>
                  <a:pt x="679246" y="2450630"/>
                </a:lnTo>
                <a:lnTo>
                  <a:pt x="646760" y="2421496"/>
                </a:lnTo>
                <a:lnTo>
                  <a:pt x="611200" y="2396032"/>
                </a:lnTo>
                <a:lnTo>
                  <a:pt x="572871" y="2374531"/>
                </a:lnTo>
                <a:lnTo>
                  <a:pt x="532091" y="2357285"/>
                </a:lnTo>
                <a:lnTo>
                  <a:pt x="489127" y="2344597"/>
                </a:lnTo>
                <a:lnTo>
                  <a:pt x="444296" y="2336762"/>
                </a:lnTo>
                <a:lnTo>
                  <a:pt x="397891" y="2334082"/>
                </a:lnTo>
                <a:lnTo>
                  <a:pt x="351485" y="2336762"/>
                </a:lnTo>
                <a:lnTo>
                  <a:pt x="306654" y="2344597"/>
                </a:lnTo>
                <a:lnTo>
                  <a:pt x="263702" y="2357285"/>
                </a:lnTo>
                <a:lnTo>
                  <a:pt x="222910" y="2374531"/>
                </a:lnTo>
                <a:lnTo>
                  <a:pt x="184581" y="2396032"/>
                </a:lnTo>
                <a:lnTo>
                  <a:pt x="149034" y="2421496"/>
                </a:lnTo>
                <a:lnTo>
                  <a:pt x="116535" y="2450630"/>
                </a:lnTo>
                <a:lnTo>
                  <a:pt x="87414" y="2483116"/>
                </a:lnTo>
                <a:lnTo>
                  <a:pt x="61950" y="2518676"/>
                </a:lnTo>
                <a:lnTo>
                  <a:pt x="40436" y="2556992"/>
                </a:lnTo>
                <a:lnTo>
                  <a:pt x="23190" y="2597785"/>
                </a:lnTo>
                <a:lnTo>
                  <a:pt x="10502" y="2640749"/>
                </a:lnTo>
                <a:lnTo>
                  <a:pt x="2679" y="2685580"/>
                </a:lnTo>
                <a:lnTo>
                  <a:pt x="0" y="2731986"/>
                </a:lnTo>
                <a:lnTo>
                  <a:pt x="2679" y="2778379"/>
                </a:lnTo>
                <a:lnTo>
                  <a:pt x="10502" y="2823210"/>
                </a:lnTo>
                <a:lnTo>
                  <a:pt x="23190" y="2866174"/>
                </a:lnTo>
                <a:lnTo>
                  <a:pt x="40436" y="2906966"/>
                </a:lnTo>
                <a:lnTo>
                  <a:pt x="61950" y="2945282"/>
                </a:lnTo>
                <a:lnTo>
                  <a:pt x="87414" y="2980842"/>
                </a:lnTo>
                <a:lnTo>
                  <a:pt x="116535" y="3013341"/>
                </a:lnTo>
                <a:lnTo>
                  <a:pt x="149034" y="3042462"/>
                </a:lnTo>
                <a:lnTo>
                  <a:pt x="184581" y="3067926"/>
                </a:lnTo>
                <a:lnTo>
                  <a:pt x="222910" y="3089427"/>
                </a:lnTo>
                <a:lnTo>
                  <a:pt x="263702" y="3106674"/>
                </a:lnTo>
                <a:lnTo>
                  <a:pt x="306654" y="3119361"/>
                </a:lnTo>
                <a:lnTo>
                  <a:pt x="351485" y="3127197"/>
                </a:lnTo>
                <a:lnTo>
                  <a:pt x="397891" y="3129877"/>
                </a:lnTo>
                <a:lnTo>
                  <a:pt x="444296" y="3127197"/>
                </a:lnTo>
                <a:lnTo>
                  <a:pt x="489127" y="3119361"/>
                </a:lnTo>
                <a:lnTo>
                  <a:pt x="532091" y="3106674"/>
                </a:lnTo>
                <a:lnTo>
                  <a:pt x="572871" y="3089427"/>
                </a:lnTo>
                <a:lnTo>
                  <a:pt x="611200" y="3067926"/>
                </a:lnTo>
                <a:lnTo>
                  <a:pt x="646760" y="3042462"/>
                </a:lnTo>
                <a:lnTo>
                  <a:pt x="679246" y="3013341"/>
                </a:lnTo>
                <a:lnTo>
                  <a:pt x="708367" y="2980842"/>
                </a:lnTo>
                <a:lnTo>
                  <a:pt x="733844" y="2945282"/>
                </a:lnTo>
                <a:lnTo>
                  <a:pt x="755345" y="2906966"/>
                </a:lnTo>
                <a:lnTo>
                  <a:pt x="772591" y="2866174"/>
                </a:lnTo>
                <a:lnTo>
                  <a:pt x="785279" y="2823210"/>
                </a:lnTo>
                <a:lnTo>
                  <a:pt x="793115" y="2778379"/>
                </a:lnTo>
                <a:lnTo>
                  <a:pt x="795782" y="2731986"/>
                </a:lnTo>
                <a:close/>
              </a:path>
              <a:path w="796289" h="5417184">
                <a:moveTo>
                  <a:pt x="795782" y="397891"/>
                </a:moveTo>
                <a:lnTo>
                  <a:pt x="793115" y="351485"/>
                </a:lnTo>
                <a:lnTo>
                  <a:pt x="785279" y="306654"/>
                </a:lnTo>
                <a:lnTo>
                  <a:pt x="772591" y="263690"/>
                </a:lnTo>
                <a:lnTo>
                  <a:pt x="755345" y="222910"/>
                </a:lnTo>
                <a:lnTo>
                  <a:pt x="733844" y="184581"/>
                </a:lnTo>
                <a:lnTo>
                  <a:pt x="708367" y="149021"/>
                </a:lnTo>
                <a:lnTo>
                  <a:pt x="679246" y="116535"/>
                </a:lnTo>
                <a:lnTo>
                  <a:pt x="646760" y="87414"/>
                </a:lnTo>
                <a:lnTo>
                  <a:pt x="611200" y="61937"/>
                </a:lnTo>
                <a:lnTo>
                  <a:pt x="572871" y="40436"/>
                </a:lnTo>
                <a:lnTo>
                  <a:pt x="532091" y="23190"/>
                </a:lnTo>
                <a:lnTo>
                  <a:pt x="489127" y="10502"/>
                </a:lnTo>
                <a:lnTo>
                  <a:pt x="444296" y="2667"/>
                </a:lnTo>
                <a:lnTo>
                  <a:pt x="397891" y="0"/>
                </a:lnTo>
                <a:lnTo>
                  <a:pt x="351485" y="2667"/>
                </a:lnTo>
                <a:lnTo>
                  <a:pt x="306654" y="10502"/>
                </a:lnTo>
                <a:lnTo>
                  <a:pt x="263702" y="23190"/>
                </a:lnTo>
                <a:lnTo>
                  <a:pt x="222910" y="40436"/>
                </a:lnTo>
                <a:lnTo>
                  <a:pt x="184581" y="61937"/>
                </a:lnTo>
                <a:lnTo>
                  <a:pt x="149034" y="87414"/>
                </a:lnTo>
                <a:lnTo>
                  <a:pt x="116535" y="116535"/>
                </a:lnTo>
                <a:lnTo>
                  <a:pt x="87414" y="149021"/>
                </a:lnTo>
                <a:lnTo>
                  <a:pt x="61950" y="184581"/>
                </a:lnTo>
                <a:lnTo>
                  <a:pt x="40436" y="222910"/>
                </a:lnTo>
                <a:lnTo>
                  <a:pt x="23190" y="263690"/>
                </a:lnTo>
                <a:lnTo>
                  <a:pt x="10502" y="306654"/>
                </a:lnTo>
                <a:lnTo>
                  <a:pt x="2679" y="351485"/>
                </a:lnTo>
                <a:lnTo>
                  <a:pt x="0" y="397891"/>
                </a:lnTo>
                <a:lnTo>
                  <a:pt x="2679" y="444296"/>
                </a:lnTo>
                <a:lnTo>
                  <a:pt x="10502" y="489127"/>
                </a:lnTo>
                <a:lnTo>
                  <a:pt x="23190" y="532079"/>
                </a:lnTo>
                <a:lnTo>
                  <a:pt x="40436" y="572871"/>
                </a:lnTo>
                <a:lnTo>
                  <a:pt x="61950" y="611200"/>
                </a:lnTo>
                <a:lnTo>
                  <a:pt x="87414" y="646747"/>
                </a:lnTo>
                <a:lnTo>
                  <a:pt x="116535" y="679246"/>
                </a:lnTo>
                <a:lnTo>
                  <a:pt x="149034" y="708367"/>
                </a:lnTo>
                <a:lnTo>
                  <a:pt x="184581" y="733831"/>
                </a:lnTo>
                <a:lnTo>
                  <a:pt x="222910" y="755345"/>
                </a:lnTo>
                <a:lnTo>
                  <a:pt x="263702" y="772591"/>
                </a:lnTo>
                <a:lnTo>
                  <a:pt x="306654" y="785279"/>
                </a:lnTo>
                <a:lnTo>
                  <a:pt x="351485" y="793102"/>
                </a:lnTo>
                <a:lnTo>
                  <a:pt x="397891" y="795782"/>
                </a:lnTo>
                <a:lnTo>
                  <a:pt x="444296" y="793102"/>
                </a:lnTo>
                <a:lnTo>
                  <a:pt x="489127" y="785279"/>
                </a:lnTo>
                <a:lnTo>
                  <a:pt x="532091" y="772591"/>
                </a:lnTo>
                <a:lnTo>
                  <a:pt x="572871" y="755345"/>
                </a:lnTo>
                <a:lnTo>
                  <a:pt x="611200" y="733831"/>
                </a:lnTo>
                <a:lnTo>
                  <a:pt x="646760" y="708367"/>
                </a:lnTo>
                <a:lnTo>
                  <a:pt x="679246" y="679246"/>
                </a:lnTo>
                <a:lnTo>
                  <a:pt x="708367" y="646747"/>
                </a:lnTo>
                <a:lnTo>
                  <a:pt x="733844" y="611200"/>
                </a:lnTo>
                <a:lnTo>
                  <a:pt x="755345" y="572871"/>
                </a:lnTo>
                <a:lnTo>
                  <a:pt x="772591" y="532079"/>
                </a:lnTo>
                <a:lnTo>
                  <a:pt x="785279" y="489127"/>
                </a:lnTo>
                <a:lnTo>
                  <a:pt x="793115" y="444296"/>
                </a:lnTo>
                <a:lnTo>
                  <a:pt x="795782" y="3978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85115" y="4791583"/>
            <a:ext cx="28321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" dirty="0">
                <a:solidFill>
                  <a:srgbClr val="747678"/>
                </a:solidFill>
                <a:latin typeface="MuseoSansRounded-700"/>
                <a:cs typeface="MuseoSansRounded-700"/>
              </a:rPr>
              <a:t>1</a:t>
            </a:r>
            <a:endParaRPr sz="4100" dirty="0">
              <a:latin typeface="MuseoSansRounded-700"/>
              <a:cs typeface="MuseoSansRounded-70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5813" y="7130743"/>
            <a:ext cx="32258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" dirty="0">
                <a:solidFill>
                  <a:srgbClr val="747678"/>
                </a:solidFill>
                <a:latin typeface="MuseoSansRounded-700"/>
                <a:cs typeface="MuseoSansRounded-700"/>
              </a:rPr>
              <a:t>2</a:t>
            </a:r>
            <a:endParaRPr sz="4100" dirty="0">
              <a:latin typeface="MuseoSansRounded-700"/>
              <a:cs typeface="MuseoSansRounded-70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9555" y="9411725"/>
            <a:ext cx="31877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" dirty="0">
                <a:solidFill>
                  <a:srgbClr val="747678"/>
                </a:solidFill>
                <a:latin typeface="MuseoSansRounded-700"/>
                <a:cs typeface="MuseoSansRounded-700"/>
              </a:rPr>
              <a:t>3</a:t>
            </a:r>
            <a:endParaRPr sz="4100" dirty="0">
              <a:latin typeface="MuseoSansRounded-700"/>
              <a:cs typeface="MuseoSansRounded-700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13575" y="7021117"/>
            <a:ext cx="3221990" cy="322199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9069118" y="10458185"/>
            <a:ext cx="248285" cy="33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45"/>
              </a:lnSpc>
            </a:pPr>
            <a:fld id="{81D60167-4931-47E6-BA6A-407CBD079E47}" type="slidenum">
              <a:rPr sz="2450" b="1" spc="10" dirty="0">
                <a:solidFill>
                  <a:srgbClr val="FFFFFF"/>
                </a:solidFill>
                <a:latin typeface="Calibri"/>
                <a:cs typeface="Calibri"/>
              </a:rPr>
              <a:t>5</a:t>
            </a:fld>
            <a:endParaRPr sz="2450" dirty="0">
              <a:latin typeface="Calibri"/>
              <a:cs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819C7D1-C1BD-8541-97E0-4D30B2EFA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869"/>
          <a:stretch/>
        </p:blipFill>
        <p:spPr>
          <a:xfrm>
            <a:off x="12649802" y="1778637"/>
            <a:ext cx="7454298" cy="83816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6FF2B0-3E56-4E92-83B0-9C5B3CA2272C}"/>
              </a:ext>
            </a:extLst>
          </p:cNvPr>
          <p:cNvGrpSpPr/>
          <p:nvPr/>
        </p:nvGrpSpPr>
        <p:grpSpPr>
          <a:xfrm>
            <a:off x="13676911" y="2321063"/>
            <a:ext cx="5392207" cy="9400107"/>
            <a:chOff x="13703718" y="1040272"/>
            <a:chExt cx="5392207" cy="94001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F7F4C9-AF0F-415A-8E16-BE3147F3E225}"/>
                </a:ext>
              </a:extLst>
            </p:cNvPr>
            <p:cNvGrpSpPr/>
            <p:nvPr/>
          </p:nvGrpSpPr>
          <p:grpSpPr>
            <a:xfrm>
              <a:off x="13703718" y="1040272"/>
              <a:ext cx="5392207" cy="9400107"/>
              <a:chOff x="13703718" y="1040272"/>
              <a:chExt cx="5392207" cy="9400107"/>
            </a:xfrm>
          </p:grpSpPr>
          <p:pic>
            <p:nvPicPr>
              <p:cNvPr id="20" name="object 15">
                <a:extLst>
                  <a:ext uri="{FF2B5EF4-FFF2-40B4-BE49-F238E27FC236}">
                    <a16:creationId xmlns:a16="http://schemas.microsoft.com/office/drawing/2014/main" id="{A4DFE9A7-B42F-4B1F-814F-DAD879EBC79F}"/>
                  </a:ext>
                </a:extLst>
              </p:cNvPr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03718" y="1040272"/>
                <a:ext cx="5392207" cy="9400107"/>
              </a:xfrm>
              <a:prstGeom prst="rect">
                <a:avLst/>
              </a:prstGeom>
            </p:spPr>
          </p:pic>
          <p:pic>
            <p:nvPicPr>
              <p:cNvPr id="21" name="Picture 3" descr="b6bf7bf1-132c-41d1-badf-96179899c165@GBRP265">
                <a:extLst>
                  <a:ext uri="{FF2B5EF4-FFF2-40B4-BE49-F238E27FC236}">
                    <a16:creationId xmlns:a16="http://schemas.microsoft.com/office/drawing/2014/main" id="{8C56F615-AA0D-473E-9D26-FFF8E3403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58" t="53736" r="4288" b="40796"/>
              <a:stretch/>
            </p:blipFill>
            <p:spPr bwMode="auto">
              <a:xfrm>
                <a:off x="16712575" y="5606853"/>
                <a:ext cx="1166089" cy="53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3" descr="b6bf7bf1-132c-41d1-badf-96179899c165@GBRP265">
                <a:extLst>
                  <a:ext uri="{FF2B5EF4-FFF2-40B4-BE49-F238E27FC236}">
                    <a16:creationId xmlns:a16="http://schemas.microsoft.com/office/drawing/2014/main" id="{11BF72B9-DED8-4B30-8AF6-F7CC980F46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58" t="53736" r="4288" b="40796"/>
              <a:stretch/>
            </p:blipFill>
            <p:spPr bwMode="auto">
              <a:xfrm>
                <a:off x="16712575" y="6460546"/>
                <a:ext cx="1166089" cy="53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2" descr="b6bf7bf1-132c-41d1-badf-96179899c165@GBRP265">
              <a:extLst>
                <a:ext uri="{FF2B5EF4-FFF2-40B4-BE49-F238E27FC236}">
                  <a16:creationId xmlns:a16="http://schemas.microsoft.com/office/drawing/2014/main" id="{D4922800-14A8-47B0-A01B-DABC061FD9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93" t="5869" r="5334" b="89698"/>
            <a:stretch/>
          </p:blipFill>
          <p:spPr bwMode="auto">
            <a:xfrm>
              <a:off x="16082153" y="2622557"/>
              <a:ext cx="1946644" cy="426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72290B-4750-400A-BF2A-548084D17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1752" t="4559" r="60273" b="26717"/>
            <a:stretch/>
          </p:blipFill>
          <p:spPr>
            <a:xfrm>
              <a:off x="14445672" y="2571321"/>
              <a:ext cx="1778578" cy="50055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DAC8925-2405-DD44-830B-7D83055B4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61" y="466182"/>
            <a:ext cx="2006600" cy="10493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4923D08-70D1-994E-BA21-2FF6F7D1A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99"/>
          <a:stretch/>
        </p:blipFill>
        <p:spPr>
          <a:xfrm>
            <a:off x="12922503" y="560296"/>
            <a:ext cx="7181597" cy="93247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4971" y="2453762"/>
            <a:ext cx="10642504" cy="10522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8120"/>
              </a:lnSpc>
              <a:spcBef>
                <a:spcPts val="105"/>
              </a:spcBef>
            </a:pPr>
            <a:r>
              <a:rPr lang="en-GB" sz="7000" spc="-125" dirty="0">
                <a:solidFill>
                  <a:srgbClr val="DE6F5E"/>
                </a:solidFill>
              </a:rPr>
              <a:t>Scanning e-vouchers in Food </a:t>
            </a:r>
            <a:endParaRPr sz="7000" dirty="0">
              <a:solidFill>
                <a:srgbClr val="DE6F5E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4970" y="5726546"/>
            <a:ext cx="596900" cy="596900"/>
            <a:chOff x="837670" y="4192280"/>
            <a:chExt cx="596900" cy="596900"/>
          </a:xfrm>
        </p:grpSpPr>
        <p:sp>
          <p:nvSpPr>
            <p:cNvPr id="5" name="object 5"/>
            <p:cNvSpPr/>
            <p:nvPr/>
          </p:nvSpPr>
          <p:spPr>
            <a:xfrm>
              <a:off x="858612" y="4213222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90" h="554989">
                  <a:moveTo>
                    <a:pt x="277478" y="554956"/>
                  </a:moveTo>
                  <a:lnTo>
                    <a:pt x="327356" y="550486"/>
                  </a:lnTo>
                  <a:lnTo>
                    <a:pt x="374301" y="537597"/>
                  </a:lnTo>
                  <a:lnTo>
                    <a:pt x="417529" y="517074"/>
                  </a:lnTo>
                  <a:lnTo>
                    <a:pt x="456256" y="489699"/>
                  </a:lnTo>
                  <a:lnTo>
                    <a:pt x="489699" y="456256"/>
                  </a:lnTo>
                  <a:lnTo>
                    <a:pt x="517074" y="417529"/>
                  </a:lnTo>
                  <a:lnTo>
                    <a:pt x="537597" y="374301"/>
                  </a:lnTo>
                  <a:lnTo>
                    <a:pt x="550486" y="327356"/>
                  </a:lnTo>
                  <a:lnTo>
                    <a:pt x="554956" y="277478"/>
                  </a:lnTo>
                  <a:lnTo>
                    <a:pt x="550486" y="227600"/>
                  </a:lnTo>
                  <a:lnTo>
                    <a:pt x="537597" y="180655"/>
                  </a:lnTo>
                  <a:lnTo>
                    <a:pt x="517074" y="137427"/>
                  </a:lnTo>
                  <a:lnTo>
                    <a:pt x="489699" y="98700"/>
                  </a:lnTo>
                  <a:lnTo>
                    <a:pt x="456256" y="65257"/>
                  </a:lnTo>
                  <a:lnTo>
                    <a:pt x="417529" y="37882"/>
                  </a:lnTo>
                  <a:lnTo>
                    <a:pt x="374301" y="17359"/>
                  </a:lnTo>
                  <a:lnTo>
                    <a:pt x="327356" y="4470"/>
                  </a:lnTo>
                  <a:lnTo>
                    <a:pt x="277478" y="0"/>
                  </a:lnTo>
                  <a:lnTo>
                    <a:pt x="227600" y="4470"/>
                  </a:lnTo>
                  <a:lnTo>
                    <a:pt x="180655" y="17359"/>
                  </a:lnTo>
                  <a:lnTo>
                    <a:pt x="137427" y="37882"/>
                  </a:lnTo>
                  <a:lnTo>
                    <a:pt x="98700" y="65257"/>
                  </a:lnTo>
                  <a:lnTo>
                    <a:pt x="65257" y="98700"/>
                  </a:lnTo>
                  <a:lnTo>
                    <a:pt x="37882" y="137427"/>
                  </a:lnTo>
                  <a:lnTo>
                    <a:pt x="17359" y="180655"/>
                  </a:lnTo>
                  <a:lnTo>
                    <a:pt x="4470" y="227600"/>
                  </a:lnTo>
                  <a:lnTo>
                    <a:pt x="0" y="277478"/>
                  </a:lnTo>
                  <a:lnTo>
                    <a:pt x="4470" y="327356"/>
                  </a:lnTo>
                  <a:lnTo>
                    <a:pt x="17359" y="374301"/>
                  </a:lnTo>
                  <a:lnTo>
                    <a:pt x="37882" y="417529"/>
                  </a:lnTo>
                  <a:lnTo>
                    <a:pt x="65257" y="456256"/>
                  </a:lnTo>
                  <a:lnTo>
                    <a:pt x="98700" y="489699"/>
                  </a:lnTo>
                  <a:lnTo>
                    <a:pt x="137427" y="517074"/>
                  </a:lnTo>
                  <a:lnTo>
                    <a:pt x="180655" y="537597"/>
                  </a:lnTo>
                  <a:lnTo>
                    <a:pt x="227600" y="550486"/>
                  </a:lnTo>
                  <a:lnTo>
                    <a:pt x="277478" y="554956"/>
                  </a:lnTo>
                  <a:close/>
                </a:path>
              </a:pathLst>
            </a:custGeom>
            <a:ln w="41883">
              <a:solidFill>
                <a:srgbClr val="FAB42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007822" y="4399080"/>
              <a:ext cx="256540" cy="183515"/>
            </a:xfrm>
            <a:custGeom>
              <a:avLst/>
              <a:gdLst/>
              <a:ahLst/>
              <a:cxnLst/>
              <a:rect l="l" t="t" r="r" b="b"/>
              <a:pathLst>
                <a:path w="256540" h="183514">
                  <a:moveTo>
                    <a:pt x="0" y="109944"/>
                  </a:moveTo>
                  <a:lnTo>
                    <a:pt x="73296" y="183240"/>
                  </a:lnTo>
                  <a:lnTo>
                    <a:pt x="256536" y="0"/>
                  </a:lnTo>
                </a:path>
              </a:pathLst>
            </a:custGeom>
            <a:ln w="62825">
              <a:solidFill>
                <a:srgbClr val="74767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9069118" y="10458185"/>
            <a:ext cx="248285" cy="33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445"/>
              </a:lnSpc>
            </a:pPr>
            <a:fld id="{81D60167-4931-47E6-BA6A-407CBD079E47}" type="slidenum">
              <a:rPr sz="2450" b="1" spc="10" dirty="0">
                <a:solidFill>
                  <a:srgbClr val="FFFFFF"/>
                </a:solidFill>
                <a:latin typeface="Calibri"/>
                <a:cs typeface="Calibri"/>
              </a:rPr>
              <a:t>6</a:t>
            </a:fld>
            <a:endParaRPr sz="2450" dirty="0">
              <a:latin typeface="Calibri"/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173FCA-828B-4A73-9799-43FC98472EE6}"/>
              </a:ext>
            </a:extLst>
          </p:cNvPr>
          <p:cNvGrpSpPr/>
          <p:nvPr/>
        </p:nvGrpSpPr>
        <p:grpSpPr>
          <a:xfrm>
            <a:off x="14780302" y="3162926"/>
            <a:ext cx="4349383" cy="7168080"/>
            <a:chOff x="11881953" y="2247155"/>
            <a:chExt cx="3896035" cy="669723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AA25A53-A472-42ED-A3CE-CC7275567B70}"/>
                </a:ext>
              </a:extLst>
            </p:cNvPr>
            <p:cNvGrpSpPr/>
            <p:nvPr/>
          </p:nvGrpSpPr>
          <p:grpSpPr>
            <a:xfrm>
              <a:off x="11881953" y="2247155"/>
              <a:ext cx="3896035" cy="6697239"/>
              <a:chOff x="13703718" y="1040272"/>
              <a:chExt cx="5392207" cy="9400107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C82634C-9C30-4E96-8FFA-828229425129}"/>
                  </a:ext>
                </a:extLst>
              </p:cNvPr>
              <p:cNvGrpSpPr/>
              <p:nvPr/>
            </p:nvGrpSpPr>
            <p:grpSpPr>
              <a:xfrm>
                <a:off x="13703718" y="1040272"/>
                <a:ext cx="5392207" cy="9400107"/>
                <a:chOff x="13703718" y="1040272"/>
                <a:chExt cx="5392207" cy="9400107"/>
              </a:xfrm>
            </p:grpSpPr>
            <p:pic>
              <p:nvPicPr>
                <p:cNvPr id="45" name="object 15">
                  <a:extLst>
                    <a:ext uri="{FF2B5EF4-FFF2-40B4-BE49-F238E27FC236}">
                      <a16:creationId xmlns:a16="http://schemas.microsoft.com/office/drawing/2014/main" id="{5E3CE370-8A79-4CA3-82EF-19252FC5300A}"/>
                    </a:ext>
                  </a:extLst>
                </p:cNvPr>
                <p:cNvPicPr/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03718" y="1040272"/>
                  <a:ext cx="5392207" cy="9400107"/>
                </a:xfrm>
                <a:prstGeom prst="rect">
                  <a:avLst/>
                </a:prstGeom>
              </p:spPr>
            </p:pic>
            <p:pic>
              <p:nvPicPr>
                <p:cNvPr id="46" name="Picture 3" descr="b6bf7bf1-132c-41d1-badf-96179899c165@GBRP265">
                  <a:extLst>
                    <a:ext uri="{FF2B5EF4-FFF2-40B4-BE49-F238E27FC236}">
                      <a16:creationId xmlns:a16="http://schemas.microsoft.com/office/drawing/2014/main" id="{AC16A47E-9F3C-4D20-886B-0198FD04C7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858" t="53736" r="4288" b="40796"/>
                <a:stretch/>
              </p:blipFill>
              <p:spPr bwMode="auto">
                <a:xfrm>
                  <a:off x="16712575" y="5606853"/>
                  <a:ext cx="1166089" cy="5357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3" descr="b6bf7bf1-132c-41d1-badf-96179899c165@GBRP265">
                  <a:extLst>
                    <a:ext uri="{FF2B5EF4-FFF2-40B4-BE49-F238E27FC236}">
                      <a16:creationId xmlns:a16="http://schemas.microsoft.com/office/drawing/2014/main" id="{2AB21C6B-9C5A-478D-AC6C-8E38BF9326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858" t="53736" r="4288" b="40796"/>
                <a:stretch/>
              </p:blipFill>
              <p:spPr bwMode="auto">
                <a:xfrm>
                  <a:off x="16712575" y="6460546"/>
                  <a:ext cx="1166089" cy="5357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3" name="Picture 2" descr="b6bf7bf1-132c-41d1-badf-96179899c165@GBRP265">
                <a:extLst>
                  <a:ext uri="{FF2B5EF4-FFF2-40B4-BE49-F238E27FC236}">
                    <a16:creationId xmlns:a16="http://schemas.microsoft.com/office/drawing/2014/main" id="{ECEE4AA2-7DC9-4746-976B-C07F557A03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93" t="5869" r="5334" b="89698"/>
              <a:stretch/>
            </p:blipFill>
            <p:spPr bwMode="auto">
              <a:xfrm>
                <a:off x="16082153" y="2622557"/>
                <a:ext cx="1946644" cy="426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601875F-831E-4A74-A4A9-33E6BF760B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-1752" t="4559" r="60273" b="26717"/>
              <a:stretch/>
            </p:blipFill>
            <p:spPr>
              <a:xfrm>
                <a:off x="14445672" y="2571321"/>
                <a:ext cx="1778578" cy="500550"/>
              </a:xfrm>
              <a:prstGeom prst="rect">
                <a:avLst/>
              </a:prstGeom>
            </p:spPr>
          </p:pic>
        </p:grpSp>
        <p:pic>
          <p:nvPicPr>
            <p:cNvPr id="38" name="object 9">
              <a:extLst>
                <a:ext uri="{FF2B5EF4-FFF2-40B4-BE49-F238E27FC236}">
                  <a16:creationId xmlns:a16="http://schemas.microsoft.com/office/drawing/2014/main" id="{21AC864C-E9F1-4D62-B37A-A9573D135FBD}"/>
                </a:ext>
              </a:extLst>
            </p:cNvPr>
            <p:cNvPicPr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72" t="22292" r="18851" b="17640"/>
            <a:stretch/>
          </p:blipFill>
          <p:spPr>
            <a:xfrm>
              <a:off x="12396697" y="3731100"/>
              <a:ext cx="2610258" cy="4074796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9329E2F-3F64-4391-9540-B6A4DD1D4E42}"/>
                </a:ext>
              </a:extLst>
            </p:cNvPr>
            <p:cNvSpPr/>
            <p:nvPr/>
          </p:nvSpPr>
          <p:spPr>
            <a:xfrm>
              <a:off x="13968023" y="4431579"/>
              <a:ext cx="762000" cy="2839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4CBBBD0-9540-433A-BADC-79C0372C4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6169" t="3384" r="7311" b="87207"/>
            <a:stretch/>
          </p:blipFill>
          <p:spPr>
            <a:xfrm>
              <a:off x="14150467" y="4406884"/>
              <a:ext cx="539426" cy="28390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523161B-9ED1-4952-A314-CF6E8DBCF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01559" y="6161297"/>
              <a:ext cx="2042509" cy="790290"/>
            </a:xfrm>
            <a:prstGeom prst="rect">
              <a:avLst/>
            </a:prstGeom>
          </p:spPr>
        </p:pic>
      </p:grpSp>
      <p:sp>
        <p:nvSpPr>
          <p:cNvPr id="48" name="object 8">
            <a:extLst>
              <a:ext uri="{FF2B5EF4-FFF2-40B4-BE49-F238E27FC236}">
                <a16:creationId xmlns:a16="http://schemas.microsoft.com/office/drawing/2014/main" id="{23771373-B22D-4FE7-A4A8-767C3606D697}"/>
              </a:ext>
            </a:extLst>
          </p:cNvPr>
          <p:cNvSpPr txBox="1"/>
          <p:nvPr/>
        </p:nvSpPr>
        <p:spPr>
          <a:xfrm>
            <a:off x="824970" y="3887669"/>
            <a:ext cx="10523220" cy="13349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4300" spc="-60" dirty="0">
                <a:solidFill>
                  <a:srgbClr val="747678"/>
                </a:solidFill>
                <a:latin typeface="Calibri"/>
                <a:cs typeface="Calibri"/>
              </a:rPr>
              <a:t>Some top tips for scanning e-vouchers and the member’s card:</a:t>
            </a:r>
            <a:endParaRPr lang="en-GB" sz="4300" dirty="0">
              <a:latin typeface="Calibri"/>
              <a:cs typeface="Calibri"/>
            </a:endParaRPr>
          </a:p>
        </p:txBody>
      </p:sp>
      <p:sp>
        <p:nvSpPr>
          <p:cNvPr id="49" name="object 8">
            <a:extLst>
              <a:ext uri="{FF2B5EF4-FFF2-40B4-BE49-F238E27FC236}">
                <a16:creationId xmlns:a16="http://schemas.microsoft.com/office/drawing/2014/main" id="{280CF72F-565B-409B-8FAD-DD061B66BB3D}"/>
              </a:ext>
            </a:extLst>
          </p:cNvPr>
          <p:cNvSpPr txBox="1"/>
          <p:nvPr/>
        </p:nvSpPr>
        <p:spPr>
          <a:xfrm>
            <a:off x="653307" y="5631362"/>
            <a:ext cx="10142010" cy="888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17600">
              <a:lnSpc>
                <a:spcPct val="100000"/>
              </a:lnSpc>
            </a:pPr>
            <a:r>
              <a:rPr lang="en-GB" sz="2850" spc="20" dirty="0">
                <a:solidFill>
                  <a:srgbClr val="747678"/>
                </a:solidFill>
                <a:latin typeface="Calibri"/>
                <a:cs typeface="Calibri"/>
              </a:rPr>
              <a:t>Use the handheld scanner rather than the 3D fixed scanner where possible</a:t>
            </a:r>
            <a:endParaRPr lang="en-GB" sz="2850" spc="10" dirty="0">
              <a:solidFill>
                <a:srgbClr val="747678"/>
              </a:solidFill>
              <a:latin typeface="Calibri"/>
              <a:cs typeface="Calibri"/>
            </a:endParaRPr>
          </a:p>
        </p:txBody>
      </p:sp>
      <p:grpSp>
        <p:nvGrpSpPr>
          <p:cNvPr id="50" name="object 4">
            <a:extLst>
              <a:ext uri="{FF2B5EF4-FFF2-40B4-BE49-F238E27FC236}">
                <a16:creationId xmlns:a16="http://schemas.microsoft.com/office/drawing/2014/main" id="{E4FDCD5C-10CB-474E-9F6A-036206FC6391}"/>
              </a:ext>
            </a:extLst>
          </p:cNvPr>
          <p:cNvGrpSpPr/>
          <p:nvPr/>
        </p:nvGrpSpPr>
        <p:grpSpPr>
          <a:xfrm>
            <a:off x="791558" y="7247262"/>
            <a:ext cx="596900" cy="596900"/>
            <a:chOff x="837670" y="4192280"/>
            <a:chExt cx="596900" cy="596900"/>
          </a:xfrm>
        </p:grpSpPr>
        <p:sp>
          <p:nvSpPr>
            <p:cNvPr id="51" name="object 5">
              <a:extLst>
                <a:ext uri="{FF2B5EF4-FFF2-40B4-BE49-F238E27FC236}">
                  <a16:creationId xmlns:a16="http://schemas.microsoft.com/office/drawing/2014/main" id="{A32434D8-6D56-41E6-B169-35EBECF122FA}"/>
                </a:ext>
              </a:extLst>
            </p:cNvPr>
            <p:cNvSpPr/>
            <p:nvPr/>
          </p:nvSpPr>
          <p:spPr>
            <a:xfrm>
              <a:off x="858612" y="4213222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90" h="554989">
                  <a:moveTo>
                    <a:pt x="277478" y="554956"/>
                  </a:moveTo>
                  <a:lnTo>
                    <a:pt x="327356" y="550486"/>
                  </a:lnTo>
                  <a:lnTo>
                    <a:pt x="374301" y="537597"/>
                  </a:lnTo>
                  <a:lnTo>
                    <a:pt x="417529" y="517074"/>
                  </a:lnTo>
                  <a:lnTo>
                    <a:pt x="456256" y="489699"/>
                  </a:lnTo>
                  <a:lnTo>
                    <a:pt x="489699" y="456256"/>
                  </a:lnTo>
                  <a:lnTo>
                    <a:pt x="517074" y="417529"/>
                  </a:lnTo>
                  <a:lnTo>
                    <a:pt x="537597" y="374301"/>
                  </a:lnTo>
                  <a:lnTo>
                    <a:pt x="550486" y="327356"/>
                  </a:lnTo>
                  <a:lnTo>
                    <a:pt x="554956" y="277478"/>
                  </a:lnTo>
                  <a:lnTo>
                    <a:pt x="550486" y="227600"/>
                  </a:lnTo>
                  <a:lnTo>
                    <a:pt x="537597" y="180655"/>
                  </a:lnTo>
                  <a:lnTo>
                    <a:pt x="517074" y="137427"/>
                  </a:lnTo>
                  <a:lnTo>
                    <a:pt x="489699" y="98700"/>
                  </a:lnTo>
                  <a:lnTo>
                    <a:pt x="456256" y="65257"/>
                  </a:lnTo>
                  <a:lnTo>
                    <a:pt x="417529" y="37882"/>
                  </a:lnTo>
                  <a:lnTo>
                    <a:pt x="374301" y="17359"/>
                  </a:lnTo>
                  <a:lnTo>
                    <a:pt x="327356" y="4470"/>
                  </a:lnTo>
                  <a:lnTo>
                    <a:pt x="277478" y="0"/>
                  </a:lnTo>
                  <a:lnTo>
                    <a:pt x="227600" y="4470"/>
                  </a:lnTo>
                  <a:lnTo>
                    <a:pt x="180655" y="17359"/>
                  </a:lnTo>
                  <a:lnTo>
                    <a:pt x="137427" y="37882"/>
                  </a:lnTo>
                  <a:lnTo>
                    <a:pt x="98700" y="65257"/>
                  </a:lnTo>
                  <a:lnTo>
                    <a:pt x="65257" y="98700"/>
                  </a:lnTo>
                  <a:lnTo>
                    <a:pt x="37882" y="137427"/>
                  </a:lnTo>
                  <a:lnTo>
                    <a:pt x="17359" y="180655"/>
                  </a:lnTo>
                  <a:lnTo>
                    <a:pt x="4470" y="227600"/>
                  </a:lnTo>
                  <a:lnTo>
                    <a:pt x="0" y="277478"/>
                  </a:lnTo>
                  <a:lnTo>
                    <a:pt x="4470" y="327356"/>
                  </a:lnTo>
                  <a:lnTo>
                    <a:pt x="17359" y="374301"/>
                  </a:lnTo>
                  <a:lnTo>
                    <a:pt x="37882" y="417529"/>
                  </a:lnTo>
                  <a:lnTo>
                    <a:pt x="65257" y="456256"/>
                  </a:lnTo>
                  <a:lnTo>
                    <a:pt x="98700" y="489699"/>
                  </a:lnTo>
                  <a:lnTo>
                    <a:pt x="137427" y="517074"/>
                  </a:lnTo>
                  <a:lnTo>
                    <a:pt x="180655" y="537597"/>
                  </a:lnTo>
                  <a:lnTo>
                    <a:pt x="227600" y="550486"/>
                  </a:lnTo>
                  <a:lnTo>
                    <a:pt x="277478" y="554956"/>
                  </a:lnTo>
                  <a:close/>
                </a:path>
              </a:pathLst>
            </a:custGeom>
            <a:ln w="41883">
              <a:solidFill>
                <a:srgbClr val="FAB42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2" name="object 6">
              <a:extLst>
                <a:ext uri="{FF2B5EF4-FFF2-40B4-BE49-F238E27FC236}">
                  <a16:creationId xmlns:a16="http://schemas.microsoft.com/office/drawing/2014/main" id="{51237C6C-21A5-4372-9901-EED711F6C801}"/>
                </a:ext>
              </a:extLst>
            </p:cNvPr>
            <p:cNvSpPr/>
            <p:nvPr/>
          </p:nvSpPr>
          <p:spPr>
            <a:xfrm>
              <a:off x="1007822" y="4399080"/>
              <a:ext cx="256540" cy="183515"/>
            </a:xfrm>
            <a:custGeom>
              <a:avLst/>
              <a:gdLst/>
              <a:ahLst/>
              <a:cxnLst/>
              <a:rect l="l" t="t" r="r" b="b"/>
              <a:pathLst>
                <a:path w="256540" h="183514">
                  <a:moveTo>
                    <a:pt x="0" y="109944"/>
                  </a:moveTo>
                  <a:lnTo>
                    <a:pt x="73296" y="183240"/>
                  </a:lnTo>
                  <a:lnTo>
                    <a:pt x="256536" y="0"/>
                  </a:lnTo>
                </a:path>
              </a:pathLst>
            </a:custGeom>
            <a:ln w="62825">
              <a:solidFill>
                <a:srgbClr val="74767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53" name="object 4">
            <a:extLst>
              <a:ext uri="{FF2B5EF4-FFF2-40B4-BE49-F238E27FC236}">
                <a16:creationId xmlns:a16="http://schemas.microsoft.com/office/drawing/2014/main" id="{D5395D99-B2CF-498F-8940-A5E9DD43901F}"/>
              </a:ext>
            </a:extLst>
          </p:cNvPr>
          <p:cNvGrpSpPr/>
          <p:nvPr/>
        </p:nvGrpSpPr>
        <p:grpSpPr>
          <a:xfrm>
            <a:off x="845912" y="8909647"/>
            <a:ext cx="596900" cy="596900"/>
            <a:chOff x="837670" y="4192280"/>
            <a:chExt cx="596900" cy="596900"/>
          </a:xfrm>
        </p:grpSpPr>
        <p:sp>
          <p:nvSpPr>
            <p:cNvPr id="54" name="object 5">
              <a:extLst>
                <a:ext uri="{FF2B5EF4-FFF2-40B4-BE49-F238E27FC236}">
                  <a16:creationId xmlns:a16="http://schemas.microsoft.com/office/drawing/2014/main" id="{14DB2544-7BCF-427B-912F-19E9F8630DFA}"/>
                </a:ext>
              </a:extLst>
            </p:cNvPr>
            <p:cNvSpPr/>
            <p:nvPr/>
          </p:nvSpPr>
          <p:spPr>
            <a:xfrm>
              <a:off x="858612" y="4213222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90" h="554989">
                  <a:moveTo>
                    <a:pt x="277478" y="554956"/>
                  </a:moveTo>
                  <a:lnTo>
                    <a:pt x="327356" y="550486"/>
                  </a:lnTo>
                  <a:lnTo>
                    <a:pt x="374301" y="537597"/>
                  </a:lnTo>
                  <a:lnTo>
                    <a:pt x="417529" y="517074"/>
                  </a:lnTo>
                  <a:lnTo>
                    <a:pt x="456256" y="489699"/>
                  </a:lnTo>
                  <a:lnTo>
                    <a:pt x="489699" y="456256"/>
                  </a:lnTo>
                  <a:lnTo>
                    <a:pt x="517074" y="417529"/>
                  </a:lnTo>
                  <a:lnTo>
                    <a:pt x="537597" y="374301"/>
                  </a:lnTo>
                  <a:lnTo>
                    <a:pt x="550486" y="327356"/>
                  </a:lnTo>
                  <a:lnTo>
                    <a:pt x="554956" y="277478"/>
                  </a:lnTo>
                  <a:lnTo>
                    <a:pt x="550486" y="227600"/>
                  </a:lnTo>
                  <a:lnTo>
                    <a:pt x="537597" y="180655"/>
                  </a:lnTo>
                  <a:lnTo>
                    <a:pt x="517074" y="137427"/>
                  </a:lnTo>
                  <a:lnTo>
                    <a:pt x="489699" y="98700"/>
                  </a:lnTo>
                  <a:lnTo>
                    <a:pt x="456256" y="65257"/>
                  </a:lnTo>
                  <a:lnTo>
                    <a:pt x="417529" y="37882"/>
                  </a:lnTo>
                  <a:lnTo>
                    <a:pt x="374301" y="17359"/>
                  </a:lnTo>
                  <a:lnTo>
                    <a:pt x="327356" y="4470"/>
                  </a:lnTo>
                  <a:lnTo>
                    <a:pt x="277478" y="0"/>
                  </a:lnTo>
                  <a:lnTo>
                    <a:pt x="227600" y="4470"/>
                  </a:lnTo>
                  <a:lnTo>
                    <a:pt x="180655" y="17359"/>
                  </a:lnTo>
                  <a:lnTo>
                    <a:pt x="137427" y="37882"/>
                  </a:lnTo>
                  <a:lnTo>
                    <a:pt x="98700" y="65257"/>
                  </a:lnTo>
                  <a:lnTo>
                    <a:pt x="65257" y="98700"/>
                  </a:lnTo>
                  <a:lnTo>
                    <a:pt x="37882" y="137427"/>
                  </a:lnTo>
                  <a:lnTo>
                    <a:pt x="17359" y="180655"/>
                  </a:lnTo>
                  <a:lnTo>
                    <a:pt x="4470" y="227600"/>
                  </a:lnTo>
                  <a:lnTo>
                    <a:pt x="0" y="277478"/>
                  </a:lnTo>
                  <a:lnTo>
                    <a:pt x="4470" y="327356"/>
                  </a:lnTo>
                  <a:lnTo>
                    <a:pt x="17359" y="374301"/>
                  </a:lnTo>
                  <a:lnTo>
                    <a:pt x="37882" y="417529"/>
                  </a:lnTo>
                  <a:lnTo>
                    <a:pt x="65257" y="456256"/>
                  </a:lnTo>
                  <a:lnTo>
                    <a:pt x="98700" y="489699"/>
                  </a:lnTo>
                  <a:lnTo>
                    <a:pt x="137427" y="517074"/>
                  </a:lnTo>
                  <a:lnTo>
                    <a:pt x="180655" y="537597"/>
                  </a:lnTo>
                  <a:lnTo>
                    <a:pt x="227600" y="550486"/>
                  </a:lnTo>
                  <a:lnTo>
                    <a:pt x="277478" y="554956"/>
                  </a:lnTo>
                  <a:close/>
                </a:path>
              </a:pathLst>
            </a:custGeom>
            <a:ln w="41883">
              <a:solidFill>
                <a:srgbClr val="FAB42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6">
              <a:extLst>
                <a:ext uri="{FF2B5EF4-FFF2-40B4-BE49-F238E27FC236}">
                  <a16:creationId xmlns:a16="http://schemas.microsoft.com/office/drawing/2014/main" id="{83D14555-734C-4C59-849F-2B8EECFDD696}"/>
                </a:ext>
              </a:extLst>
            </p:cNvPr>
            <p:cNvSpPr/>
            <p:nvPr/>
          </p:nvSpPr>
          <p:spPr>
            <a:xfrm>
              <a:off x="1007822" y="4399080"/>
              <a:ext cx="256540" cy="183515"/>
            </a:xfrm>
            <a:custGeom>
              <a:avLst/>
              <a:gdLst/>
              <a:ahLst/>
              <a:cxnLst/>
              <a:rect l="l" t="t" r="r" b="b"/>
              <a:pathLst>
                <a:path w="256540" h="183514">
                  <a:moveTo>
                    <a:pt x="0" y="109944"/>
                  </a:moveTo>
                  <a:lnTo>
                    <a:pt x="73296" y="183240"/>
                  </a:lnTo>
                  <a:lnTo>
                    <a:pt x="256536" y="0"/>
                  </a:lnTo>
                </a:path>
              </a:pathLst>
            </a:custGeom>
            <a:ln w="62825">
              <a:solidFill>
                <a:srgbClr val="747678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6" name="object 8">
            <a:extLst>
              <a:ext uri="{FF2B5EF4-FFF2-40B4-BE49-F238E27FC236}">
                <a16:creationId xmlns:a16="http://schemas.microsoft.com/office/drawing/2014/main" id="{9F450144-C7BE-4FBE-A57B-1B6FB1FDAF1A}"/>
              </a:ext>
            </a:extLst>
          </p:cNvPr>
          <p:cNvSpPr txBox="1"/>
          <p:nvPr/>
        </p:nvSpPr>
        <p:spPr>
          <a:xfrm>
            <a:off x="653307" y="7178888"/>
            <a:ext cx="10523220" cy="888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17600">
              <a:lnSpc>
                <a:spcPct val="100000"/>
              </a:lnSpc>
            </a:pPr>
            <a:r>
              <a:rPr lang="en-GB" sz="2850" spc="20" dirty="0">
                <a:solidFill>
                  <a:srgbClr val="747678"/>
                </a:solidFill>
                <a:cs typeface="Calibri"/>
              </a:rPr>
              <a:t>If you use the 3D fixed scanner, ensure it is accessible with no obstructions in the way and that it is clean</a:t>
            </a:r>
            <a:endParaRPr lang="en-GB" sz="2850" dirty="0">
              <a:cs typeface="Calibri"/>
            </a:endParaRPr>
          </a:p>
        </p:txBody>
      </p:sp>
      <p:sp>
        <p:nvSpPr>
          <p:cNvPr id="57" name="object 8">
            <a:extLst>
              <a:ext uri="{FF2B5EF4-FFF2-40B4-BE49-F238E27FC236}">
                <a16:creationId xmlns:a16="http://schemas.microsoft.com/office/drawing/2014/main" id="{D73FDA0F-A524-4B5A-968A-0F5F40C3BFED}"/>
              </a:ext>
            </a:extLst>
          </p:cNvPr>
          <p:cNvSpPr txBox="1"/>
          <p:nvPr/>
        </p:nvSpPr>
        <p:spPr>
          <a:xfrm>
            <a:off x="653307" y="8773523"/>
            <a:ext cx="10523220" cy="888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17600">
              <a:lnSpc>
                <a:spcPct val="100000"/>
              </a:lnSpc>
              <a:spcBef>
                <a:spcPts val="2380"/>
              </a:spcBef>
            </a:pPr>
            <a:r>
              <a:rPr lang="en-GB" sz="2850" spc="5" dirty="0">
                <a:solidFill>
                  <a:srgbClr val="747678"/>
                </a:solidFill>
                <a:cs typeface="Calibri"/>
              </a:rPr>
              <a:t>If your scanner doesn’t work, ensure you raise an incident via Service Now </a:t>
            </a:r>
            <a:endParaRPr lang="en-GB" sz="2850" dirty="0">
              <a:cs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F601DD8-6BD7-3242-8270-13D6F21E9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561" y="466182"/>
            <a:ext cx="2006600" cy="10493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B4D5798-CD5F-7247-88F5-ACCC99972BD4}"/>
              </a:ext>
            </a:extLst>
          </p:cNvPr>
          <p:cNvSpPr/>
          <p:nvPr/>
        </p:nvSpPr>
        <p:spPr>
          <a:xfrm>
            <a:off x="0" y="-12243"/>
            <a:ext cx="20104100" cy="11309350"/>
          </a:xfrm>
          <a:prstGeom prst="rect">
            <a:avLst/>
          </a:prstGeom>
          <a:solidFill>
            <a:srgbClr val="DE6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">
              <a:lnSpc>
                <a:spcPts val="2445"/>
              </a:lnSpc>
            </a:pPr>
            <a:fld id="{81D60167-4931-47E6-BA6A-407CBD079E47}" type="slidenum">
              <a:rPr spc="10" dirty="0"/>
              <a:t>7</a:t>
            </a:fld>
            <a:endParaRPr spc="10" dirty="0"/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C0973009-3DE4-4CE1-B8F7-713E59DEE066}"/>
              </a:ext>
            </a:extLst>
          </p:cNvPr>
          <p:cNvSpPr/>
          <p:nvPr/>
        </p:nvSpPr>
        <p:spPr>
          <a:xfrm>
            <a:off x="9888310" y="4706033"/>
            <a:ext cx="6778625" cy="2512695"/>
          </a:xfrm>
          <a:custGeom>
            <a:avLst/>
            <a:gdLst/>
            <a:ahLst/>
            <a:cxnLst/>
            <a:rect l="l" t="t" r="r" b="b"/>
            <a:pathLst>
              <a:path w="6778625" h="2512695">
                <a:moveTo>
                  <a:pt x="6486305" y="0"/>
                </a:moveTo>
                <a:lnTo>
                  <a:pt x="291834" y="0"/>
                </a:lnTo>
                <a:lnTo>
                  <a:pt x="244496" y="3819"/>
                </a:lnTo>
                <a:lnTo>
                  <a:pt x="199590" y="14878"/>
                </a:lnTo>
                <a:lnTo>
                  <a:pt x="157718" y="32575"/>
                </a:lnTo>
                <a:lnTo>
                  <a:pt x="119479" y="56309"/>
                </a:lnTo>
                <a:lnTo>
                  <a:pt x="85475" y="85479"/>
                </a:lnTo>
                <a:lnTo>
                  <a:pt x="56306" y="119483"/>
                </a:lnTo>
                <a:lnTo>
                  <a:pt x="32573" y="157722"/>
                </a:lnTo>
                <a:lnTo>
                  <a:pt x="14877" y="199594"/>
                </a:lnTo>
                <a:lnTo>
                  <a:pt x="3819" y="244498"/>
                </a:lnTo>
                <a:lnTo>
                  <a:pt x="0" y="291834"/>
                </a:lnTo>
                <a:lnTo>
                  <a:pt x="0" y="2220236"/>
                </a:lnTo>
                <a:lnTo>
                  <a:pt x="3819" y="2267573"/>
                </a:lnTo>
                <a:lnTo>
                  <a:pt x="14877" y="2312479"/>
                </a:lnTo>
                <a:lnTo>
                  <a:pt x="32573" y="2354351"/>
                </a:lnTo>
                <a:lnTo>
                  <a:pt x="56306" y="2392590"/>
                </a:lnTo>
                <a:lnTo>
                  <a:pt x="85475" y="2426594"/>
                </a:lnTo>
                <a:lnTo>
                  <a:pt x="119479" y="2455763"/>
                </a:lnTo>
                <a:lnTo>
                  <a:pt x="157718" y="2479496"/>
                </a:lnTo>
                <a:lnTo>
                  <a:pt x="199590" y="2497192"/>
                </a:lnTo>
                <a:lnTo>
                  <a:pt x="244496" y="2508250"/>
                </a:lnTo>
                <a:lnTo>
                  <a:pt x="291834" y="2512070"/>
                </a:lnTo>
                <a:lnTo>
                  <a:pt x="6486305" y="2512070"/>
                </a:lnTo>
                <a:lnTo>
                  <a:pt x="6533643" y="2508250"/>
                </a:lnTo>
                <a:lnTo>
                  <a:pt x="6578549" y="2497192"/>
                </a:lnTo>
                <a:lnTo>
                  <a:pt x="6620423" y="2479496"/>
                </a:lnTo>
                <a:lnTo>
                  <a:pt x="6658663" y="2455763"/>
                </a:lnTo>
                <a:lnTo>
                  <a:pt x="6692669" y="2426594"/>
                </a:lnTo>
                <a:lnTo>
                  <a:pt x="6721839" y="2392590"/>
                </a:lnTo>
                <a:lnTo>
                  <a:pt x="6745573" y="2354351"/>
                </a:lnTo>
                <a:lnTo>
                  <a:pt x="6763270" y="2312479"/>
                </a:lnTo>
                <a:lnTo>
                  <a:pt x="6774329" y="2267573"/>
                </a:lnTo>
                <a:lnTo>
                  <a:pt x="6778149" y="2220236"/>
                </a:lnTo>
                <a:lnTo>
                  <a:pt x="6778149" y="291834"/>
                </a:lnTo>
                <a:lnTo>
                  <a:pt x="6774329" y="244498"/>
                </a:lnTo>
                <a:lnTo>
                  <a:pt x="6763270" y="199594"/>
                </a:lnTo>
                <a:lnTo>
                  <a:pt x="6745573" y="157722"/>
                </a:lnTo>
                <a:lnTo>
                  <a:pt x="6721839" y="119483"/>
                </a:lnTo>
                <a:lnTo>
                  <a:pt x="6692669" y="85479"/>
                </a:lnTo>
                <a:lnTo>
                  <a:pt x="6658663" y="56309"/>
                </a:lnTo>
                <a:lnTo>
                  <a:pt x="6620423" y="32575"/>
                </a:lnTo>
                <a:lnTo>
                  <a:pt x="6578549" y="14878"/>
                </a:lnTo>
                <a:lnTo>
                  <a:pt x="6533643" y="3819"/>
                </a:lnTo>
                <a:lnTo>
                  <a:pt x="64863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A806F1B7-FDA3-4054-8831-C07DCA020C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20470" y="391504"/>
            <a:ext cx="3535679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spc="-204" dirty="0"/>
              <a:t>Scenarios</a:t>
            </a: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B75E6C52-7DA8-48A3-906E-28196D662DD4}"/>
              </a:ext>
            </a:extLst>
          </p:cNvPr>
          <p:cNvSpPr txBox="1"/>
          <p:nvPr/>
        </p:nvSpPr>
        <p:spPr>
          <a:xfrm>
            <a:off x="6013450" y="10643788"/>
            <a:ext cx="9094779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Please</a:t>
            </a:r>
            <a:r>
              <a:rPr kumimoji="0" sz="33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lang="en-GB" sz="3300" spc="-50" dirty="0">
                <a:solidFill>
                  <a:srgbClr val="FFFFFF"/>
                </a:solidFill>
                <a:latin typeface="Calibri"/>
                <a:cs typeface="Calibri"/>
              </a:rPr>
              <a:t>refer to</a:t>
            </a:r>
            <a:r>
              <a:rPr kumimoji="0" sz="33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3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33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FAQs </a:t>
            </a:r>
            <a:r>
              <a:rPr kumimoji="0" sz="33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33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3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</a:t>
            </a:r>
            <a:r>
              <a:rPr kumimoji="0" sz="33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3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detailed</a:t>
            </a:r>
            <a:r>
              <a:rPr kumimoji="0" sz="33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scenarios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4B779F02-0854-4D5A-BF96-CB8B7E80C83D}"/>
              </a:ext>
            </a:extLst>
          </p:cNvPr>
          <p:cNvSpPr/>
          <p:nvPr/>
        </p:nvSpPr>
        <p:spPr>
          <a:xfrm>
            <a:off x="3776975" y="1844789"/>
            <a:ext cx="5927090" cy="2512695"/>
          </a:xfrm>
          <a:custGeom>
            <a:avLst/>
            <a:gdLst/>
            <a:ahLst/>
            <a:cxnLst/>
            <a:rect l="l" t="t" r="r" b="b"/>
            <a:pathLst>
              <a:path w="5927090" h="2512695">
                <a:moveTo>
                  <a:pt x="5634687" y="0"/>
                </a:moveTo>
                <a:lnTo>
                  <a:pt x="291834" y="0"/>
                </a:lnTo>
                <a:lnTo>
                  <a:pt x="244496" y="3819"/>
                </a:lnTo>
                <a:lnTo>
                  <a:pt x="199590" y="14878"/>
                </a:lnTo>
                <a:lnTo>
                  <a:pt x="157718" y="32575"/>
                </a:lnTo>
                <a:lnTo>
                  <a:pt x="119479" y="56309"/>
                </a:lnTo>
                <a:lnTo>
                  <a:pt x="85475" y="85479"/>
                </a:lnTo>
                <a:lnTo>
                  <a:pt x="56306" y="119483"/>
                </a:lnTo>
                <a:lnTo>
                  <a:pt x="32573" y="157722"/>
                </a:lnTo>
                <a:lnTo>
                  <a:pt x="14877" y="199594"/>
                </a:lnTo>
                <a:lnTo>
                  <a:pt x="3819" y="244498"/>
                </a:lnTo>
                <a:lnTo>
                  <a:pt x="0" y="291834"/>
                </a:lnTo>
                <a:lnTo>
                  <a:pt x="0" y="2220236"/>
                </a:lnTo>
                <a:lnTo>
                  <a:pt x="3819" y="2267573"/>
                </a:lnTo>
                <a:lnTo>
                  <a:pt x="14877" y="2312479"/>
                </a:lnTo>
                <a:lnTo>
                  <a:pt x="32573" y="2354351"/>
                </a:lnTo>
                <a:lnTo>
                  <a:pt x="56306" y="2392590"/>
                </a:lnTo>
                <a:lnTo>
                  <a:pt x="85475" y="2426594"/>
                </a:lnTo>
                <a:lnTo>
                  <a:pt x="119479" y="2455763"/>
                </a:lnTo>
                <a:lnTo>
                  <a:pt x="157718" y="2479496"/>
                </a:lnTo>
                <a:lnTo>
                  <a:pt x="199590" y="2497192"/>
                </a:lnTo>
                <a:lnTo>
                  <a:pt x="244496" y="2508250"/>
                </a:lnTo>
                <a:lnTo>
                  <a:pt x="291834" y="2512070"/>
                </a:lnTo>
                <a:lnTo>
                  <a:pt x="5634687" y="2512070"/>
                </a:lnTo>
                <a:lnTo>
                  <a:pt x="5682024" y="2508250"/>
                </a:lnTo>
                <a:lnTo>
                  <a:pt x="5726930" y="2497192"/>
                </a:lnTo>
                <a:lnTo>
                  <a:pt x="5768802" y="2479496"/>
                </a:lnTo>
                <a:lnTo>
                  <a:pt x="5807041" y="2455763"/>
                </a:lnTo>
                <a:lnTo>
                  <a:pt x="5841045" y="2426594"/>
                </a:lnTo>
                <a:lnTo>
                  <a:pt x="5870214" y="2392590"/>
                </a:lnTo>
                <a:lnTo>
                  <a:pt x="5893947" y="2354351"/>
                </a:lnTo>
                <a:lnTo>
                  <a:pt x="5911643" y="2312479"/>
                </a:lnTo>
                <a:lnTo>
                  <a:pt x="5922701" y="2267573"/>
                </a:lnTo>
                <a:lnTo>
                  <a:pt x="5926521" y="2220236"/>
                </a:lnTo>
                <a:lnTo>
                  <a:pt x="5926521" y="291834"/>
                </a:lnTo>
                <a:lnTo>
                  <a:pt x="5922701" y="244498"/>
                </a:lnTo>
                <a:lnTo>
                  <a:pt x="5911643" y="199594"/>
                </a:lnTo>
                <a:lnTo>
                  <a:pt x="5893947" y="157722"/>
                </a:lnTo>
                <a:lnTo>
                  <a:pt x="5870214" y="119483"/>
                </a:lnTo>
                <a:lnTo>
                  <a:pt x="5841045" y="85479"/>
                </a:lnTo>
                <a:lnTo>
                  <a:pt x="5807041" y="56309"/>
                </a:lnTo>
                <a:lnTo>
                  <a:pt x="5768802" y="32575"/>
                </a:lnTo>
                <a:lnTo>
                  <a:pt x="5726930" y="14878"/>
                </a:lnTo>
                <a:lnTo>
                  <a:pt x="5682024" y="3819"/>
                </a:lnTo>
                <a:lnTo>
                  <a:pt x="5634687" y="0"/>
                </a:lnTo>
                <a:close/>
              </a:path>
            </a:pathLst>
          </a:custGeom>
          <a:solidFill>
            <a:srgbClr val="ECEE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BE031EEB-DEEA-45BD-85E4-0A411D441A76}"/>
              </a:ext>
            </a:extLst>
          </p:cNvPr>
          <p:cNvSpPr txBox="1"/>
          <p:nvPr/>
        </p:nvSpPr>
        <p:spPr>
          <a:xfrm>
            <a:off x="5004005" y="2623291"/>
            <a:ext cx="3269615" cy="81753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do I find my voucher codes?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12B04576-9222-4E18-8129-9CAFE508A914}"/>
              </a:ext>
            </a:extLst>
          </p:cNvPr>
          <p:cNvSpPr/>
          <p:nvPr/>
        </p:nvSpPr>
        <p:spPr>
          <a:xfrm>
            <a:off x="3645563" y="7567277"/>
            <a:ext cx="5927090" cy="2512695"/>
          </a:xfrm>
          <a:custGeom>
            <a:avLst/>
            <a:gdLst/>
            <a:ahLst/>
            <a:cxnLst/>
            <a:rect l="l" t="t" r="r" b="b"/>
            <a:pathLst>
              <a:path w="5927090" h="2512695">
                <a:moveTo>
                  <a:pt x="5634687" y="0"/>
                </a:moveTo>
                <a:lnTo>
                  <a:pt x="291834" y="0"/>
                </a:lnTo>
                <a:lnTo>
                  <a:pt x="244496" y="3819"/>
                </a:lnTo>
                <a:lnTo>
                  <a:pt x="199590" y="14878"/>
                </a:lnTo>
                <a:lnTo>
                  <a:pt x="157718" y="32575"/>
                </a:lnTo>
                <a:lnTo>
                  <a:pt x="119479" y="56309"/>
                </a:lnTo>
                <a:lnTo>
                  <a:pt x="85475" y="85479"/>
                </a:lnTo>
                <a:lnTo>
                  <a:pt x="56306" y="119483"/>
                </a:lnTo>
                <a:lnTo>
                  <a:pt x="32573" y="157722"/>
                </a:lnTo>
                <a:lnTo>
                  <a:pt x="14877" y="199594"/>
                </a:lnTo>
                <a:lnTo>
                  <a:pt x="3819" y="244498"/>
                </a:lnTo>
                <a:lnTo>
                  <a:pt x="0" y="291834"/>
                </a:lnTo>
                <a:lnTo>
                  <a:pt x="0" y="2220236"/>
                </a:lnTo>
                <a:lnTo>
                  <a:pt x="3819" y="2267573"/>
                </a:lnTo>
                <a:lnTo>
                  <a:pt x="14877" y="2312479"/>
                </a:lnTo>
                <a:lnTo>
                  <a:pt x="32573" y="2354351"/>
                </a:lnTo>
                <a:lnTo>
                  <a:pt x="56306" y="2392590"/>
                </a:lnTo>
                <a:lnTo>
                  <a:pt x="85475" y="2426594"/>
                </a:lnTo>
                <a:lnTo>
                  <a:pt x="119479" y="2455763"/>
                </a:lnTo>
                <a:lnTo>
                  <a:pt x="157718" y="2479496"/>
                </a:lnTo>
                <a:lnTo>
                  <a:pt x="199590" y="2497192"/>
                </a:lnTo>
                <a:lnTo>
                  <a:pt x="244496" y="2508250"/>
                </a:lnTo>
                <a:lnTo>
                  <a:pt x="291834" y="2512070"/>
                </a:lnTo>
                <a:lnTo>
                  <a:pt x="5634687" y="2512070"/>
                </a:lnTo>
                <a:lnTo>
                  <a:pt x="5682024" y="2508250"/>
                </a:lnTo>
                <a:lnTo>
                  <a:pt x="5726930" y="2497192"/>
                </a:lnTo>
                <a:lnTo>
                  <a:pt x="5768802" y="2479496"/>
                </a:lnTo>
                <a:lnTo>
                  <a:pt x="5807041" y="2455763"/>
                </a:lnTo>
                <a:lnTo>
                  <a:pt x="5841045" y="2426594"/>
                </a:lnTo>
                <a:lnTo>
                  <a:pt x="5870214" y="2392590"/>
                </a:lnTo>
                <a:lnTo>
                  <a:pt x="5893947" y="2354351"/>
                </a:lnTo>
                <a:lnTo>
                  <a:pt x="5911643" y="2312479"/>
                </a:lnTo>
                <a:lnTo>
                  <a:pt x="5922701" y="2267573"/>
                </a:lnTo>
                <a:lnTo>
                  <a:pt x="5926521" y="2220236"/>
                </a:lnTo>
                <a:lnTo>
                  <a:pt x="5926521" y="291834"/>
                </a:lnTo>
                <a:lnTo>
                  <a:pt x="5922701" y="244498"/>
                </a:lnTo>
                <a:lnTo>
                  <a:pt x="5911643" y="199594"/>
                </a:lnTo>
                <a:lnTo>
                  <a:pt x="5893947" y="157722"/>
                </a:lnTo>
                <a:lnTo>
                  <a:pt x="5870214" y="119483"/>
                </a:lnTo>
                <a:lnTo>
                  <a:pt x="5841045" y="85479"/>
                </a:lnTo>
                <a:lnTo>
                  <a:pt x="5807041" y="56309"/>
                </a:lnTo>
                <a:lnTo>
                  <a:pt x="5768802" y="32575"/>
                </a:lnTo>
                <a:lnTo>
                  <a:pt x="5726930" y="14878"/>
                </a:lnTo>
                <a:lnTo>
                  <a:pt x="5682024" y="3819"/>
                </a:lnTo>
                <a:lnTo>
                  <a:pt x="5634687" y="0"/>
                </a:lnTo>
                <a:close/>
              </a:path>
            </a:pathLst>
          </a:custGeom>
          <a:solidFill>
            <a:srgbClr val="ECEE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09B267B9-D97C-4178-BF46-31D024964C04}"/>
              </a:ext>
            </a:extLst>
          </p:cNvPr>
          <p:cNvSpPr txBox="1"/>
          <p:nvPr/>
        </p:nvSpPr>
        <p:spPr>
          <a:xfrm>
            <a:off x="4689153" y="8597286"/>
            <a:ext cx="368617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1200" cap="none" spc="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don’t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have</a:t>
            </a:r>
            <a:r>
              <a:rPr kumimoji="0" sz="2600" b="1" i="0" u="none" strike="noStrike" kern="1200" cap="none" spc="-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1200" cap="none" spc="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600" b="1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1" i="0" u="none" strike="noStrike" kern="1200" cap="none" spc="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smartphone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53E31F4D-44BF-4AAF-9CFE-07EB44941736}"/>
              </a:ext>
            </a:extLst>
          </p:cNvPr>
          <p:cNvSpPr/>
          <p:nvPr/>
        </p:nvSpPr>
        <p:spPr>
          <a:xfrm>
            <a:off x="9792273" y="7567277"/>
            <a:ext cx="6778625" cy="2512695"/>
          </a:xfrm>
          <a:custGeom>
            <a:avLst/>
            <a:gdLst/>
            <a:ahLst/>
            <a:cxnLst/>
            <a:rect l="l" t="t" r="r" b="b"/>
            <a:pathLst>
              <a:path w="6778625" h="2512695">
                <a:moveTo>
                  <a:pt x="6486305" y="0"/>
                </a:moveTo>
                <a:lnTo>
                  <a:pt x="291834" y="0"/>
                </a:lnTo>
                <a:lnTo>
                  <a:pt x="244496" y="3819"/>
                </a:lnTo>
                <a:lnTo>
                  <a:pt x="199590" y="14878"/>
                </a:lnTo>
                <a:lnTo>
                  <a:pt x="157718" y="32575"/>
                </a:lnTo>
                <a:lnTo>
                  <a:pt x="119479" y="56309"/>
                </a:lnTo>
                <a:lnTo>
                  <a:pt x="85475" y="85479"/>
                </a:lnTo>
                <a:lnTo>
                  <a:pt x="56306" y="119483"/>
                </a:lnTo>
                <a:lnTo>
                  <a:pt x="32573" y="157722"/>
                </a:lnTo>
                <a:lnTo>
                  <a:pt x="14877" y="199594"/>
                </a:lnTo>
                <a:lnTo>
                  <a:pt x="3819" y="244498"/>
                </a:lnTo>
                <a:lnTo>
                  <a:pt x="0" y="291834"/>
                </a:lnTo>
                <a:lnTo>
                  <a:pt x="0" y="2220236"/>
                </a:lnTo>
                <a:lnTo>
                  <a:pt x="3819" y="2267573"/>
                </a:lnTo>
                <a:lnTo>
                  <a:pt x="14877" y="2312479"/>
                </a:lnTo>
                <a:lnTo>
                  <a:pt x="32573" y="2354351"/>
                </a:lnTo>
                <a:lnTo>
                  <a:pt x="56306" y="2392590"/>
                </a:lnTo>
                <a:lnTo>
                  <a:pt x="85475" y="2426594"/>
                </a:lnTo>
                <a:lnTo>
                  <a:pt x="119479" y="2455763"/>
                </a:lnTo>
                <a:lnTo>
                  <a:pt x="157718" y="2479496"/>
                </a:lnTo>
                <a:lnTo>
                  <a:pt x="199590" y="2497192"/>
                </a:lnTo>
                <a:lnTo>
                  <a:pt x="244496" y="2508250"/>
                </a:lnTo>
                <a:lnTo>
                  <a:pt x="291834" y="2512070"/>
                </a:lnTo>
                <a:lnTo>
                  <a:pt x="6486305" y="2512070"/>
                </a:lnTo>
                <a:lnTo>
                  <a:pt x="6533643" y="2508250"/>
                </a:lnTo>
                <a:lnTo>
                  <a:pt x="6578549" y="2497192"/>
                </a:lnTo>
                <a:lnTo>
                  <a:pt x="6620423" y="2479496"/>
                </a:lnTo>
                <a:lnTo>
                  <a:pt x="6658663" y="2455763"/>
                </a:lnTo>
                <a:lnTo>
                  <a:pt x="6692669" y="2426594"/>
                </a:lnTo>
                <a:lnTo>
                  <a:pt x="6721839" y="2392590"/>
                </a:lnTo>
                <a:lnTo>
                  <a:pt x="6745573" y="2354351"/>
                </a:lnTo>
                <a:lnTo>
                  <a:pt x="6763270" y="2312479"/>
                </a:lnTo>
                <a:lnTo>
                  <a:pt x="6774329" y="2267573"/>
                </a:lnTo>
                <a:lnTo>
                  <a:pt x="6778149" y="2220236"/>
                </a:lnTo>
                <a:lnTo>
                  <a:pt x="6778149" y="291834"/>
                </a:lnTo>
                <a:lnTo>
                  <a:pt x="6774329" y="244498"/>
                </a:lnTo>
                <a:lnTo>
                  <a:pt x="6763270" y="199594"/>
                </a:lnTo>
                <a:lnTo>
                  <a:pt x="6745573" y="157722"/>
                </a:lnTo>
                <a:lnTo>
                  <a:pt x="6721839" y="119483"/>
                </a:lnTo>
                <a:lnTo>
                  <a:pt x="6692669" y="85479"/>
                </a:lnTo>
                <a:lnTo>
                  <a:pt x="6658663" y="56309"/>
                </a:lnTo>
                <a:lnTo>
                  <a:pt x="6620423" y="32575"/>
                </a:lnTo>
                <a:lnTo>
                  <a:pt x="6578549" y="14878"/>
                </a:lnTo>
                <a:lnTo>
                  <a:pt x="6533643" y="3819"/>
                </a:lnTo>
                <a:lnTo>
                  <a:pt x="64863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39F1D5BE-5FF8-4496-AAC1-7005AEA4F26D}"/>
              </a:ext>
            </a:extLst>
          </p:cNvPr>
          <p:cNvSpPr txBox="1"/>
          <p:nvPr/>
        </p:nvSpPr>
        <p:spPr>
          <a:xfrm>
            <a:off x="10268100" y="7994354"/>
            <a:ext cx="5748655" cy="1633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There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options available, if you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refer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your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letter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or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email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further 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support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contains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 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</a:t>
            </a:r>
            <a:r>
              <a:rPr kumimoji="0" sz="2600" b="0" i="0" u="none" strike="noStrike" kern="1200" cap="none" spc="-57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need.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GB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can </a:t>
            </a:r>
            <a:r>
              <a:rPr kumimoji="0" sz="2600" b="0" i="0" u="none" strike="noStrike" kern="1200" cap="none" spc="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check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our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website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object 19">
            <a:extLst>
              <a:ext uri="{FF2B5EF4-FFF2-40B4-BE49-F238E27FC236}">
                <a16:creationId xmlns:a16="http://schemas.microsoft.com/office/drawing/2014/main" id="{5023FC84-CECB-42D8-914A-43BFC62E76C3}"/>
              </a:ext>
            </a:extLst>
          </p:cNvPr>
          <p:cNvSpPr txBox="1"/>
          <p:nvPr/>
        </p:nvSpPr>
        <p:spPr>
          <a:xfrm>
            <a:off x="10261496" y="5313506"/>
            <a:ext cx="5750560" cy="121764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065" marR="0" lvl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tabLst>
                <a:tab pos="330835" algn="l"/>
                <a:tab pos="331470" algn="l"/>
              </a:tabLst>
              <a:defRPr/>
            </a:pPr>
            <a:r>
              <a:rPr lang="en-GB" sz="2600" spc="10" dirty="0">
                <a:solidFill>
                  <a:srgbClr val="747678"/>
                </a:solidFill>
                <a:latin typeface="Calibri"/>
                <a:cs typeface="Calibri"/>
              </a:rPr>
              <a:t>To download the app, you need to search for ‘Your Co-op membership’ in your app store. 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id="{B551E5A5-F08E-4253-9D18-32D9AB3C929F}"/>
              </a:ext>
            </a:extLst>
          </p:cNvPr>
          <p:cNvSpPr/>
          <p:nvPr/>
        </p:nvSpPr>
        <p:spPr>
          <a:xfrm>
            <a:off x="9962304" y="1844789"/>
            <a:ext cx="6778625" cy="2512695"/>
          </a:xfrm>
          <a:custGeom>
            <a:avLst/>
            <a:gdLst/>
            <a:ahLst/>
            <a:cxnLst/>
            <a:rect l="l" t="t" r="r" b="b"/>
            <a:pathLst>
              <a:path w="6778625" h="2512695">
                <a:moveTo>
                  <a:pt x="6486305" y="0"/>
                </a:moveTo>
                <a:lnTo>
                  <a:pt x="291834" y="0"/>
                </a:lnTo>
                <a:lnTo>
                  <a:pt x="244496" y="3819"/>
                </a:lnTo>
                <a:lnTo>
                  <a:pt x="199590" y="14878"/>
                </a:lnTo>
                <a:lnTo>
                  <a:pt x="157718" y="32575"/>
                </a:lnTo>
                <a:lnTo>
                  <a:pt x="119479" y="56309"/>
                </a:lnTo>
                <a:lnTo>
                  <a:pt x="85475" y="85479"/>
                </a:lnTo>
                <a:lnTo>
                  <a:pt x="56306" y="119483"/>
                </a:lnTo>
                <a:lnTo>
                  <a:pt x="32573" y="157722"/>
                </a:lnTo>
                <a:lnTo>
                  <a:pt x="14877" y="199594"/>
                </a:lnTo>
                <a:lnTo>
                  <a:pt x="3819" y="244498"/>
                </a:lnTo>
                <a:lnTo>
                  <a:pt x="0" y="291834"/>
                </a:lnTo>
                <a:lnTo>
                  <a:pt x="0" y="2220236"/>
                </a:lnTo>
                <a:lnTo>
                  <a:pt x="3819" y="2267573"/>
                </a:lnTo>
                <a:lnTo>
                  <a:pt x="14877" y="2312479"/>
                </a:lnTo>
                <a:lnTo>
                  <a:pt x="32573" y="2354351"/>
                </a:lnTo>
                <a:lnTo>
                  <a:pt x="56306" y="2392590"/>
                </a:lnTo>
                <a:lnTo>
                  <a:pt x="85475" y="2426594"/>
                </a:lnTo>
                <a:lnTo>
                  <a:pt x="119479" y="2455763"/>
                </a:lnTo>
                <a:lnTo>
                  <a:pt x="157718" y="2479496"/>
                </a:lnTo>
                <a:lnTo>
                  <a:pt x="199590" y="2497192"/>
                </a:lnTo>
                <a:lnTo>
                  <a:pt x="244496" y="2508250"/>
                </a:lnTo>
                <a:lnTo>
                  <a:pt x="291834" y="2512070"/>
                </a:lnTo>
                <a:lnTo>
                  <a:pt x="6486305" y="2512070"/>
                </a:lnTo>
                <a:lnTo>
                  <a:pt x="6533643" y="2508250"/>
                </a:lnTo>
                <a:lnTo>
                  <a:pt x="6578549" y="2497192"/>
                </a:lnTo>
                <a:lnTo>
                  <a:pt x="6620423" y="2479496"/>
                </a:lnTo>
                <a:lnTo>
                  <a:pt x="6658663" y="2455763"/>
                </a:lnTo>
                <a:lnTo>
                  <a:pt x="6692669" y="2426594"/>
                </a:lnTo>
                <a:lnTo>
                  <a:pt x="6721839" y="2392590"/>
                </a:lnTo>
                <a:lnTo>
                  <a:pt x="6745573" y="2354351"/>
                </a:lnTo>
                <a:lnTo>
                  <a:pt x="6763270" y="2312479"/>
                </a:lnTo>
                <a:lnTo>
                  <a:pt x="6774329" y="2267573"/>
                </a:lnTo>
                <a:lnTo>
                  <a:pt x="6778149" y="2220236"/>
                </a:lnTo>
                <a:lnTo>
                  <a:pt x="6778149" y="291834"/>
                </a:lnTo>
                <a:lnTo>
                  <a:pt x="6774329" y="244498"/>
                </a:lnTo>
                <a:lnTo>
                  <a:pt x="6763270" y="199594"/>
                </a:lnTo>
                <a:lnTo>
                  <a:pt x="6745573" y="157722"/>
                </a:lnTo>
                <a:lnTo>
                  <a:pt x="6721839" y="119483"/>
                </a:lnTo>
                <a:lnTo>
                  <a:pt x="6692669" y="85479"/>
                </a:lnTo>
                <a:lnTo>
                  <a:pt x="6658663" y="56309"/>
                </a:lnTo>
                <a:lnTo>
                  <a:pt x="6620423" y="32575"/>
                </a:lnTo>
                <a:lnTo>
                  <a:pt x="6578549" y="14878"/>
                </a:lnTo>
                <a:lnTo>
                  <a:pt x="6533643" y="3819"/>
                </a:lnTo>
                <a:lnTo>
                  <a:pt x="64863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id="{406DA431-12F0-4E0B-80D5-D63F847D7BAA}"/>
              </a:ext>
            </a:extLst>
          </p:cNvPr>
          <p:cNvSpPr txBox="1"/>
          <p:nvPr/>
        </p:nvSpPr>
        <p:spPr>
          <a:xfrm>
            <a:off x="10306306" y="2295554"/>
            <a:ext cx="5750560" cy="12107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4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15" normalizeH="0" baseline="0" noProof="0" dirty="0">
                <a:ln>
                  <a:noFill/>
                </a:ln>
                <a:solidFill>
                  <a:srgbClr val="74767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can find your voucher codes either on the Your Co-op members app or in the letter or email you received 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26A4DE50-7EFE-44C2-B62A-B784B7F4B4D3}"/>
              </a:ext>
            </a:extLst>
          </p:cNvPr>
          <p:cNvSpPr/>
          <p:nvPr/>
        </p:nvSpPr>
        <p:spPr>
          <a:xfrm>
            <a:off x="3675267" y="4732496"/>
            <a:ext cx="5927090" cy="2512695"/>
          </a:xfrm>
          <a:custGeom>
            <a:avLst/>
            <a:gdLst/>
            <a:ahLst/>
            <a:cxnLst/>
            <a:rect l="l" t="t" r="r" b="b"/>
            <a:pathLst>
              <a:path w="5927090" h="2512695">
                <a:moveTo>
                  <a:pt x="5634687" y="0"/>
                </a:moveTo>
                <a:lnTo>
                  <a:pt x="291834" y="0"/>
                </a:lnTo>
                <a:lnTo>
                  <a:pt x="244496" y="3819"/>
                </a:lnTo>
                <a:lnTo>
                  <a:pt x="199590" y="14878"/>
                </a:lnTo>
                <a:lnTo>
                  <a:pt x="157718" y="32575"/>
                </a:lnTo>
                <a:lnTo>
                  <a:pt x="119479" y="56309"/>
                </a:lnTo>
                <a:lnTo>
                  <a:pt x="85475" y="85479"/>
                </a:lnTo>
                <a:lnTo>
                  <a:pt x="56306" y="119483"/>
                </a:lnTo>
                <a:lnTo>
                  <a:pt x="32573" y="157722"/>
                </a:lnTo>
                <a:lnTo>
                  <a:pt x="14877" y="199594"/>
                </a:lnTo>
                <a:lnTo>
                  <a:pt x="3819" y="244498"/>
                </a:lnTo>
                <a:lnTo>
                  <a:pt x="0" y="291834"/>
                </a:lnTo>
                <a:lnTo>
                  <a:pt x="0" y="2220236"/>
                </a:lnTo>
                <a:lnTo>
                  <a:pt x="3819" y="2267573"/>
                </a:lnTo>
                <a:lnTo>
                  <a:pt x="14877" y="2312479"/>
                </a:lnTo>
                <a:lnTo>
                  <a:pt x="32573" y="2354351"/>
                </a:lnTo>
                <a:lnTo>
                  <a:pt x="56306" y="2392590"/>
                </a:lnTo>
                <a:lnTo>
                  <a:pt x="85475" y="2426594"/>
                </a:lnTo>
                <a:lnTo>
                  <a:pt x="119479" y="2455763"/>
                </a:lnTo>
                <a:lnTo>
                  <a:pt x="157718" y="2479496"/>
                </a:lnTo>
                <a:lnTo>
                  <a:pt x="199590" y="2497192"/>
                </a:lnTo>
                <a:lnTo>
                  <a:pt x="244496" y="2508250"/>
                </a:lnTo>
                <a:lnTo>
                  <a:pt x="291834" y="2512070"/>
                </a:lnTo>
                <a:lnTo>
                  <a:pt x="5634687" y="2512070"/>
                </a:lnTo>
                <a:lnTo>
                  <a:pt x="5682024" y="2508250"/>
                </a:lnTo>
                <a:lnTo>
                  <a:pt x="5726930" y="2497192"/>
                </a:lnTo>
                <a:lnTo>
                  <a:pt x="5768802" y="2479496"/>
                </a:lnTo>
                <a:lnTo>
                  <a:pt x="5807041" y="2455763"/>
                </a:lnTo>
                <a:lnTo>
                  <a:pt x="5841045" y="2426594"/>
                </a:lnTo>
                <a:lnTo>
                  <a:pt x="5870214" y="2392590"/>
                </a:lnTo>
                <a:lnTo>
                  <a:pt x="5893947" y="2354351"/>
                </a:lnTo>
                <a:lnTo>
                  <a:pt x="5911643" y="2312479"/>
                </a:lnTo>
                <a:lnTo>
                  <a:pt x="5922701" y="2267573"/>
                </a:lnTo>
                <a:lnTo>
                  <a:pt x="5926521" y="2220236"/>
                </a:lnTo>
                <a:lnTo>
                  <a:pt x="5926521" y="291834"/>
                </a:lnTo>
                <a:lnTo>
                  <a:pt x="5922701" y="244498"/>
                </a:lnTo>
                <a:lnTo>
                  <a:pt x="5911643" y="199594"/>
                </a:lnTo>
                <a:lnTo>
                  <a:pt x="5893947" y="157722"/>
                </a:lnTo>
                <a:lnTo>
                  <a:pt x="5870214" y="119483"/>
                </a:lnTo>
                <a:lnTo>
                  <a:pt x="5841045" y="85479"/>
                </a:lnTo>
                <a:lnTo>
                  <a:pt x="5807041" y="56309"/>
                </a:lnTo>
                <a:lnTo>
                  <a:pt x="5768802" y="32575"/>
                </a:lnTo>
                <a:lnTo>
                  <a:pt x="5726930" y="14878"/>
                </a:lnTo>
                <a:lnTo>
                  <a:pt x="5682024" y="3819"/>
                </a:lnTo>
                <a:lnTo>
                  <a:pt x="5634687" y="0"/>
                </a:lnTo>
                <a:close/>
              </a:path>
            </a:pathLst>
          </a:custGeom>
          <a:solidFill>
            <a:srgbClr val="ECEE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A2BF42DC-5E1A-4648-BF5F-1A09E95BFB55}"/>
              </a:ext>
            </a:extLst>
          </p:cNvPr>
          <p:cNvSpPr txBox="1"/>
          <p:nvPr/>
        </p:nvSpPr>
        <p:spPr>
          <a:xfrm>
            <a:off x="4694912" y="5534190"/>
            <a:ext cx="3802379" cy="8066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14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spc="15" dirty="0">
                <a:solidFill>
                  <a:srgbClr val="747678"/>
                </a:solidFill>
                <a:latin typeface="Calibri"/>
                <a:cs typeface="Calibri"/>
              </a:rPr>
              <a:t>I need help downloading the app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5" name="object 4">
            <a:extLst>
              <a:ext uri="{FF2B5EF4-FFF2-40B4-BE49-F238E27FC236}">
                <a16:creationId xmlns:a16="http://schemas.microsoft.com/office/drawing/2014/main" id="{4CD956D4-D611-48E9-9A13-8D523C353CA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606" y="4460597"/>
            <a:ext cx="2431406" cy="2431406"/>
          </a:xfrm>
          <a:prstGeom prst="rect">
            <a:avLst/>
          </a:prstGeom>
        </p:spPr>
      </p:pic>
      <p:pic>
        <p:nvPicPr>
          <p:cNvPr id="36" name="object 5">
            <a:extLst>
              <a:ext uri="{FF2B5EF4-FFF2-40B4-BE49-F238E27FC236}">
                <a16:creationId xmlns:a16="http://schemas.microsoft.com/office/drawing/2014/main" id="{64DE7D7A-EF4E-4B2D-B9D5-E03C117D1A3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70088" y="4460597"/>
            <a:ext cx="2431406" cy="2431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530068B-C26D-D545-848D-DC40F433A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1" y="466182"/>
            <a:ext cx="2006600" cy="10493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1D9C63E-EF0D-294F-864F-2DE5C8A5D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99"/>
          <a:stretch/>
        </p:blipFill>
        <p:spPr>
          <a:xfrm>
            <a:off x="12481057" y="560296"/>
            <a:ext cx="7623044" cy="98978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1C851B-0365-464F-9FA1-E927D46D8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43"/>
          <a:stretch/>
        </p:blipFill>
        <p:spPr>
          <a:xfrm>
            <a:off x="0" y="9845003"/>
            <a:ext cx="20104100" cy="1464347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2135876" y="3509505"/>
            <a:ext cx="7968223" cy="6416893"/>
            <a:chOff x="12135876" y="3509505"/>
            <a:chExt cx="7968223" cy="6416893"/>
          </a:xfrm>
        </p:grpSpPr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35876" y="3509505"/>
              <a:ext cx="7968223" cy="64168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56571" y="3847296"/>
              <a:ext cx="6547517" cy="553699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4970" y="2433497"/>
            <a:ext cx="10686415" cy="21520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8360"/>
              </a:lnSpc>
              <a:spcBef>
                <a:spcPts val="120"/>
              </a:spcBef>
            </a:pPr>
            <a:r>
              <a:rPr sz="7400" spc="-114" dirty="0">
                <a:solidFill>
                  <a:srgbClr val="DE6F5E"/>
                </a:solidFill>
              </a:rPr>
              <a:t>Colleagues</a:t>
            </a:r>
            <a:r>
              <a:rPr sz="7400" spc="-15" dirty="0">
                <a:solidFill>
                  <a:srgbClr val="DE6F5E"/>
                </a:solidFill>
              </a:rPr>
              <a:t> </a:t>
            </a:r>
            <a:r>
              <a:rPr sz="7400" spc="-105" dirty="0">
                <a:solidFill>
                  <a:srgbClr val="DE6F5E"/>
                </a:solidFill>
              </a:rPr>
              <a:t>Connect:</a:t>
            </a:r>
            <a:endParaRPr sz="7400" dirty="0">
              <a:solidFill>
                <a:srgbClr val="DE6F5E"/>
              </a:solidFill>
            </a:endParaRPr>
          </a:p>
          <a:p>
            <a:pPr marL="12700">
              <a:lnSpc>
                <a:spcPts val="8360"/>
              </a:lnSpc>
            </a:pPr>
            <a:r>
              <a:rPr sz="7400" spc="10" dirty="0">
                <a:solidFill>
                  <a:srgbClr val="DE6F5E"/>
                </a:solidFill>
              </a:rPr>
              <a:t>a</a:t>
            </a:r>
            <a:r>
              <a:rPr lang="en-GB" sz="7400" spc="-170" dirty="0">
                <a:solidFill>
                  <a:srgbClr val="DE6F5E"/>
                </a:solidFill>
              </a:rPr>
              <a:t>l</a:t>
            </a:r>
            <a:r>
              <a:rPr sz="7400" spc="5" dirty="0">
                <a:solidFill>
                  <a:srgbClr val="DE6F5E"/>
                </a:solidFill>
              </a:rPr>
              <a:t>l</a:t>
            </a:r>
            <a:r>
              <a:rPr sz="7400" spc="-15" dirty="0">
                <a:solidFill>
                  <a:srgbClr val="DE6F5E"/>
                </a:solidFill>
              </a:rPr>
              <a:t> </a:t>
            </a:r>
            <a:r>
              <a:rPr sz="7400" spc="-114" dirty="0">
                <a:solidFill>
                  <a:srgbClr val="DE6F5E"/>
                </a:solidFill>
              </a:rPr>
              <a:t>your</a:t>
            </a:r>
            <a:r>
              <a:rPr sz="7400" spc="-15" dirty="0">
                <a:solidFill>
                  <a:srgbClr val="DE6F5E"/>
                </a:solidFill>
              </a:rPr>
              <a:t> </a:t>
            </a:r>
            <a:r>
              <a:rPr sz="7400" spc="-114" dirty="0">
                <a:solidFill>
                  <a:srgbClr val="DE6F5E"/>
                </a:solidFill>
              </a:rPr>
              <a:t>questions</a:t>
            </a:r>
            <a:r>
              <a:rPr sz="7400" spc="-10" dirty="0">
                <a:solidFill>
                  <a:srgbClr val="DE6F5E"/>
                </a:solidFill>
              </a:rPr>
              <a:t> </a:t>
            </a:r>
            <a:r>
              <a:rPr sz="7400" spc="-120" dirty="0">
                <a:solidFill>
                  <a:srgbClr val="DE6F5E"/>
                </a:solidFill>
              </a:rPr>
              <a:t>answered</a:t>
            </a:r>
            <a:endParaRPr sz="7400" dirty="0">
              <a:solidFill>
                <a:srgbClr val="DE6F5E"/>
              </a:solidFill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8919488" y="10458185"/>
            <a:ext cx="391159" cy="313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">
              <a:lnSpc>
                <a:spcPts val="2445"/>
              </a:lnSpc>
            </a:pPr>
            <a:fld id="{81D60167-4931-47E6-BA6A-407CBD079E47}" type="slidenum">
              <a:rPr spc="10" dirty="0">
                <a:solidFill>
                  <a:srgbClr val="DE6F5E"/>
                </a:solidFill>
              </a:rPr>
              <a:t>8</a:t>
            </a:fld>
            <a:endParaRPr spc="10" dirty="0">
              <a:solidFill>
                <a:srgbClr val="DE6F5E"/>
              </a:solidFill>
            </a:endParaRPr>
          </a:p>
        </p:txBody>
      </p:sp>
      <p:pic>
        <p:nvPicPr>
          <p:cNvPr id="16" name="object 10">
            <a:extLst>
              <a:ext uri="{FF2B5EF4-FFF2-40B4-BE49-F238E27FC236}">
                <a16:creationId xmlns:a16="http://schemas.microsoft.com/office/drawing/2014/main" id="{E162FB82-F743-4B96-A914-6D4B18863276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254" y="5389679"/>
            <a:ext cx="743900" cy="743896"/>
          </a:xfrm>
          <a:prstGeom prst="rect">
            <a:avLst/>
          </a:prstGeom>
        </p:spPr>
      </p:pic>
      <p:pic>
        <p:nvPicPr>
          <p:cNvPr id="17" name="object 11">
            <a:extLst>
              <a:ext uri="{FF2B5EF4-FFF2-40B4-BE49-F238E27FC236}">
                <a16:creationId xmlns:a16="http://schemas.microsoft.com/office/drawing/2014/main" id="{345EE2C8-8963-4763-ACF2-FE7624BED925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254" y="6778731"/>
            <a:ext cx="743900" cy="743893"/>
          </a:xfrm>
          <a:prstGeom prst="rect">
            <a:avLst/>
          </a:prstGeom>
        </p:spPr>
      </p:pic>
      <p:sp>
        <p:nvSpPr>
          <p:cNvPr id="18" name="object 8">
            <a:extLst>
              <a:ext uri="{FF2B5EF4-FFF2-40B4-BE49-F238E27FC236}">
                <a16:creationId xmlns:a16="http://schemas.microsoft.com/office/drawing/2014/main" id="{451540FE-96CE-4F18-B88B-5BBC746A547D}"/>
              </a:ext>
            </a:extLst>
          </p:cNvPr>
          <p:cNvSpPr txBox="1"/>
          <p:nvPr/>
        </p:nvSpPr>
        <p:spPr>
          <a:xfrm>
            <a:off x="1484437" y="5332567"/>
            <a:ext cx="10523220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17600">
              <a:lnSpc>
                <a:spcPct val="100000"/>
              </a:lnSpc>
            </a:pPr>
            <a:r>
              <a:rPr lang="en-GB" sz="3600" spc="20" dirty="0">
                <a:solidFill>
                  <a:srgbClr val="747678"/>
                </a:solidFill>
                <a:cs typeface="Calibri"/>
              </a:rPr>
              <a:t>A </a:t>
            </a:r>
            <a:r>
              <a:rPr lang="en-GB" sz="3600" spc="-5" dirty="0">
                <a:solidFill>
                  <a:srgbClr val="747678"/>
                </a:solidFill>
                <a:cs typeface="Calibri"/>
              </a:rPr>
              <a:t>step-by-step </a:t>
            </a:r>
            <a:r>
              <a:rPr lang="en-GB" sz="3600" spc="15" dirty="0">
                <a:solidFill>
                  <a:srgbClr val="747678"/>
                </a:solidFill>
                <a:cs typeface="Calibri"/>
              </a:rPr>
              <a:t>guide on how </a:t>
            </a:r>
            <a:r>
              <a:rPr lang="en-GB" sz="3600" spc="10" dirty="0">
                <a:solidFill>
                  <a:srgbClr val="747678"/>
                </a:solidFill>
                <a:cs typeface="Calibri"/>
              </a:rPr>
              <a:t>members redeem their </a:t>
            </a:r>
            <a:r>
              <a:rPr lang="en-GB" sz="3600" dirty="0">
                <a:solidFill>
                  <a:srgbClr val="747678"/>
                </a:solidFill>
                <a:cs typeface="Calibri"/>
              </a:rPr>
              <a:t>e-vouchers </a:t>
            </a:r>
            <a:r>
              <a:rPr lang="en-GB" sz="3600" spc="10" dirty="0">
                <a:solidFill>
                  <a:srgbClr val="747678"/>
                </a:solidFill>
                <a:cs typeface="Calibri"/>
              </a:rPr>
              <a:t>in</a:t>
            </a:r>
            <a:r>
              <a:rPr lang="en-GB" sz="3600" spc="5" dirty="0">
                <a:solidFill>
                  <a:srgbClr val="747678"/>
                </a:solidFill>
                <a:cs typeface="Calibri"/>
              </a:rPr>
              <a:t> your Group</a:t>
            </a:r>
            <a:endParaRPr lang="en-GB" sz="3600" dirty="0">
              <a:cs typeface="Calibri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60634EEA-0907-4D10-A8E9-04E08F8C5C3A}"/>
              </a:ext>
            </a:extLst>
          </p:cNvPr>
          <p:cNvSpPr txBox="1"/>
          <p:nvPr/>
        </p:nvSpPr>
        <p:spPr>
          <a:xfrm>
            <a:off x="1455254" y="6815775"/>
            <a:ext cx="10523220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17600">
              <a:lnSpc>
                <a:spcPct val="100000"/>
              </a:lnSpc>
              <a:spcBef>
                <a:spcPts val="2380"/>
              </a:spcBef>
            </a:pPr>
            <a:r>
              <a:rPr lang="en-GB" sz="3600" spc="5" dirty="0">
                <a:solidFill>
                  <a:srgbClr val="747678"/>
                </a:solidFill>
                <a:cs typeface="Calibri"/>
              </a:rPr>
              <a:t>Frequently</a:t>
            </a:r>
            <a:r>
              <a:rPr lang="en-GB" sz="3600" spc="-5" dirty="0">
                <a:solidFill>
                  <a:srgbClr val="747678"/>
                </a:solidFill>
                <a:cs typeface="Calibri"/>
              </a:rPr>
              <a:t> asked</a:t>
            </a:r>
            <a:r>
              <a:rPr lang="en-GB" sz="3600" dirty="0">
                <a:solidFill>
                  <a:srgbClr val="747678"/>
                </a:solidFill>
                <a:cs typeface="Calibri"/>
              </a:rPr>
              <a:t> </a:t>
            </a:r>
            <a:r>
              <a:rPr lang="en-GB" sz="3600" spc="5" dirty="0">
                <a:solidFill>
                  <a:srgbClr val="747678"/>
                </a:solidFill>
                <a:cs typeface="Calibri"/>
              </a:rPr>
              <a:t>questions</a:t>
            </a:r>
            <a:endParaRPr lang="en-GB" sz="3600" dirty="0">
              <a:cs typeface="Calibri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54A0B32A-4102-41EA-AEDA-44FD52CE5DE2}"/>
              </a:ext>
            </a:extLst>
          </p:cNvPr>
          <p:cNvSpPr txBox="1"/>
          <p:nvPr/>
        </p:nvSpPr>
        <p:spPr>
          <a:xfrm>
            <a:off x="1487649" y="7928274"/>
            <a:ext cx="10523220" cy="5531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17600" marR="5080">
              <a:lnSpc>
                <a:spcPct val="101299"/>
              </a:lnSpc>
              <a:spcBef>
                <a:spcPts val="2335"/>
              </a:spcBef>
            </a:pPr>
            <a:r>
              <a:rPr lang="en-GB" sz="3600" spc="15" dirty="0">
                <a:solidFill>
                  <a:srgbClr val="747678"/>
                </a:solidFill>
                <a:cs typeface="Calibri"/>
              </a:rPr>
              <a:t>Guidance on </a:t>
            </a:r>
            <a:r>
              <a:rPr lang="en-GB" sz="3600" spc="10" dirty="0">
                <a:solidFill>
                  <a:srgbClr val="747678"/>
                </a:solidFill>
                <a:cs typeface="Calibri"/>
              </a:rPr>
              <a:t>helping members </a:t>
            </a:r>
            <a:r>
              <a:rPr lang="en-GB" sz="3600" spc="15" dirty="0">
                <a:solidFill>
                  <a:srgbClr val="747678"/>
                </a:solidFill>
                <a:cs typeface="Calibri"/>
              </a:rPr>
              <a:t>with </a:t>
            </a:r>
            <a:r>
              <a:rPr lang="en-GB" sz="3600" spc="10" dirty="0">
                <a:solidFill>
                  <a:srgbClr val="747678"/>
                </a:solidFill>
                <a:cs typeface="Calibri"/>
              </a:rPr>
              <a:t>queries</a:t>
            </a:r>
          </a:p>
        </p:txBody>
      </p:sp>
      <p:pic>
        <p:nvPicPr>
          <p:cNvPr id="21" name="object 11">
            <a:extLst>
              <a:ext uri="{FF2B5EF4-FFF2-40B4-BE49-F238E27FC236}">
                <a16:creationId xmlns:a16="http://schemas.microsoft.com/office/drawing/2014/main" id="{EA59C6D2-2EF1-4BC4-89EB-C187FF75B666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254" y="7985923"/>
            <a:ext cx="743900" cy="7438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4F027E-3FDD-F746-AA9F-7B186DF5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61" y="466182"/>
            <a:ext cx="2006600" cy="10493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4DE1CD-747E-0440-84DB-E620EA2448CF}"/>
              </a:ext>
            </a:extLst>
          </p:cNvPr>
          <p:cNvSpPr/>
          <p:nvPr/>
        </p:nvSpPr>
        <p:spPr>
          <a:xfrm>
            <a:off x="0" y="-12243"/>
            <a:ext cx="20104100" cy="11309350"/>
          </a:xfrm>
          <a:prstGeom prst="rect">
            <a:avLst/>
          </a:prstGeom>
          <a:solidFill>
            <a:srgbClr val="DE6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327A1-996F-0A4F-80D0-83A67FD3E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1" y="466182"/>
            <a:ext cx="2006600" cy="1049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B722A-A332-EB4C-9E6B-726EF76A4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187" y="1515505"/>
            <a:ext cx="8565317" cy="858641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6767" y="4560483"/>
            <a:ext cx="6048375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spc="-270" dirty="0">
                <a:solidFill>
                  <a:srgbClr val="406985"/>
                </a:solidFill>
              </a:rPr>
              <a:t>Thank</a:t>
            </a:r>
            <a:r>
              <a:rPr sz="11550" spc="-305" dirty="0">
                <a:solidFill>
                  <a:srgbClr val="406985"/>
                </a:solidFill>
              </a:rPr>
              <a:t> </a:t>
            </a:r>
            <a:r>
              <a:rPr sz="11550" spc="-375" dirty="0">
                <a:solidFill>
                  <a:srgbClr val="406985"/>
                </a:solidFill>
              </a:rPr>
              <a:t>you</a:t>
            </a:r>
            <a:endParaRPr sz="11550" dirty="0">
              <a:solidFill>
                <a:srgbClr val="406985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AB42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EA9E04F06CF243988EF6F58AD0B914" ma:contentTypeVersion="13" ma:contentTypeDescription="Create a new document." ma:contentTypeScope="" ma:versionID="846633dcb7537dfc2a4ebd8f895fc35a">
  <xsd:schema xmlns:xsd="http://www.w3.org/2001/XMLSchema" xmlns:xs="http://www.w3.org/2001/XMLSchema" xmlns:p="http://schemas.microsoft.com/office/2006/metadata/properties" xmlns:ns3="4a4c123b-1f39-467d-85fb-46d24f079801" xmlns:ns4="20f1768d-6d58-4703-9bad-424a1bc1ae3d" targetNamespace="http://schemas.microsoft.com/office/2006/metadata/properties" ma:root="true" ma:fieldsID="5e76efacf44d5642334b716716c97400" ns3:_="" ns4:_="">
    <xsd:import namespace="4a4c123b-1f39-467d-85fb-46d24f079801"/>
    <xsd:import namespace="20f1768d-6d58-4703-9bad-424a1bc1ae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4c123b-1f39-467d-85fb-46d24f079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1768d-6d58-4703-9bad-424a1bc1ae3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660968-18AE-4CE7-A9A7-A67FD7DB3399}">
  <ds:schemaRefs>
    <ds:schemaRef ds:uri="http://purl.org/dc/elements/1.1/"/>
    <ds:schemaRef ds:uri="http://schemas.microsoft.com/office/2006/metadata/properties"/>
    <ds:schemaRef ds:uri="4a4c123b-1f39-467d-85fb-46d24f079801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0f1768d-6d58-4703-9bad-424a1bc1ae3d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B91607-D004-4FF6-A748-E04E5D0BC0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4c123b-1f39-467d-85fb-46d24f079801"/>
    <ds:schemaRef ds:uri="20f1768d-6d58-4703-9bad-424a1bc1ae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5C2784-4440-49B5-8025-ACB92D1D1D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2401</TotalTime>
  <Words>463</Words>
  <Application>Microsoft Macintosh PowerPoint</Application>
  <PresentationFormat>Custom</PresentationFormat>
  <Paragraphs>57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MuseoSansRounded-700</vt:lpstr>
      <vt:lpstr>Office Theme</vt:lpstr>
      <vt:lpstr>PowerPoint Presentation</vt:lpstr>
      <vt:lpstr>Contents</vt:lpstr>
      <vt:lpstr>A quick refresh on Share of the Profits </vt:lpstr>
      <vt:lpstr>How members will receive their vouchers</vt:lpstr>
      <vt:lpstr>Where to find vouchers on the app</vt:lpstr>
      <vt:lpstr>Scanning e-vouchers in Food </vt:lpstr>
      <vt:lpstr>Scenarios</vt:lpstr>
      <vt:lpstr>Colleagues Connect: all your questions answered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Shaheen Valli</dc:creator>
  <cp:lastModifiedBy>The Studio</cp:lastModifiedBy>
  <cp:revision>11</cp:revision>
  <dcterms:created xsi:type="dcterms:W3CDTF">2021-09-28T16:56:56Z</dcterms:created>
  <dcterms:modified xsi:type="dcterms:W3CDTF">2022-11-11T16:33:34Z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2021-09-28T00:00:00Z</vt:filetime>
  </property>
  <property fmtid="{D5CDD505-2E9C-101B-9397-08002B2CF9AE}" pid="3" name="Creator">
    <vt:lpwstr>Adobe InDesign 16.4 (Macintosh)</vt:lpwstr>
  </property>
  <property fmtid="{D5CDD505-2E9C-101B-9397-08002B2CF9AE}" pid="4" name="LastSaved">
    <vt:filetime>2021-09-28T00:00:00Z</vt:filetime>
  </property>
  <property fmtid="{D5CDD505-2E9C-101B-9397-08002B2CF9AE}" pid="5" name="MSIP_Label_4074e17b-d8d0-4731-945f-6a05a4cc5c34_Enabled">
    <vt:lpwstr>true</vt:lpwstr>
  </property>
  <property fmtid="{D5CDD505-2E9C-101B-9397-08002B2CF9AE}" pid="6" name="MSIP_Label_4074e17b-d8d0-4731-945f-6a05a4cc5c34_SetDate">
    <vt:lpwstr>2021-09-29T09:14:31Z</vt:lpwstr>
  </property>
  <property fmtid="{D5CDD505-2E9C-101B-9397-08002B2CF9AE}" pid="7" name="MSIP_Label_4074e17b-d8d0-4731-945f-6a05a4cc5c34_Method">
    <vt:lpwstr>Standard</vt:lpwstr>
  </property>
  <property fmtid="{D5CDD505-2E9C-101B-9397-08002B2CF9AE}" pid="8" name="MSIP_Label_4074e17b-d8d0-4731-945f-6a05a4cc5c34_Name">
    <vt:lpwstr>4074e17b-d8d0-4731-945f-6a05a4cc5c34</vt:lpwstr>
  </property>
  <property fmtid="{D5CDD505-2E9C-101B-9397-08002B2CF9AE}" pid="9" name="MSIP_Label_4074e17b-d8d0-4731-945f-6a05a4cc5c34_SiteId">
    <vt:lpwstr>a8272d25-1020-438a-a5d0-a38cd3ff38b0</vt:lpwstr>
  </property>
  <property fmtid="{D5CDD505-2E9C-101B-9397-08002B2CF9AE}" pid="10" name="MSIP_Label_4074e17b-d8d0-4731-945f-6a05a4cc5c34_ActionId">
    <vt:lpwstr>b0e14746-27d1-4eac-bfdb-b992b306f26a</vt:lpwstr>
  </property>
  <property fmtid="{D5CDD505-2E9C-101B-9397-08002B2CF9AE}" pid="11" name="MSIP_Label_4074e17b-d8d0-4731-945f-6a05a4cc5c34_ContentBits">
    <vt:lpwstr>0</vt:lpwstr>
  </property>
  <property fmtid="{D5CDD505-2E9C-101B-9397-08002B2CF9AE}" pid="12" name="ContentTypeId">
    <vt:lpwstr>0x010100B2EA9E04F06CF243988EF6F58AD0B914</vt:lpwstr>
  </property>
</Properties>
</file>