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88" r:id="rId6"/>
    <p:sldId id="293" r:id="rId7"/>
    <p:sldId id="294" r:id="rId8"/>
    <p:sldId id="281" r:id="rId9"/>
  </p:sldIdLst>
  <p:sldSz cx="9144000" cy="6858000" type="screen4x3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2"/>
    <a:srgbClr val="5AB3E4"/>
    <a:srgbClr val="47AAE1"/>
    <a:srgbClr val="85C6EB"/>
    <a:srgbClr val="773468"/>
    <a:srgbClr val="0874BD"/>
    <a:srgbClr val="666666"/>
    <a:srgbClr val="F18C21"/>
    <a:srgbClr val="007AD7"/>
    <a:srgbClr val="FFB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206D3-12B4-4265-BF37-56A7E49DA4DF}" v="717" dt="2019-09-09T09:28:47.290"/>
    <p1510:client id="{53273622-B28F-8E02-53FA-2A60D8305AFB}" v="2" dt="2019-09-11T13:54:32.699"/>
    <p1510:client id="{F3D4FCAF-01E3-3EA2-8BDA-81C9A5531F91}" v="9" dt="2019-09-11T13:58:36.08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net Kelly" userId="S::vinnet.kelly@midcounties.coop::f7001eb4-452f-4830-b074-9791734c15a5" providerId="AD" clId="Web-{F3D4FCAF-01E3-3EA2-8BDA-81C9A5531F91}"/>
    <pc:docChg chg="delSld modSld">
      <pc:chgData name="Vinnet Kelly" userId="S::vinnet.kelly@midcounties.coop::f7001eb4-452f-4830-b074-9791734c15a5" providerId="AD" clId="Web-{F3D4FCAF-01E3-3EA2-8BDA-81C9A5531F91}" dt="2019-09-11T13:58:36.082" v="8"/>
      <pc:docMkLst>
        <pc:docMk/>
      </pc:docMkLst>
      <pc:sldChg chg="del">
        <pc:chgData name="Vinnet Kelly" userId="S::vinnet.kelly@midcounties.coop::f7001eb4-452f-4830-b074-9791734c15a5" providerId="AD" clId="Web-{F3D4FCAF-01E3-3EA2-8BDA-81C9A5531F91}" dt="2019-09-11T13:58:36.082" v="8"/>
        <pc:sldMkLst>
          <pc:docMk/>
          <pc:sldMk cId="3443112296" sldId="277"/>
        </pc:sldMkLst>
      </pc:sldChg>
      <pc:sldChg chg="del">
        <pc:chgData name="Vinnet Kelly" userId="S::vinnet.kelly@midcounties.coop::f7001eb4-452f-4830-b074-9791734c15a5" providerId="AD" clId="Web-{F3D4FCAF-01E3-3EA2-8BDA-81C9A5531F91}" dt="2019-09-11T13:56:55.957" v="0"/>
        <pc:sldMkLst>
          <pc:docMk/>
          <pc:sldMk cId="324835430" sldId="290"/>
        </pc:sldMkLst>
      </pc:sldChg>
      <pc:sldChg chg="delSp modSp del">
        <pc:chgData name="Vinnet Kelly" userId="S::vinnet.kelly@midcounties.coop::f7001eb4-452f-4830-b074-9791734c15a5" providerId="AD" clId="Web-{F3D4FCAF-01E3-3EA2-8BDA-81C9A5531F91}" dt="2019-09-11T13:57:27.363" v="6"/>
        <pc:sldMkLst>
          <pc:docMk/>
          <pc:sldMk cId="2865900600" sldId="291"/>
        </pc:sldMkLst>
        <pc:spChg chg="del">
          <ac:chgData name="Vinnet Kelly" userId="S::vinnet.kelly@midcounties.coop::f7001eb4-452f-4830-b074-9791734c15a5" providerId="AD" clId="Web-{F3D4FCAF-01E3-3EA2-8BDA-81C9A5531F91}" dt="2019-09-11T13:57:07.269" v="3"/>
          <ac:spMkLst>
            <pc:docMk/>
            <pc:sldMk cId="2865900600" sldId="291"/>
            <ac:spMk id="20" creationId="{A6690C7C-77EB-4CC0-B1E8-3E8E5D9D3302}"/>
          </ac:spMkLst>
        </pc:spChg>
        <pc:spChg chg="del mod">
          <ac:chgData name="Vinnet Kelly" userId="S::vinnet.kelly@midcounties.coop::f7001eb4-452f-4830-b074-9791734c15a5" providerId="AD" clId="Web-{F3D4FCAF-01E3-3EA2-8BDA-81C9A5531F91}" dt="2019-09-11T13:57:04.738" v="2"/>
          <ac:spMkLst>
            <pc:docMk/>
            <pc:sldMk cId="2865900600" sldId="291"/>
            <ac:spMk id="21" creationId="{54765D3E-E33D-499B-84B1-B14FE719D787}"/>
          </ac:spMkLst>
        </pc:spChg>
        <pc:picChg chg="del">
          <ac:chgData name="Vinnet Kelly" userId="S::vinnet.kelly@midcounties.coop::f7001eb4-452f-4830-b074-9791734c15a5" providerId="AD" clId="Web-{F3D4FCAF-01E3-3EA2-8BDA-81C9A5531F91}" dt="2019-09-11T13:57:08.457" v="4"/>
          <ac:picMkLst>
            <pc:docMk/>
            <pc:sldMk cId="2865900600" sldId="291"/>
            <ac:picMk id="4" creationId="{BF377396-43B8-4BCB-A863-1D3FE5596C94}"/>
          </ac:picMkLst>
        </pc:picChg>
        <pc:cxnChg chg="del">
          <ac:chgData name="Vinnet Kelly" userId="S::vinnet.kelly@midcounties.coop::f7001eb4-452f-4830-b074-9791734c15a5" providerId="AD" clId="Web-{F3D4FCAF-01E3-3EA2-8BDA-81C9A5531F91}" dt="2019-09-11T13:57:09.816" v="5"/>
          <ac:cxnSpMkLst>
            <pc:docMk/>
            <pc:sldMk cId="2865900600" sldId="291"/>
            <ac:cxnSpMk id="13" creationId="{9F1FEB52-3B39-4B24-8578-3642D547E587}"/>
          </ac:cxnSpMkLst>
        </pc:cxnChg>
      </pc:sldChg>
      <pc:sldChg chg="del">
        <pc:chgData name="Vinnet Kelly" userId="S::vinnet.kelly@midcounties.coop::f7001eb4-452f-4830-b074-9791734c15a5" providerId="AD" clId="Web-{F3D4FCAF-01E3-3EA2-8BDA-81C9A5531F91}" dt="2019-09-11T13:58:28.488" v="7"/>
        <pc:sldMkLst>
          <pc:docMk/>
          <pc:sldMk cId="3527375542" sldId="292"/>
        </pc:sldMkLst>
      </pc:sldChg>
    </pc:docChg>
  </pc:docChgLst>
  <pc:docChgLst>
    <pc:chgData name="Vinnet Kelly" userId="S::vinnet.kelly@midcounties.coop::f7001eb4-452f-4830-b074-9791734c15a5" providerId="AD" clId="Web-{53273622-B28F-8E02-53FA-2A60D8305AFB}"/>
    <pc:docChg chg="delSld modSld">
      <pc:chgData name="Vinnet Kelly" userId="S::vinnet.kelly@midcounties.coop::f7001eb4-452f-4830-b074-9791734c15a5" providerId="AD" clId="Web-{53273622-B28F-8E02-53FA-2A60D8305AFB}" dt="2019-09-11T13:54:32.699" v="1"/>
      <pc:docMkLst>
        <pc:docMk/>
      </pc:docMkLst>
      <pc:sldChg chg="delSp">
        <pc:chgData name="Vinnet Kelly" userId="S::vinnet.kelly@midcounties.coop::f7001eb4-452f-4830-b074-9791734c15a5" providerId="AD" clId="Web-{53273622-B28F-8E02-53FA-2A60D8305AFB}" dt="2019-09-11T13:54:23.324" v="0"/>
        <pc:sldMkLst>
          <pc:docMk/>
          <pc:sldMk cId="2070434699" sldId="288"/>
        </pc:sldMkLst>
        <pc:spChg chg="del">
          <ac:chgData name="Vinnet Kelly" userId="S::vinnet.kelly@midcounties.coop::f7001eb4-452f-4830-b074-9791734c15a5" providerId="AD" clId="Web-{53273622-B28F-8E02-53FA-2A60D8305AFB}" dt="2019-09-11T13:54:23.324" v="0"/>
          <ac:spMkLst>
            <pc:docMk/>
            <pc:sldMk cId="2070434699" sldId="288"/>
            <ac:spMk id="2" creationId="{ADB2F1FE-12F7-4367-930B-D3858F448365}"/>
          </ac:spMkLst>
        </pc:spChg>
      </pc:sldChg>
      <pc:sldChg chg="del">
        <pc:chgData name="Vinnet Kelly" userId="S::vinnet.kelly@midcounties.coop::f7001eb4-452f-4830-b074-9791734c15a5" providerId="AD" clId="Web-{53273622-B28F-8E02-53FA-2A60D8305AFB}" dt="2019-09-11T13:54:32.699" v="1"/>
        <pc:sldMkLst>
          <pc:docMk/>
          <pc:sldMk cId="80135312" sldId="2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256986-03CB-4467-B152-B8E338AEAB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C1B28-169B-4F11-B7F1-2807A321B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8BDEEE4-1A04-4991-8BAC-F06C4672C6D1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D7C8E-0228-4F54-92D2-F40C220BDF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r>
              <a:rPr lang="en-GB"/>
              <a:t>O365 Discovery v0.1 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3206A-8ACA-4BCD-B270-A22B0B2458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89B448A-8C0C-46A3-AD36-A00E58586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1679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0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23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2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C_PP_Slide.jpg" descr="MC_PP_Slide.jpg"/>
          <p:cNvPicPr>
            <a:picLocks noChangeAspect="1"/>
          </p:cNvPicPr>
          <p:nvPr/>
        </p:nvPicPr>
        <p:blipFill>
          <a:blip r:embed="rId2"/>
          <a:srcRect l="1009" r="1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3245" b="16548"/>
          <a:stretch/>
        </p:blipFill>
        <p:spPr>
          <a:xfrm>
            <a:off x="6969080" y="6313169"/>
            <a:ext cx="1717720" cy="44450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defTabSz="584200">
              <a:defRPr sz="3600">
                <a:solidFill>
                  <a:srgbClr val="000000"/>
                </a:solidFill>
                <a:latin typeface="Museo Sans 100"/>
                <a:ea typeface="Museo Sans 100"/>
                <a:cs typeface="Museo Sans 100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2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600"/>
              </a:spcBef>
              <a:buSzTx/>
              <a:buFontTx/>
              <a:buNone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914400">
              <a:spcBef>
                <a:spcPts val="600"/>
              </a:spcBef>
              <a:buSzTx/>
              <a:buFontTx/>
              <a:buNone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914400">
              <a:spcBef>
                <a:spcPts val="600"/>
              </a:spcBef>
              <a:buSzTx/>
              <a:buFontTx/>
              <a:buNone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914400">
              <a:spcBef>
                <a:spcPts val="600"/>
              </a:spcBef>
              <a:buSzTx/>
              <a:buFontTx/>
              <a:buNone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914400">
              <a:spcBef>
                <a:spcPts val="600"/>
              </a:spcBef>
              <a:buSzTx/>
              <a:buFontTx/>
              <a:buNone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itle Text"/>
          <p:cNvSpPr txBox="1">
            <a:spLocks noGrp="1"/>
          </p:cNvSpPr>
          <p:nvPr>
            <p:ph type="title"/>
          </p:nvPr>
        </p:nvSpPr>
        <p:spPr>
          <a:xfrm>
            <a:off x="457200" y="620712"/>
            <a:ext cx="8229600" cy="796926"/>
          </a:xfrm>
          <a:prstGeom prst="rect">
            <a:avLst/>
          </a:prstGeom>
        </p:spPr>
        <p:txBody>
          <a:bodyPr anchor="ctr"/>
          <a:lstStyle>
            <a:lvl1pPr defTabSz="584200">
              <a:defRPr sz="3600">
                <a:solidFill>
                  <a:srgbClr val="000000"/>
                </a:solidFill>
                <a:latin typeface="Museo Sans 100"/>
                <a:ea typeface="Museo Sans 100"/>
                <a:cs typeface="Museo Sans 100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240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1" cy="446405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 defTabSz="914400">
              <a:defRPr sz="4000" b="1" cap="all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xfrm>
            <a:off x="457200" y="620712"/>
            <a:ext cx="8229600" cy="796926"/>
          </a:xfrm>
          <a:prstGeom prst="rect">
            <a:avLst/>
          </a:prstGeom>
        </p:spPr>
        <p:txBody>
          <a:bodyPr anchor="ctr"/>
          <a:lstStyle>
            <a:lvl1pPr defTabSz="584200">
              <a:defRPr sz="3600">
                <a:solidFill>
                  <a:srgbClr val="000000"/>
                </a:solidFill>
                <a:latin typeface="Museo Sans 100"/>
                <a:ea typeface="Museo Sans 100"/>
                <a:cs typeface="Museo Sans 100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8312" y="1628775"/>
            <a:ext cx="4038601" cy="446405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defTabSz="584200">
              <a:defRPr sz="3600">
                <a:solidFill>
                  <a:srgbClr val="000000"/>
                </a:solidFill>
                <a:latin typeface="Museo Sans 100"/>
                <a:ea typeface="Museo Sans 100"/>
                <a:cs typeface="Museo Sans 100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2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xfrm>
            <a:off x="457200" y="620712"/>
            <a:ext cx="8229600" cy="796926"/>
          </a:xfrm>
          <a:prstGeom prst="rect">
            <a:avLst/>
          </a:prstGeom>
        </p:spPr>
        <p:txBody>
          <a:bodyPr anchor="ctr"/>
          <a:lstStyle>
            <a:lvl1pPr defTabSz="584200">
              <a:defRPr sz="3600">
                <a:solidFill>
                  <a:srgbClr val="000000"/>
                </a:solidFill>
                <a:latin typeface="Museo Sans 100"/>
                <a:ea typeface="Museo Sans 100"/>
                <a:cs typeface="Museo Sans 100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MC_PP_Slide.jpg" descr="MC_PP_Slide.jpg"/>
          <p:cNvPicPr>
            <a:picLocks noChangeAspect="1"/>
          </p:cNvPicPr>
          <p:nvPr/>
        </p:nvPicPr>
        <p:blipFill>
          <a:blip r:embed="rId2"/>
          <a:srcRect l="1009" r="1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Title Text"/>
          <p:cNvSpPr txBox="1">
            <a:spLocks noGrp="1"/>
          </p:cNvSpPr>
          <p:nvPr>
            <p:ph type="title"/>
          </p:nvPr>
        </p:nvSpPr>
        <p:spPr>
          <a:xfrm>
            <a:off x="457200" y="620712"/>
            <a:ext cx="8229600" cy="796926"/>
          </a:xfrm>
          <a:prstGeom prst="rect">
            <a:avLst/>
          </a:prstGeom>
        </p:spPr>
        <p:txBody>
          <a:bodyPr anchor="ctr"/>
          <a:lstStyle>
            <a:lvl1pPr defTabSz="584200">
              <a:defRPr sz="3600">
                <a:solidFill>
                  <a:srgbClr val="000000"/>
                </a:solidFill>
                <a:latin typeface="Museo Sans 100"/>
                <a:ea typeface="Museo Sans 100"/>
                <a:cs typeface="Museo Sans 100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320" name="Body Level One…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8229601" cy="446405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bg>
      <p:bgPr>
        <a:gradFill flip="none" rotWithShape="1">
          <a:gsLst>
            <a:gs pos="0">
              <a:schemeClr val="accent3">
                <a:lumOff val="44000"/>
              </a:schemeClr>
            </a:gs>
            <a:gs pos="40000">
              <a:srgbClr val="FEFEFE"/>
            </a:gs>
            <a:gs pos="100000">
              <a:srgbClr val="7B7B7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535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6638925" y="620712"/>
            <a:ext cx="2058989" cy="5472114"/>
          </a:xfrm>
          <a:prstGeom prst="rect">
            <a:avLst/>
          </a:prstGeom>
        </p:spPr>
        <p:txBody>
          <a:bodyPr anchor="ctr"/>
          <a:lstStyle>
            <a:lvl1pPr defTabSz="584200">
              <a:defRPr sz="3600">
                <a:solidFill>
                  <a:srgbClr val="000000"/>
                </a:solidFill>
                <a:latin typeface="Museo Sans 100"/>
                <a:ea typeface="Museo Sans 100"/>
                <a:cs typeface="Museo Sans 100"/>
                <a:sym typeface="Museo Sans 100"/>
              </a:defRPr>
            </a:lvl1pPr>
          </a:lstStyle>
          <a:p>
            <a:r>
              <a:t>Title Text</a:t>
            </a:r>
          </a:p>
        </p:txBody>
      </p:sp>
      <p:sp>
        <p:nvSpPr>
          <p:cNvPr id="33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620712"/>
            <a:ext cx="6029325" cy="5472114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73780" y="5949950"/>
            <a:ext cx="301909" cy="28882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MC_PP_Slide.jpg" descr="MC_PP_Slide.jpg"/>
          <p:cNvPicPr>
            <a:picLocks noChangeAspect="1"/>
          </p:cNvPicPr>
          <p:nvPr/>
        </p:nvPicPr>
        <p:blipFill>
          <a:blip r:embed="rId2"/>
          <a:srcRect l="1009" r="1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MC_PP_Slide.jpg" descr="MC_PP_Slide.jpg"/>
          <p:cNvPicPr>
            <a:picLocks noChangeAspect="1"/>
          </p:cNvPicPr>
          <p:nvPr/>
        </p:nvPicPr>
        <p:blipFill>
          <a:blip r:embed="rId2"/>
          <a:srcRect l="1009" r="1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MC_PP_Slide.jpg" descr="MC_PP_Slide.jpg"/>
          <p:cNvPicPr>
            <a:picLocks noChangeAspect="1"/>
          </p:cNvPicPr>
          <p:nvPr/>
        </p:nvPicPr>
        <p:blipFill>
          <a:blip r:embed="rId2"/>
          <a:srcRect l="1009" r="1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MC_PP_Slide.jpg" descr="MC_PP_Slide.jpg"/>
          <p:cNvPicPr>
            <a:picLocks noChangeAspect="1"/>
          </p:cNvPicPr>
          <p:nvPr/>
        </p:nvPicPr>
        <p:blipFill>
          <a:blip r:embed="rId2"/>
          <a:srcRect l="1009" r="1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MC_PP_Slide.jpg" descr="MC_PP_Slide.jpg"/>
          <p:cNvPicPr>
            <a:picLocks noChangeAspect="1"/>
          </p:cNvPicPr>
          <p:nvPr/>
        </p:nvPicPr>
        <p:blipFill>
          <a:blip r:embed="rId2"/>
          <a:srcRect l="1009" r="1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5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C_PP_Slide.jpg" descr="MC_PP_Slide.jpg"/>
          <p:cNvPicPr>
            <a:picLocks noChangeAspect="1"/>
          </p:cNvPicPr>
          <p:nvPr/>
        </p:nvPicPr>
        <p:blipFill>
          <a:blip r:embed="rId34"/>
          <a:srcRect l="1009" r="1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4503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transition spd="med"/>
  <p:hf sldNum="0" hdr="0" dt="0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Museo Sans Rounded 300"/>
          <a:ea typeface="Museo Sans Rounded 300"/>
          <a:cs typeface="Museo Sans Rounded 300"/>
          <a:sym typeface="Museo Sans Rounded 300"/>
        </a:defRPr>
      </a:lvl1pPr>
      <a:lvl2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Museo Sans Rounded 300"/>
          <a:ea typeface="Museo Sans Rounded 300"/>
          <a:cs typeface="Museo Sans Rounded 300"/>
          <a:sym typeface="Museo Sans Rounded 300"/>
        </a:defRPr>
      </a:lvl2pPr>
      <a:lvl3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Museo Sans Rounded 300"/>
          <a:ea typeface="Museo Sans Rounded 300"/>
          <a:cs typeface="Museo Sans Rounded 300"/>
          <a:sym typeface="Museo Sans Rounded 300"/>
        </a:defRPr>
      </a:lvl3pPr>
      <a:lvl4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Museo Sans Rounded 300"/>
          <a:ea typeface="Museo Sans Rounded 300"/>
          <a:cs typeface="Museo Sans Rounded 300"/>
          <a:sym typeface="Museo Sans Rounded 300"/>
        </a:defRPr>
      </a:lvl4pPr>
      <a:lvl5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Museo Sans Rounded 300"/>
          <a:ea typeface="Museo Sans Rounded 300"/>
          <a:cs typeface="Museo Sans Rounded 300"/>
          <a:sym typeface="Museo Sans Rounded 300"/>
        </a:defRPr>
      </a:lvl5pPr>
      <a:lvl6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Museo Sans Rounded 300"/>
          <a:ea typeface="Museo Sans Rounded 300"/>
          <a:cs typeface="Museo Sans Rounded 300"/>
          <a:sym typeface="Museo Sans Rounded 300"/>
        </a:defRPr>
      </a:lvl6pPr>
      <a:lvl7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Museo Sans Rounded 300"/>
          <a:ea typeface="Museo Sans Rounded 300"/>
          <a:cs typeface="Museo Sans Rounded 300"/>
          <a:sym typeface="Museo Sans Rounded 300"/>
        </a:defRPr>
      </a:lvl7pPr>
      <a:lvl8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Museo Sans Rounded 300"/>
          <a:ea typeface="Museo Sans Rounded 300"/>
          <a:cs typeface="Museo Sans Rounded 300"/>
          <a:sym typeface="Museo Sans Rounded 300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Museo Sans Rounded 300"/>
          <a:ea typeface="Museo Sans Rounded 300"/>
          <a:cs typeface="Museo Sans Rounded 300"/>
          <a:sym typeface="Museo Sans Rounded 300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test@midcounties.coop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support.office.com/en-gb/article/sign-in-to-skype-for-business-on-a-mobile-device-4d1b7dfa-5b0b-4868-bae5-25947fb99e6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A71D94-A645-4C94-930C-F4FD99C546A0}"/>
              </a:ext>
            </a:extLst>
          </p:cNvPr>
          <p:cNvSpPr/>
          <p:nvPr/>
        </p:nvSpPr>
        <p:spPr>
          <a:xfrm>
            <a:off x="0" y="0"/>
            <a:ext cx="9157634" cy="6858000"/>
          </a:xfrm>
          <a:prstGeom prst="rect">
            <a:avLst/>
          </a:prstGeom>
          <a:solidFill>
            <a:srgbClr val="74BADB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9C27943-AB46-4C1F-9871-A7F5C80C5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3" y="6208433"/>
            <a:ext cx="1147461" cy="529385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69A10D18-976C-4CA6-B009-C89A594EC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49" y="6354046"/>
            <a:ext cx="5553850" cy="2381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2E73C84-E63B-4BC3-819C-8DA1D28ED8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62" y="280327"/>
            <a:ext cx="1079369" cy="39703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32A0F73-99D0-4AFD-8A14-99D7EEB57E56}"/>
              </a:ext>
            </a:extLst>
          </p:cNvPr>
          <p:cNvGrpSpPr/>
          <p:nvPr/>
        </p:nvGrpSpPr>
        <p:grpSpPr>
          <a:xfrm>
            <a:off x="-13634" y="3406729"/>
            <a:ext cx="9157634" cy="3331089"/>
            <a:chOff x="0" y="2069113"/>
            <a:chExt cx="9157634" cy="33310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23DDC5-BFD7-4AB9-8997-F31751C51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69113"/>
              <a:ext cx="9157634" cy="3331089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4773DE56-CC92-4040-87A0-3387C9012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646" y="4381441"/>
              <a:ext cx="595186" cy="44229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70C261A-A746-408E-9228-E9CECBD4A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4720" y="141524"/>
            <a:ext cx="3988910" cy="1644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5615E-13B1-401B-9903-07AF2C7E8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29035" y="1869956"/>
            <a:ext cx="4497244" cy="185381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DDD31AC-3F7C-4E90-ACE5-3321D0B50D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39" y="2660683"/>
            <a:ext cx="2599827" cy="8039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7A42EF-31CD-40BE-AE47-591743521B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802832" y="888259"/>
            <a:ext cx="2578788" cy="1063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29DE4-0652-4112-BBDF-E2BCF9C4F93F}"/>
              </a:ext>
            </a:extLst>
          </p:cNvPr>
          <p:cNvSpPr txBox="1"/>
          <p:nvPr/>
        </p:nvSpPr>
        <p:spPr>
          <a:xfrm>
            <a:off x="-13634" y="6602431"/>
            <a:ext cx="50707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20190904 Version 1.0</a:t>
            </a:r>
          </a:p>
        </p:txBody>
      </p:sp>
    </p:spTree>
    <p:extLst>
      <p:ext uri="{BB962C8B-B14F-4D97-AF65-F5344CB8AC3E}">
        <p14:creationId xmlns:p14="http://schemas.microsoft.com/office/powerpoint/2010/main" val="20704346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3E6E5D-87A3-4572-AEC0-0E5BA6164433}"/>
              </a:ext>
            </a:extLst>
          </p:cNvPr>
          <p:cNvSpPr/>
          <p:nvPr/>
        </p:nvSpPr>
        <p:spPr>
          <a:xfrm>
            <a:off x="404947" y="3623891"/>
            <a:ext cx="8460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90C7C-77EB-4CC0-B1E8-3E8E5D9D3302}"/>
              </a:ext>
            </a:extLst>
          </p:cNvPr>
          <p:cNvSpPr txBox="1"/>
          <p:nvPr/>
        </p:nvSpPr>
        <p:spPr>
          <a:xfrm>
            <a:off x="404947" y="1003106"/>
            <a:ext cx="83341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24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Install Skype for Business App on your Society’s mobile phone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765D3E-E33D-499B-84B1-B14FE719D787}"/>
              </a:ext>
            </a:extLst>
          </p:cNvPr>
          <p:cNvSpPr/>
          <p:nvPr/>
        </p:nvSpPr>
        <p:spPr>
          <a:xfrm>
            <a:off x="469898" y="1454944"/>
            <a:ext cx="410369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see steps below:</a:t>
            </a:r>
          </a:p>
          <a:p>
            <a:pPr marL="342900" lvl="0" indent="-342900" algn="just">
              <a:buAutoNum type="arabicPeriod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on your work profile</a:t>
            </a:r>
          </a:p>
          <a:p>
            <a:pPr marL="342900" lvl="0" indent="-342900" algn="just">
              <a:buAutoNum type="arabicPeriod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 Play Store</a:t>
            </a:r>
          </a:p>
          <a:p>
            <a:pPr marL="342900" lvl="0" indent="-342900" algn="just">
              <a:buAutoNum type="arabicPeriod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on Skype for Business App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on Install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it is installed, tap Open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on the Narrow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Allow if you wish your mobile phone to have access to your photos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Allow to enable Skype for Business to make and manage calls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Allow to enable Skype for Business to record audio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allow to enable Skype for Business to take pictures and record video.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Allow to enable Skype for Business to access your contacts.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Accept on the Terms of Use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on the Narrow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on your work e-mail address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 your work mobile phone number then click narrow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Scroll through quick start guide then click narrow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are now logged in and ready to go.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>
              <a:buAutoNum type="arabicPeriod" startAt="5"/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8CF8904-C387-4EFD-A677-373CD3CED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64" y="5481724"/>
            <a:ext cx="887402" cy="6090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618986-2B7B-4B3E-AB7D-51F36A1421E9}"/>
              </a:ext>
            </a:extLst>
          </p:cNvPr>
          <p:cNvSpPr txBox="1"/>
          <p:nvPr/>
        </p:nvSpPr>
        <p:spPr>
          <a:xfrm>
            <a:off x="-13634" y="6602431"/>
            <a:ext cx="50707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20190904 Version 1.0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B20665-E22A-43BB-86DB-2FA2780E9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63" y="1514175"/>
            <a:ext cx="1765867" cy="3139320"/>
          </a:xfrm>
          <a:prstGeom prst="rect">
            <a:avLst/>
          </a:prstGeom>
        </p:spPr>
      </p:pic>
      <p:pic>
        <p:nvPicPr>
          <p:cNvPr id="1026" name="Picture 2" descr="Image result for play store app">
            <a:extLst>
              <a:ext uri="{FF2B5EF4-FFF2-40B4-BE49-F238E27FC236}">
                <a16:creationId xmlns:a16="http://schemas.microsoft.com/office/drawing/2014/main" id="{6F36BB5B-5701-4460-95AD-46912D58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10" y="1916607"/>
            <a:ext cx="395736" cy="2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76BD9A-A438-444A-A41F-EFA2CD4D37B1}"/>
              </a:ext>
            </a:extLst>
          </p:cNvPr>
          <p:cNvCxnSpPr>
            <a:cxnSpLocks/>
          </p:cNvCxnSpPr>
          <p:nvPr/>
        </p:nvCxnSpPr>
        <p:spPr>
          <a:xfrm>
            <a:off x="2222770" y="2462001"/>
            <a:ext cx="2932593" cy="440063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474193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3E6E5D-87A3-4572-AEC0-0E5BA6164433}"/>
              </a:ext>
            </a:extLst>
          </p:cNvPr>
          <p:cNvSpPr/>
          <p:nvPr/>
        </p:nvSpPr>
        <p:spPr>
          <a:xfrm>
            <a:off x="404947" y="3623891"/>
            <a:ext cx="8460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690C7C-77EB-4CC0-B1E8-3E8E5D9D3302}"/>
              </a:ext>
            </a:extLst>
          </p:cNvPr>
          <p:cNvSpPr txBox="1"/>
          <p:nvPr/>
        </p:nvSpPr>
        <p:spPr>
          <a:xfrm>
            <a:off x="404947" y="1003106"/>
            <a:ext cx="83341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24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Log into Skype for Business App on your Mobile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618986-2B7B-4B3E-AB7D-51F36A1421E9}"/>
              </a:ext>
            </a:extLst>
          </p:cNvPr>
          <p:cNvSpPr txBox="1"/>
          <p:nvPr/>
        </p:nvSpPr>
        <p:spPr>
          <a:xfrm>
            <a:off x="-13634" y="6602431"/>
            <a:ext cx="50707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20190904 Version 1.0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C46C3B-A27E-4606-B06A-A73F3F1193E8}"/>
              </a:ext>
            </a:extLst>
          </p:cNvPr>
          <p:cNvSpPr/>
          <p:nvPr/>
        </p:nvSpPr>
        <p:spPr>
          <a:xfrm>
            <a:off x="469898" y="1454944"/>
            <a:ext cx="41036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see steps below:</a:t>
            </a:r>
          </a:p>
          <a:p>
            <a:pPr lvl="0" algn="just"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>
              <a:buAutoNum type="arabicPeriod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the Skype for Business App icon to open app</a:t>
            </a:r>
          </a:p>
          <a:p>
            <a:pPr marL="342900" lvl="0" indent="-342900" algn="just">
              <a:buAutoNum type="arabicPeriod"/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Tap on your work e-mail address (for example </a:t>
            </a: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thomas.test@midcounties.coop</a:t>
            </a: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and it is automatically sign in.</a:t>
            </a:r>
          </a:p>
          <a:p>
            <a:pPr marL="342900" lvl="0" indent="-342900" algn="just">
              <a:buAutoNum type="arabicPeriod"/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>
              <a:buAutoNum type="arabicPeriod"/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Please see useful link below:</a:t>
            </a:r>
          </a:p>
          <a:p>
            <a:pPr lvl="0" algn="just"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en-GB" sz="1400">
                <a:solidFill>
                  <a:srgbClr val="535353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Sign in to Skype for Business on mobile device</a:t>
            </a: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>
              <a:buFont typeface="+mj-lt"/>
              <a:buAutoNum type="arabicPeriod" startAt="5"/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tabLst>
                <a:tab pos="457200" algn="l"/>
              </a:tabLst>
            </a:pPr>
            <a:endParaRPr lang="en-GB" sz="1400">
              <a:solidFill>
                <a:srgbClr val="53535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8" name="Picture 4" descr="Image result for skype for business on mobile device">
            <a:extLst>
              <a:ext uri="{FF2B5EF4-FFF2-40B4-BE49-F238E27FC236}">
                <a16:creationId xmlns:a16="http://schemas.microsoft.com/office/drawing/2014/main" id="{FDDDB3D1-3B14-4FF8-81A6-1DE07BD9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47" y="1545437"/>
            <a:ext cx="2512955" cy="446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kype for business on mobile device">
            <a:extLst>
              <a:ext uri="{FF2B5EF4-FFF2-40B4-BE49-F238E27FC236}">
                <a16:creationId xmlns:a16="http://schemas.microsoft.com/office/drawing/2014/main" id="{A6988456-6315-43C5-A521-56D3A9E8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7" y="4174893"/>
            <a:ext cx="3179687" cy="16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kype for business icon on mobile app">
            <a:extLst>
              <a:ext uri="{FF2B5EF4-FFF2-40B4-BE49-F238E27FC236}">
                <a16:creationId xmlns:a16="http://schemas.microsoft.com/office/drawing/2014/main" id="{29FBF583-76DF-465A-9476-6AFBAD3AA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70" y="1666485"/>
            <a:ext cx="1190607" cy="113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450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E919B-D98D-4BBE-A9E7-96129FB4F44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5C6EB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2E73C84-E63B-4BC3-819C-8DA1D28ED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62" y="280327"/>
            <a:ext cx="1079369" cy="3970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C27943-AB46-4C1F-9871-A7F5C80C5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3" y="6208433"/>
            <a:ext cx="1147461" cy="529385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69A10D18-976C-4CA6-B009-C89A594EC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49" y="6354046"/>
            <a:ext cx="5553850" cy="238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C9063C-5F49-4EEA-8F13-FA6DEAA9EB9C}"/>
              </a:ext>
            </a:extLst>
          </p:cNvPr>
          <p:cNvSpPr txBox="1"/>
          <p:nvPr/>
        </p:nvSpPr>
        <p:spPr>
          <a:xfrm>
            <a:off x="-13634" y="6602431"/>
            <a:ext cx="507076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20190904 Version 1.0</a:t>
            </a:r>
          </a:p>
        </p:txBody>
      </p:sp>
    </p:spTree>
    <p:extLst>
      <p:ext uri="{BB962C8B-B14F-4D97-AF65-F5344CB8AC3E}">
        <p14:creationId xmlns:p14="http://schemas.microsoft.com/office/powerpoint/2010/main" val="40452447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AAD19167CD234183E5DE994987AC59" ma:contentTypeVersion="5" ma:contentTypeDescription="Create a new document." ma:contentTypeScope="" ma:versionID="c005b2fbdcd51070a4fe7adc839d4d82">
  <xsd:schema xmlns:xsd="http://www.w3.org/2001/XMLSchema" xmlns:xs="http://www.w3.org/2001/XMLSchema" xmlns:p="http://schemas.microsoft.com/office/2006/metadata/properties" xmlns:ns2="25cd6969-762d-467a-b6b6-d60d73727f07" xmlns:ns3="0e71b7e8-7dbb-4d76-ae00-ddd8c99b91fd" xmlns:ns4="ece415e6-54e6-4af6-9965-07600bd9cc16" targetNamespace="http://schemas.microsoft.com/office/2006/metadata/properties" ma:root="true" ma:fieldsID="d30a11b045b6318f8c3ff25ac3e05f02" ns2:_="" ns3:_="" ns4:_="">
    <xsd:import namespace="25cd6969-762d-467a-b6b6-d60d73727f07"/>
    <xsd:import namespace="0e71b7e8-7dbb-4d76-ae00-ddd8c99b91fd"/>
    <xsd:import namespace="ece415e6-54e6-4af6-9965-07600bd9cc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d6969-762d-467a-b6b6-d60d73727f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1b7e8-7dbb-4d76-ae00-ddd8c99b91f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415e6-54e6-4af6-9965-07600bd9c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5cd6969-762d-467a-b6b6-d60d73727f07">MCOOP-742528174-194</_dlc_DocId>
    <_dlc_DocIdUrl xmlns="25cd6969-762d-467a-b6b6-d60d73727f07">
      <Url>https://midcountiescoop.sharepoint.com/suppsrvc/CIT/ServiceOps/_layouts/15/DocIdRedir.aspx?ID=MCOOP-742528174-194</Url>
      <Description>MCOOP-742528174-194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5F839D9-857C-4E76-B4D7-CCA7DC3D6B67}">
  <ds:schemaRefs>
    <ds:schemaRef ds:uri="0e71b7e8-7dbb-4d76-ae00-ddd8c99b91fd"/>
    <ds:schemaRef ds:uri="25cd6969-762d-467a-b6b6-d60d73727f07"/>
    <ds:schemaRef ds:uri="ece415e6-54e6-4af6-9965-07600bd9cc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C55AE6-DD87-403D-A3B8-5855BDE9A930}">
  <ds:schemaRefs>
    <ds:schemaRef ds:uri="25cd6969-762d-467a-b6b6-d60d73727f07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E9ECFB4-C5AE-4701-A3E4-5FE8EC8AA67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AC47E9C-88F0-4E5F-8612-BA272965EFD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>Midcounties Cooperative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365 is Coming</dc:title>
  <dc:creator>Agnes.Banyai@midcounties.coop</dc:creator>
  <cp:revision>8</cp:revision>
  <dcterms:modified xsi:type="dcterms:W3CDTF">2019-09-11T13:58:36Z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0x010100B1AAD19167CD234183E5DE994987AC59</vt:lpwstr>
  </property>
  <property fmtid="{D5CDD505-2E9C-101B-9397-08002B2CF9AE}" pid="3" name="AuthorIds_UIVersion_5120">
    <vt:lpwstr>14</vt:lpwstr>
  </property>
  <property fmtid="{D5CDD505-2E9C-101B-9397-08002B2CF9AE}" pid="4" name="MSIP_Label_4074e17b-d8d0-4731-945f-6a05a4cc5c34_Enabled">
    <vt:lpwstr>true</vt:lpwstr>
  </property>
  <property fmtid="{D5CDD505-2E9C-101B-9397-08002B2CF9AE}" pid="5" name="MSIP_Label_4074e17b-d8d0-4731-945f-6a05a4cc5c34_SetDate">
    <vt:lpwstr>2019-08-30T11:50:46Z</vt:lpwstr>
  </property>
  <property fmtid="{D5CDD505-2E9C-101B-9397-08002B2CF9AE}" pid="6" name="MSIP_Label_4074e17b-d8d0-4731-945f-6a05a4cc5c34_Method">
    <vt:lpwstr>Standard</vt:lpwstr>
  </property>
  <property fmtid="{D5CDD505-2E9C-101B-9397-08002B2CF9AE}" pid="7" name="MSIP_Label_4074e17b-d8d0-4731-945f-6a05a4cc5c34_Name">
    <vt:lpwstr>4074e17b-d8d0-4731-945f-6a05a4cc5c34</vt:lpwstr>
  </property>
  <property fmtid="{D5CDD505-2E9C-101B-9397-08002B2CF9AE}" pid="8" name="MSIP_Label_4074e17b-d8d0-4731-945f-6a05a4cc5c34_SiteId">
    <vt:lpwstr>a8272d25-1020-438a-a5d0-a38cd3ff38b0</vt:lpwstr>
  </property>
  <property fmtid="{D5CDD505-2E9C-101B-9397-08002B2CF9AE}" pid="9" name="MSIP_Label_4074e17b-d8d0-4731-945f-6a05a4cc5c34_ActionId">
    <vt:lpwstr>07b2d4fb-9cd9-4586-b89c-0000985389d8</vt:lpwstr>
  </property>
  <property fmtid="{D5CDD505-2E9C-101B-9397-08002B2CF9AE}" pid="10" name="_dlc_DocIdItemGuid">
    <vt:lpwstr>624e0fa2-ee1e-4c30-ad7c-06c21e462172</vt:lpwstr>
  </property>
</Properties>
</file>