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933" r:id="rId1"/>
    <p:sldMasterId id="2147485816" r:id="rId2"/>
    <p:sldMasterId id="2147485849" r:id="rId3"/>
    <p:sldMasterId id="2147485869" r:id="rId4"/>
    <p:sldMasterId id="2147485915" r:id="rId5"/>
    <p:sldMasterId id="2147485932" r:id="rId6"/>
    <p:sldMasterId id="2147485983" r:id="rId7"/>
    <p:sldMasterId id="2147485997" r:id="rId8"/>
  </p:sldMasterIdLst>
  <p:notesMasterIdLst>
    <p:notesMasterId r:id="rId11"/>
  </p:notesMasterIdLst>
  <p:handoutMasterIdLst>
    <p:handoutMasterId r:id="rId12"/>
  </p:handoutMasterIdLst>
  <p:sldIdLst>
    <p:sldId id="991" r:id="rId9"/>
    <p:sldId id="992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>
          <p15:clr>
            <a:srgbClr val="A4A3A4"/>
          </p15:clr>
        </p15:guide>
        <p15:guide id="2" pos="2880">
          <p15:clr>
            <a:srgbClr val="A4A3A4"/>
          </p15:clr>
        </p15:guide>
        <p15:guide id="3" pos="306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lebel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FF6600"/>
    <a:srgbClr val="007AC9"/>
    <a:srgbClr val="A4DCFF"/>
    <a:srgbClr val="FF6699"/>
    <a:srgbClr val="0070C0"/>
    <a:srgbClr val="5B8F22"/>
    <a:srgbClr val="4D4F53"/>
    <a:srgbClr val="4F5253"/>
    <a:srgbClr val="E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25C8F-8D03-4C02-9107-6791AB849A09}" v="7" dt="2025-08-05T09:35:53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2" autoAdjust="0"/>
    <p:restoredTop sz="86559" autoAdjust="0"/>
  </p:normalViewPr>
  <p:slideViewPr>
    <p:cSldViewPr snapToGrid="0">
      <p:cViewPr varScale="1">
        <p:scale>
          <a:sx n="82" d="100"/>
          <a:sy n="82" d="100"/>
        </p:scale>
        <p:origin x="1430" y="96"/>
      </p:cViewPr>
      <p:guideLst>
        <p:guide orient="horz" pos="2300"/>
        <p:guide pos="2880"/>
        <p:guide pos="306"/>
        <p:guide pos="2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2" d="100"/>
          <a:sy n="82" d="100"/>
        </p:scale>
        <p:origin x="-1974" y="-2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Walton" userId="8cfe2a00-e959-443e-9a65-fe077a762c21" providerId="ADAL" clId="{07125C8F-8D03-4C02-9107-6791AB849A09}"/>
    <pc:docChg chg="undo custSel modSld">
      <pc:chgData name="Helen Walton" userId="8cfe2a00-e959-443e-9a65-fe077a762c21" providerId="ADAL" clId="{07125C8F-8D03-4C02-9107-6791AB849A09}" dt="2025-08-05T09:39:47.741" v="111" actId="20577"/>
      <pc:docMkLst>
        <pc:docMk/>
      </pc:docMkLst>
      <pc:sldChg chg="addSp delSp modSp mod">
        <pc:chgData name="Helen Walton" userId="8cfe2a00-e959-443e-9a65-fe077a762c21" providerId="ADAL" clId="{07125C8F-8D03-4C02-9107-6791AB849A09}" dt="2025-08-05T09:39:35.952" v="91" actId="20577"/>
        <pc:sldMkLst>
          <pc:docMk/>
          <pc:sldMk cId="2565287215" sldId="991"/>
        </pc:sldMkLst>
        <pc:spChg chg="add mod">
          <ac:chgData name="Helen Walton" userId="8cfe2a00-e959-443e-9a65-fe077a762c21" providerId="ADAL" clId="{07125C8F-8D03-4C02-9107-6791AB849A09}" dt="2025-08-05T09:36:47.884" v="30" actId="208"/>
          <ac:spMkLst>
            <pc:docMk/>
            <pc:sldMk cId="2565287215" sldId="991"/>
            <ac:spMk id="6" creationId="{9EFD1F3E-1747-B2C5-9BE3-DCB2E31A5652}"/>
          </ac:spMkLst>
        </pc:spChg>
        <pc:spChg chg="mod">
          <ac:chgData name="Helen Walton" userId="8cfe2a00-e959-443e-9a65-fe077a762c21" providerId="ADAL" clId="{07125C8F-8D03-4C02-9107-6791AB849A09}" dt="2025-08-05T09:39:35.952" v="91" actId="20577"/>
          <ac:spMkLst>
            <pc:docMk/>
            <pc:sldMk cId="2565287215" sldId="991"/>
            <ac:spMk id="41992" creationId="{00000000-0000-0000-0000-000000000000}"/>
          </ac:spMkLst>
        </pc:spChg>
        <pc:picChg chg="add mod">
          <ac:chgData name="Helen Walton" userId="8cfe2a00-e959-443e-9a65-fe077a762c21" providerId="ADAL" clId="{07125C8F-8D03-4C02-9107-6791AB849A09}" dt="2025-08-05T09:35:09.780" v="17" actId="1076"/>
          <ac:picMkLst>
            <pc:docMk/>
            <pc:sldMk cId="2565287215" sldId="991"/>
            <ac:picMk id="4" creationId="{979A4FD4-ACA5-4EA4-AF55-5D4A8005F402}"/>
          </ac:picMkLst>
        </pc:picChg>
        <pc:picChg chg="del">
          <ac:chgData name="Helen Walton" userId="8cfe2a00-e959-443e-9a65-fe077a762c21" providerId="ADAL" clId="{07125C8F-8D03-4C02-9107-6791AB849A09}" dt="2025-08-05T09:37:58.564" v="34" actId="478"/>
          <ac:picMkLst>
            <pc:docMk/>
            <pc:sldMk cId="2565287215" sldId="991"/>
            <ac:picMk id="63" creationId="{55251F39-6773-4A37-801A-4BA31329F4E3}"/>
          </ac:picMkLst>
        </pc:picChg>
        <pc:picChg chg="del mod">
          <ac:chgData name="Helen Walton" userId="8cfe2a00-e959-443e-9a65-fe077a762c21" providerId="ADAL" clId="{07125C8F-8D03-4C02-9107-6791AB849A09}" dt="2025-08-05T09:18:37.971" v="4" actId="478"/>
          <ac:picMkLst>
            <pc:docMk/>
            <pc:sldMk cId="2565287215" sldId="991"/>
            <ac:picMk id="1026" creationId="{9C157B56-BDB5-4360-BB10-E4278748C8E9}"/>
          </ac:picMkLst>
        </pc:picChg>
        <pc:picChg chg="del">
          <ac:chgData name="Helen Walton" userId="8cfe2a00-e959-443e-9a65-fe077a762c21" providerId="ADAL" clId="{07125C8F-8D03-4C02-9107-6791AB849A09}" dt="2025-08-05T09:37:46.723" v="33" actId="21"/>
          <ac:picMkLst>
            <pc:docMk/>
            <pc:sldMk cId="2565287215" sldId="991"/>
            <ac:picMk id="42032" creationId="{00000000-0000-0000-0000-000000000000}"/>
          </ac:picMkLst>
        </pc:picChg>
      </pc:sldChg>
      <pc:sldChg chg="addSp delSp modSp mod">
        <pc:chgData name="Helen Walton" userId="8cfe2a00-e959-443e-9a65-fe077a762c21" providerId="ADAL" clId="{07125C8F-8D03-4C02-9107-6791AB849A09}" dt="2025-08-05T09:39:47.741" v="111" actId="20577"/>
        <pc:sldMkLst>
          <pc:docMk/>
          <pc:sldMk cId="1679386378" sldId="992"/>
        </pc:sldMkLst>
        <pc:spChg chg="add mod">
          <ac:chgData name="Helen Walton" userId="8cfe2a00-e959-443e-9a65-fe077a762c21" providerId="ADAL" clId="{07125C8F-8D03-4C02-9107-6791AB849A09}" dt="2025-08-05T09:36:38.083" v="29" actId="2085"/>
          <ac:spMkLst>
            <pc:docMk/>
            <pc:sldMk cId="1679386378" sldId="992"/>
            <ac:spMk id="2" creationId="{D1EF4651-206E-44F5-572B-EED2E8E6357B}"/>
          </ac:spMkLst>
        </pc:spChg>
        <pc:spChg chg="mod">
          <ac:chgData name="Helen Walton" userId="8cfe2a00-e959-443e-9a65-fe077a762c21" providerId="ADAL" clId="{07125C8F-8D03-4C02-9107-6791AB849A09}" dt="2025-08-05T09:39:47.741" v="111" actId="20577"/>
          <ac:spMkLst>
            <pc:docMk/>
            <pc:sldMk cId="1679386378" sldId="992"/>
            <ac:spMk id="41992" creationId="{00000000-0000-0000-0000-000000000000}"/>
          </ac:spMkLst>
        </pc:spChg>
        <pc:spChg chg="mod">
          <ac:chgData name="Helen Walton" userId="8cfe2a00-e959-443e-9a65-fe077a762c21" providerId="ADAL" clId="{07125C8F-8D03-4C02-9107-6791AB849A09}" dt="2025-08-04T12:33:49.791" v="0" actId="313"/>
          <ac:spMkLst>
            <pc:docMk/>
            <pc:sldMk cId="1679386378" sldId="992"/>
            <ac:spMk id="41999" creationId="{00000000-0000-0000-0000-000000000000}"/>
          </ac:spMkLst>
        </pc:spChg>
        <pc:spChg chg="mod">
          <ac:chgData name="Helen Walton" userId="8cfe2a00-e959-443e-9a65-fe077a762c21" providerId="ADAL" clId="{07125C8F-8D03-4C02-9107-6791AB849A09}" dt="2025-08-05T09:37:37.026" v="32" actId="14100"/>
          <ac:spMkLst>
            <pc:docMk/>
            <pc:sldMk cId="1679386378" sldId="992"/>
            <ac:spMk id="42010" creationId="{00000000-0000-0000-0000-000000000000}"/>
          </ac:spMkLst>
        </pc:spChg>
        <pc:picChg chg="add mod">
          <ac:chgData name="Helen Walton" userId="8cfe2a00-e959-443e-9a65-fe077a762c21" providerId="ADAL" clId="{07125C8F-8D03-4C02-9107-6791AB849A09}" dt="2025-08-05T09:36:15.323" v="28" actId="14100"/>
          <ac:picMkLst>
            <pc:docMk/>
            <pc:sldMk cId="1679386378" sldId="992"/>
            <ac:picMk id="8" creationId="{F145D682-523F-5915-97DA-91497818B79C}"/>
          </ac:picMkLst>
        </pc:picChg>
        <pc:picChg chg="del">
          <ac:chgData name="Helen Walton" userId="8cfe2a00-e959-443e-9a65-fe077a762c21" providerId="ADAL" clId="{07125C8F-8D03-4C02-9107-6791AB849A09}" dt="2025-08-05T09:37:32.235" v="31" actId="478"/>
          <ac:picMkLst>
            <pc:docMk/>
            <pc:sldMk cId="1679386378" sldId="992"/>
            <ac:picMk id="4203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25E5901-C9E4-4CF0-830D-20523D76740A}" type="datetime1">
              <a:rPr lang="en-US"/>
              <a:pPr>
                <a:defRPr/>
              </a:pPr>
              <a:t>8/5/2025</a:t>
            </a:fld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E951D1F-6243-4FC3-BAD3-2A653AD99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30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02334EF-9102-488C-884A-33B2974FEE59}" type="datetime1">
              <a:rPr lang="en-US"/>
              <a:pPr>
                <a:defRPr/>
              </a:pPr>
              <a:t>8/5/2025</a:t>
            </a:fld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3" y="4862141"/>
            <a:ext cx="5678154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59EB95D-5015-4A17-B1D7-CDAB7E00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0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33120-6EC6-49C2-BF16-51FE42F9A6E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33120-6EC6-49C2-BF16-51FE42F9A6E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png"/><Relationship Id="rId1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image" Target="../media/image19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19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19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2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640261"/>
            <a:ext cx="8669867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ECOLAB_Logo_Tagline_StackedPMS30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61531"/>
            <a:ext cx="4334934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8599" y="5004332"/>
            <a:ext cx="8669867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576247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96973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96973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1259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01601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01599" y="1236133"/>
            <a:ext cx="1463193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3095642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458868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608172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1594641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7577880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596814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09202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57766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82453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4587240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219198" y="2384778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boxes—formatting to fit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1259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913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787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266587905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2467" y="1374775"/>
            <a:ext cx="8605308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770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ansitionTitle_bkgdKO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colab_Logo_4c_revise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7010400" y="12700"/>
            <a:ext cx="2133600" cy="393700"/>
          </a:xfrm>
          <a:prstGeom prst="rect">
            <a:avLst/>
          </a:prstGeom>
        </p:spPr>
        <p:txBody>
          <a:bodyPr lIns="0" tIns="91440" rIns="182880" bIns="91440"/>
          <a:lstStyle/>
          <a:p>
            <a:pPr algn="r">
              <a:defRPr/>
            </a:pPr>
            <a:fld id="{A95D5FCC-1F1D-410E-87F7-DE44291B74FD}" type="slidenum">
              <a:rPr lang="en-US" sz="1200">
                <a:solidFill>
                  <a:srgbClr val="616365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16365"/>
              </a:solidFill>
              <a:ea typeface="ＭＳ Ｐゴシック" charset="-128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490" y="2405063"/>
            <a:ext cx="7772400" cy="1471612"/>
          </a:xfrm>
        </p:spPr>
        <p:txBody>
          <a:bodyPr anchor="b"/>
          <a:lstStyle>
            <a:lvl1pPr>
              <a:defRPr sz="4000" b="1">
                <a:solidFill>
                  <a:srgbClr val="0051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490" y="3998913"/>
            <a:ext cx="6402388" cy="17510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9494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31259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251846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51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73185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59975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177758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991550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99687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447403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07854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08767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0847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01601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01599" y="1236133"/>
            <a:ext cx="1463193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3095642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458868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608172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1594641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7577880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596814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309202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757766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6082453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4587240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219198" y="2384778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chemeClr val="bg1"/>
                </a:solidFill>
              </a:rPr>
              <a:t>Multiple photos with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boxes—formatting</a:t>
            </a:r>
            <a:r>
              <a:rPr lang="en-US" sz="2000" baseline="0" dirty="0">
                <a:solidFill>
                  <a:srgbClr val="FFFFFF"/>
                </a:solidFill>
              </a:rPr>
              <a:t> to fit layout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1259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913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787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2665879050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2377800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5"/>
          <a:stretch/>
        </p:blipFill>
        <p:spPr bwMode="auto">
          <a:xfrm>
            <a:off x="7981948" y="6168537"/>
            <a:ext cx="1162051" cy="6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813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4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74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147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543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414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266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38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50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19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2467" y="1374775"/>
            <a:ext cx="8605308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077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BF65D-EFA0-490F-98EF-77EFD91D152F}" type="datetimeFigureOut">
              <a:rPr lang="en-GB" smtClean="0"/>
              <a:pPr/>
              <a:t>05/08/2025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A9D5-B935-4F49-A62A-37B51DEBF8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39592"/>
            <a:ext cx="8669338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005266"/>
            <a:ext cx="8669867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4428595"/>
            <a:ext cx="43433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2" descr="Ecolab_Logo_4c_revised.gi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769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6999" y="2362202"/>
            <a:ext cx="8916078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532" y="4411134"/>
            <a:ext cx="8916078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chemeClr val="accent1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28599" y="4691063"/>
            <a:ext cx="8669867" cy="11763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13" name="Picture 2" descr="Ecolab_Logo_4c_revised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126999" y="2362202"/>
            <a:ext cx="8916078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8532" y="4411134"/>
            <a:ext cx="8916078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2" descr="Ecolab_Logo_4c_revised.gi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3609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equa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OLAB_Logo_Tagline_StackedPMS30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48032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20" name="Picture 19" descr="Equation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21" name="Picture 20" descr="Equation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22" name="Picture 21" descr="Equation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23" name="Picture 22" descr="Equation_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28" name="Picture 27" descr="Equation_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29" name="Picture 28" descr="Equation_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30" name="Picture 29" descr="Equation_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31" name="Picture 30" descr="Equation_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32" name="Picture 31" descr="Equation_9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36538" y="4140194"/>
            <a:ext cx="6054725" cy="651934"/>
          </a:xfr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Title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99200" y="4140194"/>
            <a:ext cx="2599797" cy="651934"/>
          </a:xfrm>
          <a:ln>
            <a:noFill/>
          </a:ln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r>
              <a:rPr lang="en-US" dirty="0"/>
              <a:t>Day Month 2014</a:t>
            </a:r>
          </a:p>
        </p:txBody>
      </p:sp>
      <p:pic>
        <p:nvPicPr>
          <p:cNvPr id="35" name="Picture 34" descr="Equation_1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62" y="5157917"/>
            <a:ext cx="1809005" cy="269108"/>
          </a:xfrm>
          <a:prstGeom prst="rect">
            <a:avLst/>
          </a:prstGeom>
        </p:spPr>
      </p:pic>
      <p:pic>
        <p:nvPicPr>
          <p:cNvPr id="36" name="Picture 35" descr="Equation_1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7" y="5435599"/>
            <a:ext cx="911420" cy="318380"/>
          </a:xfrm>
          <a:prstGeom prst="rect">
            <a:avLst/>
          </a:prstGeom>
        </p:spPr>
      </p:pic>
      <p:pic>
        <p:nvPicPr>
          <p:cNvPr id="38" name="Picture 37" descr="Equation_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66" y="6129141"/>
            <a:ext cx="1832034" cy="306956"/>
          </a:xfrm>
          <a:prstGeom prst="rect">
            <a:avLst/>
          </a:prstGeom>
        </p:spPr>
      </p:pic>
      <p:pic>
        <p:nvPicPr>
          <p:cNvPr id="40" name="Picture 39" descr="Equation_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76" y="5061364"/>
            <a:ext cx="1802226" cy="418642"/>
          </a:xfrm>
          <a:prstGeom prst="rect">
            <a:avLst/>
          </a:prstGeom>
        </p:spPr>
      </p:pic>
      <p:pic>
        <p:nvPicPr>
          <p:cNvPr id="41" name="Picture 40" descr="Equation_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842937"/>
            <a:ext cx="1907524" cy="250116"/>
          </a:xfrm>
          <a:prstGeom prst="rect">
            <a:avLst/>
          </a:prstGeom>
        </p:spPr>
      </p:pic>
      <p:pic>
        <p:nvPicPr>
          <p:cNvPr id="42" name="Picture 41" descr="Equation_5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5521121"/>
            <a:ext cx="1800838" cy="351900"/>
          </a:xfrm>
          <a:prstGeom prst="rect">
            <a:avLst/>
          </a:prstGeom>
        </p:spPr>
      </p:pic>
      <p:pic>
        <p:nvPicPr>
          <p:cNvPr id="25" name="Picture 24" descr="ECOLAB_Logo_Tagline_StackedPMS300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7" name="Picture 36" descr="Equation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9" name="Picture 38" descr="Equation_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43" name="Picture 42" descr="Equation_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44" name="Picture 43" descr="Equation_4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45" name="Picture 44" descr="Equation_5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46" name="Picture 45" descr="Equation_6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47" name="Picture 46" descr="Equation_7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48" name="Picture 47" descr="Equation_8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49" name="Picture 48" descr="Equation_9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50" name="Picture 49" descr="Equation_10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62" y="5157917"/>
            <a:ext cx="1809005" cy="269108"/>
          </a:xfrm>
          <a:prstGeom prst="rect">
            <a:avLst/>
          </a:prstGeom>
        </p:spPr>
      </p:pic>
      <p:pic>
        <p:nvPicPr>
          <p:cNvPr id="51" name="Picture 50" descr="Equation_11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7" y="5435599"/>
            <a:ext cx="911420" cy="318380"/>
          </a:xfrm>
          <a:prstGeom prst="rect">
            <a:avLst/>
          </a:prstGeom>
        </p:spPr>
      </p:pic>
      <p:pic>
        <p:nvPicPr>
          <p:cNvPr id="52" name="Picture 51" descr="Equation_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66" y="6129141"/>
            <a:ext cx="1832034" cy="306956"/>
          </a:xfrm>
          <a:prstGeom prst="rect">
            <a:avLst/>
          </a:prstGeom>
        </p:spPr>
      </p:pic>
      <p:pic>
        <p:nvPicPr>
          <p:cNvPr id="53" name="Picture 52" descr="Equation_3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76" y="5061364"/>
            <a:ext cx="1802226" cy="418642"/>
          </a:xfrm>
          <a:prstGeom prst="rect">
            <a:avLst/>
          </a:prstGeom>
        </p:spPr>
      </p:pic>
      <p:pic>
        <p:nvPicPr>
          <p:cNvPr id="54" name="Picture 53" descr="Equation_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842937"/>
            <a:ext cx="1907524" cy="250116"/>
          </a:xfrm>
          <a:prstGeom prst="rect">
            <a:avLst/>
          </a:prstGeom>
        </p:spPr>
      </p:pic>
      <p:pic>
        <p:nvPicPr>
          <p:cNvPr id="55" name="Picture 54" descr="Equation_5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5521121"/>
            <a:ext cx="1800838" cy="35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841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666070"/>
            <a:ext cx="5949419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85246" y="278129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666070"/>
            <a:ext cx="5949419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85246" y="278129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895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5949419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31" name="Picture 30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2" name="Picture 31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33" name="Picture 32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34" name="Picture 33" descr="Equation_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35" name="Picture 34" descr="Equation_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36" name="Picture 35" descr="Equation_6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37" name="Picture 36" descr="Equation_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38" name="Picture 37" descr="Equation_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39" name="Picture 38" descr="Equation_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0" name="Picture 39" descr="Equation_10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41" name="Picture 40" descr="Equation_1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42" name="Picture 41" descr="Equation_1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43" name="Picture 42" descr="Equation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44" name="Picture 43" descr="Equation_13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61" name="Picture 60" descr="Equation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62" name="Picture 61" descr="Equation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63" name="Picture 62" descr="Equation_5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4" name="Picture 23" descr="Equation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27" name="Picture 26" descr="Equation_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28" name="Picture 27" descr="Equation_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29" name="Picture 28" descr="Equation_4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30" name="Picture 29" descr="Equation_5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45" name="Picture 44" descr="Equation_6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46" name="Picture 45" descr="Equation_7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47" name="Picture 46" descr="Equation_8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48" name="Picture 47" descr="Equation_9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9" name="Picture 48" descr="Equation_10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50" name="Picture 49" descr="Equation_11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51" name="Picture 50" descr="Equation_1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52" name="Picture 51" descr="Equation_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53" name="Picture 52" descr="Equation_13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54" name="Picture 53" descr="Equation_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55" name="Picture 54" descr="Equation_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56" name="Picture 55" descr="Equation_5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750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centered_eq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eople+Technology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723" y="3220512"/>
            <a:ext cx="290597" cy="474134"/>
          </a:xfrm>
          <a:prstGeom prst="rect">
            <a:avLst/>
          </a:prstGeom>
        </p:spPr>
      </p:pic>
      <p:pic>
        <p:nvPicPr>
          <p:cNvPr id="30" name="Picture 29" descr="People+Technolog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73" y="3186644"/>
            <a:ext cx="1230887" cy="474134"/>
          </a:xfrm>
          <a:prstGeom prst="rect">
            <a:avLst/>
          </a:prstGeom>
        </p:spPr>
      </p:pic>
      <p:pic>
        <p:nvPicPr>
          <p:cNvPr id="31" name="Picture 30" descr="People+Technology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6855" y="3186644"/>
            <a:ext cx="2020967" cy="474134"/>
          </a:xfrm>
          <a:prstGeom prst="rect">
            <a:avLst/>
          </a:prstGeom>
        </p:spPr>
      </p:pic>
      <p:pic>
        <p:nvPicPr>
          <p:cNvPr id="32" name="Picture 31" descr="People+Technology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80"/>
          <a:stretch/>
        </p:blipFill>
        <p:spPr>
          <a:xfrm>
            <a:off x="4811182" y="3220512"/>
            <a:ext cx="264178" cy="4741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14938" y="2616198"/>
            <a:ext cx="3657600" cy="1566863"/>
          </a:xfrm>
        </p:spPr>
        <p:txBody>
          <a:bodyPr lIns="0" tIns="0" rIns="0" bIns="0" anchor="ctr" anchorCtr="0"/>
          <a:lstStyle>
            <a:lvl1pPr marL="0" indent="0">
              <a:buNone/>
              <a:defRPr sz="3200" b="1" cap="all">
                <a:solidFill>
                  <a:schemeClr val="accent1"/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37" name="Picture 36" descr="Equation_1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38" name="Picture 37" descr="Equation_1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39" name="Picture 38" descr="Equation_1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40" name="Picture 39" descr="Equation_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41" name="Picture 40" descr="Equation_13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42" name="Picture 41" descr="Equation_3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43" name="Picture 42" descr="Equation_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44" name="Picture 43" descr="Equation_5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pic>
        <p:nvPicPr>
          <p:cNvPr id="45" name="Picture 44" descr="Equation_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46" name="Picture 45" descr="Equation_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47" name="Picture 46" descr="Equation_3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48" name="Picture 47" descr="Equation_4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49" name="Picture 48" descr="Equation_5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50" name="Picture 49" descr="Equation_6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69" name="Picture 68" descr="Equation_7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70" name="Picture 69" descr="Equation_8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72" name="Picture 71" descr="Equation_9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7" name="Picture 26" descr="People+Technology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9723" y="3220512"/>
            <a:ext cx="290597" cy="474134"/>
          </a:xfrm>
          <a:prstGeom prst="rect">
            <a:avLst/>
          </a:prstGeom>
        </p:spPr>
      </p:pic>
      <p:pic>
        <p:nvPicPr>
          <p:cNvPr id="34" name="Picture 33" descr="People+Technology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73" y="3186644"/>
            <a:ext cx="1230887" cy="474134"/>
          </a:xfrm>
          <a:prstGeom prst="rect">
            <a:avLst/>
          </a:prstGeom>
        </p:spPr>
      </p:pic>
      <p:pic>
        <p:nvPicPr>
          <p:cNvPr id="35" name="Picture 34" descr="People+Technology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6855" y="3186644"/>
            <a:ext cx="2020967" cy="474134"/>
          </a:xfrm>
          <a:prstGeom prst="rect">
            <a:avLst/>
          </a:prstGeom>
        </p:spPr>
      </p:pic>
      <p:pic>
        <p:nvPicPr>
          <p:cNvPr id="36" name="Picture 35" descr="People+Technology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80"/>
          <a:stretch/>
        </p:blipFill>
        <p:spPr>
          <a:xfrm>
            <a:off x="4811182" y="3220512"/>
            <a:ext cx="264178" cy="474134"/>
          </a:xfrm>
          <a:prstGeom prst="rect">
            <a:avLst/>
          </a:prstGeom>
        </p:spPr>
      </p:pic>
      <p:pic>
        <p:nvPicPr>
          <p:cNvPr id="52" name="Picture 51" descr="Equation_10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53" name="Picture 52" descr="Equation_11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54" name="Picture 53" descr="Equation_12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55" name="Picture 54" descr="Equation_2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56" name="Picture 55" descr="Equation_13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57" name="Picture 56" descr="Equation_3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58" name="Picture 57" descr="Equation_1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59" name="Picture 58" descr="Equation_5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pic>
        <p:nvPicPr>
          <p:cNvPr id="60" name="Picture 59" descr="Equation_1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61" name="Picture 60" descr="Equation_2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62" name="Picture 61" descr="Equation_3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63" name="Picture 62" descr="Equation_4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64" name="Picture 63" descr="Equation_5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65" name="Picture 64" descr="Equation_6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66" name="Picture 65" descr="Equation_7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67" name="Picture 66" descr="Equation_8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68" name="Picture 67" descr="Equation_9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sp>
        <p:nvSpPr>
          <p:cNvPr id="71" name="Rectangle 70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62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centered_equ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eople+Technology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5456" y="3220512"/>
            <a:ext cx="290597" cy="474134"/>
          </a:xfrm>
          <a:prstGeom prst="rect">
            <a:avLst/>
          </a:prstGeom>
        </p:spPr>
      </p:pic>
      <p:pic>
        <p:nvPicPr>
          <p:cNvPr id="30" name="Picture 29" descr="People+Technology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06" y="3186644"/>
            <a:ext cx="1230887" cy="474134"/>
          </a:xfrm>
          <a:prstGeom prst="rect">
            <a:avLst/>
          </a:prstGeom>
        </p:spPr>
      </p:pic>
      <p:pic>
        <p:nvPicPr>
          <p:cNvPr id="31" name="Picture 30" descr="People+Technology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2588" y="3186644"/>
            <a:ext cx="2020967" cy="474134"/>
          </a:xfrm>
          <a:prstGeom prst="rect">
            <a:avLst/>
          </a:prstGeom>
        </p:spPr>
      </p:pic>
      <p:pic>
        <p:nvPicPr>
          <p:cNvPr id="32" name="Picture 31" descr="People+Technology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80"/>
          <a:stretch/>
        </p:blipFill>
        <p:spPr>
          <a:xfrm>
            <a:off x="4116915" y="3220512"/>
            <a:ext cx="264178" cy="4741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20671" y="2616198"/>
            <a:ext cx="4360862" cy="1566863"/>
          </a:xfrm>
        </p:spPr>
        <p:txBody>
          <a:bodyPr lIns="0" tIns="0" rIns="0" bIns="0" anchor="ctr" anchorCtr="0"/>
          <a:lstStyle>
            <a:lvl1pPr marL="0" indent="0">
              <a:buNone/>
              <a:defRPr sz="3200" b="1" cap="all">
                <a:solidFill>
                  <a:schemeClr val="accent1"/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36" name="Picture 35" descr="Equation_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37" name="Picture 36" descr="Equation_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38" name="Picture 37" descr="Equation_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39" name="Picture 38" descr="Equation_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40" name="Picture 39" descr="Equation_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41" name="Picture 40" descr="Equation_6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42" name="Picture 41" descr="Equation_7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43" name="Picture 42" descr="Equation_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44" name="Picture 43" descr="Equation_9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45" name="Picture 44" descr="Equation_10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46" name="Picture 45" descr="Equation_11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47" name="Picture 46" descr="Equation_12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48" name="Picture 47" descr="Equation_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68" name="Picture 67" descr="Equation_13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69" name="Picture 68" descr="Equation_3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70" name="Picture 69" descr="Equation_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71" name="Picture 70" descr="Equation_5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3" name="Picture 32" descr="People+Technology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5456" y="3220512"/>
            <a:ext cx="290597" cy="474134"/>
          </a:xfrm>
          <a:prstGeom prst="rect">
            <a:avLst/>
          </a:prstGeom>
        </p:spPr>
      </p:pic>
      <p:pic>
        <p:nvPicPr>
          <p:cNvPr id="34" name="Picture 33" descr="People+Technology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06" y="3186644"/>
            <a:ext cx="1230887" cy="474134"/>
          </a:xfrm>
          <a:prstGeom prst="rect">
            <a:avLst/>
          </a:prstGeom>
        </p:spPr>
      </p:pic>
      <p:pic>
        <p:nvPicPr>
          <p:cNvPr id="35" name="Picture 34" descr="People+Technology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2588" y="3186644"/>
            <a:ext cx="2020967" cy="474134"/>
          </a:xfrm>
          <a:prstGeom prst="rect">
            <a:avLst/>
          </a:prstGeom>
        </p:spPr>
      </p:pic>
      <p:pic>
        <p:nvPicPr>
          <p:cNvPr id="50" name="Picture 49" descr="People+Technology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80"/>
          <a:stretch/>
        </p:blipFill>
        <p:spPr>
          <a:xfrm>
            <a:off x="4116915" y="3220512"/>
            <a:ext cx="264178" cy="474134"/>
          </a:xfrm>
          <a:prstGeom prst="rect">
            <a:avLst/>
          </a:prstGeom>
        </p:spPr>
      </p:pic>
      <p:pic>
        <p:nvPicPr>
          <p:cNvPr id="51" name="Picture 50" descr="Equation_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44" y="1948270"/>
            <a:ext cx="1907524" cy="250116"/>
          </a:xfrm>
          <a:prstGeom prst="rect">
            <a:avLst/>
          </a:prstGeom>
        </p:spPr>
      </p:pic>
      <p:pic>
        <p:nvPicPr>
          <p:cNvPr id="52" name="Picture 51" descr="Equation_2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" y="405675"/>
            <a:ext cx="1832034" cy="306956"/>
          </a:xfrm>
          <a:prstGeom prst="rect">
            <a:avLst/>
          </a:prstGeom>
        </p:spPr>
      </p:pic>
      <p:pic>
        <p:nvPicPr>
          <p:cNvPr id="53" name="Picture 52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74" y="506300"/>
            <a:ext cx="1802226" cy="418642"/>
          </a:xfrm>
          <a:prstGeom prst="rect">
            <a:avLst/>
          </a:prstGeom>
        </p:spPr>
      </p:pic>
      <p:pic>
        <p:nvPicPr>
          <p:cNvPr id="54" name="Picture 53" descr="Equation_4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2" y="1849091"/>
            <a:ext cx="2062994" cy="319784"/>
          </a:xfrm>
          <a:prstGeom prst="rect">
            <a:avLst/>
          </a:prstGeom>
        </p:spPr>
      </p:pic>
      <p:pic>
        <p:nvPicPr>
          <p:cNvPr id="55" name="Picture 54" descr="Equation_5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7" y="357037"/>
            <a:ext cx="2054840" cy="401534"/>
          </a:xfrm>
          <a:prstGeom prst="rect">
            <a:avLst/>
          </a:prstGeom>
        </p:spPr>
      </p:pic>
      <p:pic>
        <p:nvPicPr>
          <p:cNvPr id="56" name="Picture 55" descr="Equation_6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3" y="1120214"/>
            <a:ext cx="1748054" cy="731772"/>
          </a:xfrm>
          <a:prstGeom prst="rect">
            <a:avLst/>
          </a:prstGeom>
        </p:spPr>
      </p:pic>
      <p:pic>
        <p:nvPicPr>
          <p:cNvPr id="57" name="Picture 56" descr="Equation_7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61" y="1908009"/>
            <a:ext cx="1846906" cy="292376"/>
          </a:xfrm>
          <a:prstGeom prst="rect">
            <a:avLst/>
          </a:prstGeom>
        </p:spPr>
      </p:pic>
      <p:pic>
        <p:nvPicPr>
          <p:cNvPr id="58" name="Picture 57" descr="Equation_8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84" y="1152276"/>
            <a:ext cx="1714516" cy="449524"/>
          </a:xfrm>
          <a:prstGeom prst="rect">
            <a:avLst/>
          </a:prstGeom>
        </p:spPr>
      </p:pic>
      <p:pic>
        <p:nvPicPr>
          <p:cNvPr id="59" name="Picture 58" descr="Equation_9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74" y="778672"/>
            <a:ext cx="2042828" cy="880798"/>
          </a:xfrm>
          <a:prstGeom prst="rect">
            <a:avLst/>
          </a:prstGeom>
        </p:spPr>
      </p:pic>
      <p:pic>
        <p:nvPicPr>
          <p:cNvPr id="60" name="Picture 59" descr="Equation_10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9" y="4776920"/>
            <a:ext cx="1809005" cy="269108"/>
          </a:xfrm>
          <a:prstGeom prst="rect">
            <a:avLst/>
          </a:prstGeom>
        </p:spPr>
      </p:pic>
      <p:pic>
        <p:nvPicPr>
          <p:cNvPr id="61" name="Picture 60" descr="Equation_11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57" y="5672667"/>
            <a:ext cx="911420" cy="318380"/>
          </a:xfrm>
          <a:prstGeom prst="rect">
            <a:avLst/>
          </a:prstGeom>
        </p:spPr>
      </p:pic>
      <p:pic>
        <p:nvPicPr>
          <p:cNvPr id="62" name="Picture 61" descr="Equation_12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66" y="4726477"/>
            <a:ext cx="1167232" cy="759923"/>
          </a:xfrm>
          <a:prstGeom prst="rect">
            <a:avLst/>
          </a:prstGeom>
        </p:spPr>
      </p:pic>
      <p:pic>
        <p:nvPicPr>
          <p:cNvPr id="63" name="Picture 62" descr="Equation_2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34" y="5104674"/>
            <a:ext cx="1832034" cy="306956"/>
          </a:xfrm>
          <a:prstGeom prst="rect">
            <a:avLst/>
          </a:prstGeom>
        </p:spPr>
      </p:pic>
      <p:pic>
        <p:nvPicPr>
          <p:cNvPr id="64" name="Picture 63" descr="Equation_13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289" y="5698067"/>
            <a:ext cx="2536744" cy="334289"/>
          </a:xfrm>
          <a:prstGeom prst="rect">
            <a:avLst/>
          </a:prstGeom>
        </p:spPr>
      </p:pic>
      <p:pic>
        <p:nvPicPr>
          <p:cNvPr id="65" name="Picture 64" descr="Equation_3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6" y="5069833"/>
            <a:ext cx="1802226" cy="418642"/>
          </a:xfrm>
          <a:prstGeom prst="rect">
            <a:avLst/>
          </a:prstGeom>
        </p:spPr>
      </p:pic>
      <p:pic>
        <p:nvPicPr>
          <p:cNvPr id="66" name="Picture 65" descr="Equation_1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44" y="5741337"/>
            <a:ext cx="1907524" cy="250116"/>
          </a:xfrm>
          <a:prstGeom prst="rect">
            <a:avLst/>
          </a:prstGeom>
        </p:spPr>
      </p:pic>
      <p:pic>
        <p:nvPicPr>
          <p:cNvPr id="67" name="Picture 66" descr="Equation_5.pn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95" y="4606721"/>
            <a:ext cx="1800838" cy="351900"/>
          </a:xfrm>
          <a:prstGeom prst="rect">
            <a:avLst/>
          </a:prstGeom>
        </p:spPr>
      </p:pic>
      <p:sp>
        <p:nvSpPr>
          <p:cNvPr id="72" name="Rectangle 71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4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575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0623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7682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80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8226954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379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74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 anchorCtr="0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829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5695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1492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07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66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81000"/>
            <a:ext cx="8357616" cy="603504"/>
          </a:xfrm>
        </p:spPr>
        <p:txBody>
          <a:bodyPr>
            <a:noAutofit/>
          </a:bodyPr>
          <a:lstStyle>
            <a:lvl1pPr>
              <a:defRPr sz="3200" b="0">
                <a:solidFill>
                  <a:srgbClr val="007A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FFFA7-31E8-4E2F-AA7C-01E38D7C2C82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1"/>
            <a:ext cx="8534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05435" y="1527176"/>
            <a:ext cx="7306236" cy="46495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2"/>
          </p:nvPr>
        </p:nvSpPr>
        <p:spPr>
          <a:xfrm>
            <a:off x="322556" y="1027114"/>
            <a:ext cx="7969188" cy="344486"/>
          </a:xfrm>
        </p:spPr>
        <p:txBody>
          <a:bodyPr/>
          <a:lstStyle>
            <a:lvl1pPr marL="0" marR="0" indent="0" algn="l" defTabSz="10239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59BB-8811-45CE-927C-51CEF792C015}" type="slidenum">
              <a:rPr lang="en-US">
                <a:solidFill>
                  <a:srgbClr val="4D4F53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89453"/>
      </p:ext>
    </p:extLst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ansitionTitle_bkgdKO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colab_Logo_4c_revis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 smtClean="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721374"/>
      </p:ext>
    </p:extLst>
  </p:cSld>
  <p:clrMapOvr>
    <a:masterClrMapping/>
  </p:clrMapOvr>
  <p:transition>
    <p:fad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-for-blue-divi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6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7010400" y="12700"/>
            <a:ext cx="2133600" cy="393700"/>
          </a:xfrm>
          <a:prstGeom prst="rect">
            <a:avLst/>
          </a:prstGeom>
        </p:spPr>
        <p:txBody>
          <a:bodyPr lIns="0" tIns="91440" rIns="182880" bIns="9144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72EE4A-083B-4690-BDC0-0AFF5B15910D}" type="slidenum">
              <a:rPr lang="en-US" sz="1200">
                <a:solidFill>
                  <a:srgbClr val="616365"/>
                </a:solidFill>
                <a:latin typeface="Arial"/>
                <a:ea typeface="ＭＳ Ｐゴシック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rgbClr val="616365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6" descr="ECOLAB_tagline_recommen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6003925"/>
            <a:ext cx="1854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57200" y="2005013"/>
            <a:ext cx="8186738" cy="1730375"/>
          </a:xfrm>
        </p:spPr>
        <p:txBody>
          <a:bodyPr anchor="b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44913"/>
            <a:ext cx="4910138" cy="1414462"/>
          </a:xfrm>
          <a:noFill/>
          <a:ln>
            <a:miter lim="800000"/>
            <a:headEnd/>
            <a:tailEnd/>
          </a:ln>
        </p:spPr>
        <p:txBody>
          <a:bodyPr lIns="91440"/>
          <a:lstStyle>
            <a:lvl1pPr>
              <a:buNone/>
              <a:defRPr>
                <a:solidFill>
                  <a:srgbClr val="00B5FD"/>
                </a:solidFill>
              </a:defRPr>
            </a:lvl1pPr>
          </a:lstStyle>
          <a:p>
            <a:r>
              <a:rPr lang="en-US" dirty="0"/>
              <a:t>Click Here to Insert Client 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39700" y="6527800"/>
            <a:ext cx="696913" cy="153988"/>
          </a:xfrm>
        </p:spPr>
        <p:txBody>
          <a:bodyPr wrap="square" lIns="0" tIns="0" rIns="0" bIns="0" numCol="1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61636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27E4E39-903D-418A-A314-29E9AC54E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506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0476" y="3131903"/>
            <a:ext cx="4581819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15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824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640261"/>
            <a:ext cx="8669867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19" name="Picture 18" descr="ECOLAB_Logo_Tagline_StackedPMS30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61531"/>
            <a:ext cx="4334934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8599" y="5004332"/>
            <a:ext cx="8669867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08441324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COLAB_Logo_Tagline_StackedPMS30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39592"/>
            <a:ext cx="8669338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005266"/>
            <a:ext cx="8669867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4428595"/>
            <a:ext cx="43433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9999168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8226954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98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0476" y="3131903"/>
            <a:ext cx="4581819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15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717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6695" y="2944633"/>
            <a:ext cx="3903898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954889" y="36312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4D4F53"/>
              </a:solidFill>
              <a:latin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42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765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731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8" y="1161858"/>
            <a:ext cx="8919129" cy="505273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532467" y="2647244"/>
            <a:ext cx="6155266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rgbClr val="FFFFFF"/>
                </a:solidFill>
              </a:rPr>
              <a:t>1 photo or graphic/no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54722271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7175"/>
            <a:ext cx="4704292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274733" y="1161858"/>
            <a:ext cx="3754463" cy="50527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5359398" y="2647244"/>
            <a:ext cx="3581404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rgbClr val="FFFFFF"/>
                </a:solidFill>
              </a:rPr>
              <a:t>1 photo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165714847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0066" y="1170325"/>
            <a:ext cx="4434840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372533" y="1825977"/>
            <a:ext cx="3886200" cy="2000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rgbClr val="FFFFFF"/>
                </a:solidFill>
              </a:rPr>
              <a:t>2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97401" y="1170325"/>
            <a:ext cx="4427389" cy="2936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761809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10066" y="1168401"/>
            <a:ext cx="443484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372533" y="1267178"/>
            <a:ext cx="3886200" cy="1433690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rgbClr val="FFFFFF"/>
                </a:solidFill>
              </a:rPr>
              <a:t>4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597401" y="1168401"/>
            <a:ext cx="4427389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0066" y="2836335"/>
            <a:ext cx="4434840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97401" y="2836335"/>
            <a:ext cx="4427389" cy="162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989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6695" y="2944633"/>
            <a:ext cx="3903898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954889" y="36312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42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446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25549" y="1665910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369752" y="1662099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610971" y="1662099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851161" y="1664371"/>
            <a:ext cx="2177805" cy="278617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5655" y="4427566"/>
            <a:ext cx="2177888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09737" y="4427566"/>
            <a:ext cx="2177888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47308" y="4427566"/>
            <a:ext cx="2172462" cy="859436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6998" y="4427566"/>
            <a:ext cx="2177888" cy="859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8059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71726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15393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0593" y="4428068"/>
            <a:ext cx="2166408" cy="855132"/>
          </a:xfrm>
        </p:spPr>
        <p:txBody>
          <a:bodyPr anchor="ctr" anchorCtr="0"/>
          <a:lstStyle>
            <a:lvl1pPr marL="0" indent="0" algn="ctr">
              <a:buNone/>
              <a:defRPr sz="18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</p:spTree>
    <p:extLst>
      <p:ext uri="{BB962C8B-B14F-4D97-AF65-F5344CB8AC3E}">
        <p14:creationId xmlns:p14="http://schemas.microsoft.com/office/powerpoint/2010/main" val="307778099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01601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01599" y="1236133"/>
            <a:ext cx="1463193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3095642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458868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608172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1594641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7577880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596814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09202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57766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82453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4587240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219198" y="2384778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1259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913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787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113169480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342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4890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0067" y="2641601"/>
            <a:ext cx="8932333" cy="3564466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2467" y="1374775"/>
            <a:ext cx="8605308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709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0939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4561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9950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ansitionTitle_bkgdKO02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/>
            <a:fld id="{57FD6DF0-FC49-48AA-8D3D-35D2EAB3E54B}" type="slidenum">
              <a:rPr lang="en-US" sz="1100">
                <a:solidFill>
                  <a:srgbClr val="4D4F53"/>
                </a:solidFill>
                <a:latin typeface="Arial"/>
                <a:ea typeface="MS PGothic" pitchFamily="34" charset="-128"/>
              </a:rPr>
              <a:pPr algn="r" defTabSz="1023938"/>
              <a:t>‹#›</a:t>
            </a:fld>
            <a:endParaRPr lang="en-US" sz="1100">
              <a:solidFill>
                <a:srgbClr val="4D4F53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408363" y="6492875"/>
            <a:ext cx="232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D4F53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rgbClr val="FF0000"/>
                </a:solidFill>
                <a:cs typeface="Arial" pitchFamily="34" charset="0"/>
              </a:rPr>
              <a:t>CONFIDENTIAL</a:t>
            </a:r>
          </a:p>
        </p:txBody>
      </p:sp>
      <p:pic>
        <p:nvPicPr>
          <p:cNvPr id="7" name="Picture 2" descr="Ecolab_Logo_4c_revised.gif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67120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640261"/>
            <a:ext cx="8669867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19" name="Picture 18" descr="ECOLAB_Logo_Tagline_StackedPMS30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61531"/>
            <a:ext cx="4334934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8599" y="5004332"/>
            <a:ext cx="8669867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0049145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7126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39592"/>
            <a:ext cx="8669338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005266"/>
            <a:ext cx="8669867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4428595"/>
            <a:ext cx="43433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2" descr="Ecolab_Logo_4c_revised.gi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23949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8226954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0094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0476" y="3131903"/>
            <a:ext cx="4581819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15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262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6695" y="2944633"/>
            <a:ext cx="3903898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954889" y="36312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4D4F53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42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4695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767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532467" y="2647244"/>
            <a:ext cx="6155266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rgbClr val="FFFFFF"/>
                </a:solidFill>
              </a:rPr>
              <a:t>1 photo or graphic/no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359997373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7175"/>
            <a:ext cx="4704292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422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68410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639733"/>
            <a:ext cx="4213225" cy="1524000"/>
          </a:xfrm>
        </p:spPr>
        <p:txBody>
          <a:bodyPr/>
          <a:lstStyle>
            <a:lvl1pPr marL="0" indent="0">
              <a:buNone/>
              <a:defRPr sz="1800"/>
            </a:lvl1pPr>
            <a:lvl2pPr marL="228600" indent="-228600">
              <a:buFont typeface="Arial"/>
              <a:buChar char="•"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02140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51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532467" y="2647244"/>
            <a:ext cx="6155266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1 photo or graphic/no text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293855317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d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 userDrawn="1"/>
        </p:nvSpPr>
        <p:spPr>
          <a:xfrm>
            <a:off x="1227665" y="2647244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101601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 userDrawn="1"/>
        </p:nvSpPr>
        <p:spPr bwMode="auto">
          <a:xfrm>
            <a:off x="101599" y="1236133"/>
            <a:ext cx="1463193" cy="588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 userDrawn="1"/>
        </p:nvSpPr>
        <p:spPr bwMode="auto">
          <a:xfrm>
            <a:off x="3095642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 userDrawn="1"/>
        </p:nvSpPr>
        <p:spPr bwMode="auto">
          <a:xfrm>
            <a:off x="458868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 userDrawn="1"/>
        </p:nvSpPr>
        <p:spPr bwMode="auto">
          <a:xfrm>
            <a:off x="6081724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 userDrawn="1"/>
        </p:nvSpPr>
        <p:spPr bwMode="auto">
          <a:xfrm>
            <a:off x="1594641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 userDrawn="1"/>
        </p:nvSpPr>
        <p:spPr bwMode="auto">
          <a:xfrm>
            <a:off x="7577880" y="1223435"/>
            <a:ext cx="1463193" cy="600931"/>
          </a:xfrm>
          <a:prstGeom prst="rect">
            <a:avLst/>
          </a:prstGeom>
          <a:solidFill>
            <a:srgbClr val="007AC9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4880"/>
              </a:buClr>
              <a:defRPr/>
            </a:pPr>
            <a:endParaRPr lang="en-US" sz="1200" b="1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596814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309202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577667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82453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4587240" y="1818311"/>
            <a:ext cx="1464732" cy="237269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 userDrawn="1"/>
        </p:nvSpPr>
        <p:spPr>
          <a:xfrm>
            <a:off x="1219198" y="2384778"/>
            <a:ext cx="6705600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600" dirty="0">
                <a:solidFill>
                  <a:srgbClr val="FFFFFF"/>
                </a:solidFill>
              </a:rPr>
              <a:t>Multiple photos with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photos on top of the gray boxes—formatting to fit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ONE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1259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TWO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913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THREE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992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FOUR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0801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FIVE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578726" y="1236133"/>
            <a:ext cx="1455207" cy="592666"/>
          </a:xfrm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88937" indent="0">
              <a:buNone/>
              <a:defRPr sz="1800">
                <a:solidFill>
                  <a:srgbClr val="FFFFFF"/>
                </a:solidFill>
              </a:defRPr>
            </a:lvl2pPr>
            <a:lvl3pPr marL="698500" indent="0">
              <a:buNone/>
              <a:defRPr sz="1800">
                <a:solidFill>
                  <a:srgbClr val="FFFFFF"/>
                </a:solidFill>
              </a:defRPr>
            </a:lvl3pPr>
            <a:lvl4pPr marL="1023938" indent="0">
              <a:buNone/>
              <a:defRPr sz="1800">
                <a:solidFill>
                  <a:srgbClr val="FFFFFF"/>
                </a:solidFill>
              </a:defRPr>
            </a:lvl4pPr>
            <a:lvl5pPr marL="1349375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SIX</a:t>
            </a:r>
          </a:p>
        </p:txBody>
      </p:sp>
    </p:spTree>
    <p:extLst>
      <p:ext uri="{BB962C8B-B14F-4D97-AF65-F5344CB8AC3E}">
        <p14:creationId xmlns:p14="http://schemas.microsoft.com/office/powerpoint/2010/main" val="16189695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823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35479"/>
            <a:ext cx="8534400" cy="758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58235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Diagram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228601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2467" y="1374775"/>
            <a:ext cx="8605308" cy="4645025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endParaRPr lang="en-US" noProof="0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2581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5643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36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3309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1348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1" descr="transitionTitle_bkgdKO02.jpg"/>
          <p:cNvPicPr>
            <a:picLocks noChangeAspect="1"/>
          </p:cNvPicPr>
          <p:nvPr/>
        </p:nvPicPr>
        <p:blipFill>
          <a:blip r:embed="rId2" cstate="print"/>
          <a:srcRect t="49907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/>
            <a:fld id="{559CAEF5-689D-4B04-A4FA-D09942432823}" type="slidenum">
              <a:rPr lang="en-US" sz="1100">
                <a:solidFill>
                  <a:srgbClr val="4D4F53"/>
                </a:solidFill>
                <a:cs typeface="Arial Unicode MS" pitchFamily="34" charset="-128"/>
              </a:rPr>
              <a:pPr algn="r" defTabSz="1023938"/>
              <a:t>‹#›</a:t>
            </a:fld>
            <a:endParaRPr lang="en-US" sz="1100" dirty="0">
              <a:solidFill>
                <a:srgbClr val="4D4F53"/>
              </a:solidFill>
              <a:cs typeface="Arial Unicode MS" pitchFamily="34" charset="-128"/>
            </a:endParaRPr>
          </a:p>
        </p:txBody>
      </p:sp>
      <p:pic>
        <p:nvPicPr>
          <p:cNvPr id="7" name="Picture 2" descr="Ecolab_Logo_4c_revise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4823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/>
          <a:lstStyle>
            <a:lvl1pPr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1200"/>
              </a:spcBef>
              <a:spcAft>
                <a:spcPts val="500"/>
              </a:spcAft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520249"/>
      </p:ext>
    </p:extLst>
  </p:cSld>
  <p:clrMapOvr>
    <a:masterClrMapping/>
  </p:clrMapOvr>
  <p:transition>
    <p:fade/>
  </p:transition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ansitionTitle_bkgdKO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colab_Logo_4c_revise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7010400" y="12700"/>
            <a:ext cx="2133600" cy="393700"/>
          </a:xfrm>
          <a:prstGeom prst="rect">
            <a:avLst/>
          </a:prstGeom>
        </p:spPr>
        <p:txBody>
          <a:bodyPr lIns="0" tIns="91440" rIns="182880" bIns="91440"/>
          <a:lstStyle/>
          <a:p>
            <a:pPr algn="r">
              <a:defRPr/>
            </a:pPr>
            <a:fld id="{A95D5FCC-1F1D-410E-87F7-DE44291B74FD}" type="slidenum">
              <a:rPr lang="en-US" sz="1200">
                <a:solidFill>
                  <a:srgbClr val="616365"/>
                </a:solidFill>
                <a:ea typeface="ＭＳ Ｐゴシック" charset="-128"/>
                <a:cs typeface="Arial Unicode MS" pitchFamily="34" charset="-128"/>
              </a:rPr>
              <a:pPr algn="r">
                <a:defRPr/>
              </a:pPr>
              <a:t>‹#›</a:t>
            </a:fld>
            <a:endParaRPr lang="en-US" sz="1200">
              <a:solidFill>
                <a:srgbClr val="616365"/>
              </a:solidFill>
              <a:ea typeface="ＭＳ Ｐゴシック" charset="-128"/>
              <a:cs typeface="Arial Unicode MS" pitchFamily="34" charset="-128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490" y="2405063"/>
            <a:ext cx="7772400" cy="1471612"/>
          </a:xfrm>
        </p:spPr>
        <p:txBody>
          <a:bodyPr anchor="b"/>
          <a:lstStyle>
            <a:lvl1pPr>
              <a:defRPr sz="4000" b="1">
                <a:solidFill>
                  <a:srgbClr val="0051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490" y="3998913"/>
            <a:ext cx="6402388" cy="17510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7175"/>
            <a:ext cx="4704292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17222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51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5344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80793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72573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28600" y="3649663"/>
            <a:ext cx="8669338" cy="600075"/>
          </a:xfrm>
        </p:spPr>
        <p:txBody>
          <a:bodyPr/>
          <a:lstStyle>
            <a:lvl1pPr marL="0" indent="0">
              <a:buNone/>
              <a:defRPr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640261"/>
            <a:ext cx="8669867" cy="36353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b="1" i="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19" name="Picture 18" descr="ECOLAB_Logo_Tagline_StackedPMS30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075905"/>
            <a:ext cx="1879601" cy="586435"/>
          </a:xfrm>
          <a:prstGeom prst="rect">
            <a:avLst/>
          </a:prstGeom>
        </p:spPr>
      </p:pic>
      <p:sp>
        <p:nvSpPr>
          <p:cNvPr id="2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461531"/>
            <a:ext cx="4334934" cy="43127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8599" y="5004332"/>
            <a:ext cx="8669867" cy="43973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800" cap="all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457624760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qua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18532" y="4876796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599" y="2556398"/>
            <a:ext cx="8669867" cy="821795"/>
          </a:xfrm>
        </p:spPr>
        <p:txBody>
          <a:bodyPr/>
          <a:lstStyle>
            <a:lvl1pPr marL="0" indent="0">
              <a:buNone/>
              <a:defRPr sz="5000" b="1" cap="all">
                <a:solidFill>
                  <a:srgbClr val="007AC9"/>
                </a:solidFill>
                <a:latin typeface="+mj-lt"/>
              </a:defRPr>
            </a:lvl1pPr>
            <a:lvl2pPr marL="388937" indent="0">
              <a:buNone/>
              <a:defRPr sz="5000" b="1">
                <a:solidFill>
                  <a:schemeClr val="tx2"/>
                </a:solidFill>
                <a:latin typeface="+mj-lt"/>
              </a:defRPr>
            </a:lvl2pPr>
            <a:lvl3pPr marL="698500" indent="0">
              <a:buNone/>
              <a:defRPr sz="5000" b="1">
                <a:solidFill>
                  <a:schemeClr val="tx2"/>
                </a:solidFill>
                <a:latin typeface="+mj-lt"/>
              </a:defRPr>
            </a:lvl3pPr>
            <a:lvl4pPr marL="1023938" indent="0">
              <a:buNone/>
              <a:defRPr sz="5000" b="1">
                <a:solidFill>
                  <a:schemeClr val="tx2"/>
                </a:solidFill>
                <a:latin typeface="+mj-lt"/>
              </a:defRPr>
            </a:lvl4pPr>
            <a:lvl5pPr marL="1349375" indent="0">
              <a:buNone/>
              <a:defRPr sz="50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39592"/>
            <a:ext cx="8669338" cy="465144"/>
          </a:xfrm>
        </p:spPr>
        <p:txBody>
          <a:bodyPr/>
          <a:lstStyle>
            <a:lvl1pPr marL="0" indent="0">
              <a:buNone/>
              <a:defRPr sz="2400" b="1" cap="all">
                <a:solidFill>
                  <a:schemeClr val="accent1">
                    <a:lumMod val="75000"/>
                  </a:schemeClr>
                </a:solidFill>
              </a:defRPr>
            </a:lvl1pPr>
            <a:lvl2pPr marL="388937" indent="0">
              <a:buNone/>
              <a:defRPr/>
            </a:lvl2pPr>
            <a:lvl3pPr marL="698500" indent="0">
              <a:buNone/>
              <a:defRPr/>
            </a:lvl3pPr>
            <a:lvl4pPr marL="1023938" indent="0">
              <a:buNone/>
              <a:defRPr/>
            </a:lvl4pPr>
            <a:lvl5pPr marL="1349375" indent="0">
              <a:buNone/>
              <a:defRPr/>
            </a:lvl5pPr>
          </a:lstStyle>
          <a:p>
            <a:pPr>
              <a:lnSpc>
                <a:spcPct val="100000"/>
              </a:lnSpc>
            </a:pPr>
            <a:r>
              <a:rPr lang="en-US" dirty="0"/>
              <a:t>Presenter name</a:t>
            </a:r>
            <a:endParaRPr lang="en-US" sz="2000" b="0" dirty="0"/>
          </a:p>
        </p:txBody>
      </p:sp>
      <p:sp>
        <p:nvSpPr>
          <p:cNvPr id="3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28599" y="4005266"/>
            <a:ext cx="8669867" cy="42280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 cap="all">
                <a:solidFill>
                  <a:srgbClr val="005172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4428595"/>
            <a:ext cx="4343399" cy="388936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400"/>
              </a:spcAft>
              <a:buNone/>
              <a:defRPr sz="180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2" descr="Ecolab_Logo_4c_revised.gif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76994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equ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85246" y="3750740"/>
            <a:ext cx="8226954" cy="49106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your slides here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85246" y="2865968"/>
            <a:ext cx="8226953" cy="791634"/>
          </a:xfrm>
        </p:spPr>
        <p:txBody>
          <a:bodyPr anchor="ctr" anchorCtr="0"/>
          <a:lstStyle>
            <a:lvl1pPr>
              <a:lnSpc>
                <a:spcPct val="80000"/>
              </a:lnSpc>
              <a:defRPr sz="3800" cap="all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26999" y="2362202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18532" y="4411134"/>
            <a:ext cx="8915400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795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1 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0476" y="3131903"/>
            <a:ext cx="4581819" cy="536575"/>
          </a:xfrm>
        </p:spPr>
        <p:txBody>
          <a:bodyPr tIns="0" bIns="0" anchor="ctr" anchorCtr="0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15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7824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+People=2 lin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6695" y="2944633"/>
            <a:ext cx="3903898" cy="1015886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07AC9"/>
                </a:solidFill>
              </a:defRPr>
            </a:lvl1pPr>
            <a:lvl2pPr marL="388937" indent="0">
              <a:buNone/>
              <a:defRPr b="1">
                <a:solidFill>
                  <a:srgbClr val="007AC9"/>
                </a:solidFill>
              </a:defRPr>
            </a:lvl2pPr>
            <a:lvl3pPr marL="698500" indent="0">
              <a:buNone/>
              <a:defRPr b="1">
                <a:solidFill>
                  <a:srgbClr val="007AC9"/>
                </a:solidFill>
              </a:defRPr>
            </a:lvl3pPr>
            <a:lvl4pPr marL="1023938" indent="0">
              <a:buNone/>
              <a:defRPr b="1">
                <a:solidFill>
                  <a:srgbClr val="007AC9"/>
                </a:solidFill>
              </a:defRPr>
            </a:lvl4pPr>
            <a:lvl5pPr marL="1349375" indent="0">
              <a:buNone/>
              <a:defRPr b="1">
                <a:solidFill>
                  <a:srgbClr val="007AC9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954889" y="363125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4D4F53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642" y="3191434"/>
            <a:ext cx="3888554" cy="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74467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126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/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>
          <a:xfrm>
            <a:off x="1532467" y="2647244"/>
            <a:ext cx="6155266" cy="1238956"/>
          </a:xfrm>
          <a:prstGeom prst="rect">
            <a:avLst/>
          </a:prstGeom>
        </p:spPr>
        <p:txBody>
          <a:bodyPr/>
          <a:lstStyle>
            <a:lvl1pPr marL="260350" indent="-260350" algn="l" defTabSz="102393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</a:defRPr>
            </a:lvl2pPr>
            <a:lvl3pPr marL="895350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</a:defRPr>
            </a:lvl3pPr>
            <a:lvl4pPr marL="1220788" indent="-196850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4pPr>
            <a:lvl5pPr marL="15446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5pPr>
            <a:lvl6pPr marL="20018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6pPr>
            <a:lvl7pPr marL="24590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7pPr>
            <a:lvl8pPr marL="29162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8pPr>
            <a:lvl9pPr marL="3373438" indent="-195263" algn="l" defTabSz="10239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Wingdings 3" pitchFamily="18" charset="2"/>
              <a:buNone/>
            </a:pPr>
            <a:r>
              <a:rPr lang="en-US" sz="3200" dirty="0">
                <a:solidFill>
                  <a:srgbClr val="FFFFFF"/>
                </a:solidFill>
              </a:rPr>
              <a:t>1 photo or graphic/no text</a:t>
            </a:r>
          </a:p>
          <a:p>
            <a:pPr marL="0" indent="0" algn="ctr">
              <a:buFont typeface="Wingdings 3" pitchFamily="18" charset="2"/>
              <a:buNone/>
            </a:pPr>
            <a:r>
              <a:rPr lang="en-US" sz="2000" dirty="0">
                <a:solidFill>
                  <a:srgbClr val="FFFFFF"/>
                </a:solidFill>
              </a:rPr>
              <a:t>Place your photo or graphic on top of the gray box</a:t>
            </a:r>
          </a:p>
        </p:txBody>
      </p:sp>
    </p:spTree>
    <p:extLst>
      <p:ext uri="{BB962C8B-B14F-4D97-AF65-F5344CB8AC3E}">
        <p14:creationId xmlns:p14="http://schemas.microsoft.com/office/powerpoint/2010/main" val="293855317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photo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7175"/>
            <a:ext cx="4704292" cy="4645025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1722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photos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5480"/>
            <a:ext cx="85344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309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0064" y="1117602"/>
            <a:ext cx="8914047" cy="45720"/>
          </a:xfrm>
          <a:prstGeom prst="rect">
            <a:avLst/>
          </a:prstGeom>
          <a:solidFill>
            <a:srgbClr val="007A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702175" y="4292600"/>
            <a:ext cx="4213225" cy="1778000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-228600">
              <a:buFont typeface="Arial"/>
              <a:buChar char="•"/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80793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2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Ecolab_Logo_4c_revised.gif"/>
          <p:cNvPicPr>
            <a:picLocks noChangeAspect="1"/>
          </p:cNvPicPr>
          <p:nvPr userDrawn="1"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811" r:id="rId2"/>
    <p:sldLayoutId id="2147485797" r:id="rId3"/>
    <p:sldLayoutId id="2147485794" r:id="rId4"/>
    <p:sldLayoutId id="2147485796" r:id="rId5"/>
    <p:sldLayoutId id="2147485798" r:id="rId6"/>
    <p:sldLayoutId id="2147485803" r:id="rId7"/>
    <p:sldLayoutId id="2147485805" r:id="rId8"/>
    <p:sldLayoutId id="2147485806" r:id="rId9"/>
    <p:sldLayoutId id="2147485807" r:id="rId10"/>
    <p:sldLayoutId id="2147485808" r:id="rId11"/>
    <p:sldLayoutId id="2147485809" r:id="rId12"/>
    <p:sldLayoutId id="2147485747" r:id="rId13"/>
    <p:sldLayoutId id="2147485748" r:id="rId14"/>
    <p:sldLayoutId id="2147485755" r:id="rId15"/>
    <p:sldLayoutId id="2147485802" r:id="rId16"/>
    <p:sldLayoutId id="2147485749" r:id="rId17"/>
    <p:sldLayoutId id="2147485750" r:id="rId18"/>
    <p:sldLayoutId id="2147486008" r:id="rId19"/>
  </p:sldLayoutIdLst>
  <p:transition>
    <p:fade/>
  </p:transition>
  <p:hf hdr="0" ftr="0" dt="0"/>
  <p:txStyles>
    <p:titleStyle>
      <a:lvl1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2" descr="Ecolab_Logo_4c_revised.gif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colab_Logo_4c_revised.gif"/>
          <p:cNvPicPr>
            <a:picLocks noChangeAspect="1"/>
          </p:cNvPicPr>
          <p:nvPr userDrawn="1"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9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7" r:id="rId1"/>
    <p:sldLayoutId id="2147485818" r:id="rId2"/>
    <p:sldLayoutId id="2147485819" r:id="rId3"/>
    <p:sldLayoutId id="2147485820" r:id="rId4"/>
    <p:sldLayoutId id="2147485821" r:id="rId5"/>
    <p:sldLayoutId id="2147485822" r:id="rId6"/>
    <p:sldLayoutId id="2147485823" r:id="rId7"/>
    <p:sldLayoutId id="2147485824" r:id="rId8"/>
    <p:sldLayoutId id="2147485825" r:id="rId9"/>
    <p:sldLayoutId id="2147485826" r:id="rId10"/>
    <p:sldLayoutId id="2147485827" r:id="rId11"/>
    <p:sldLayoutId id="2147485828" r:id="rId12"/>
    <p:sldLayoutId id="2147485829" r:id="rId13"/>
    <p:sldLayoutId id="2147485830" r:id="rId14"/>
    <p:sldLayoutId id="2147485831" r:id="rId15"/>
    <p:sldLayoutId id="2147485832" r:id="rId16"/>
    <p:sldLayoutId id="2147485833" r:id="rId17"/>
    <p:sldLayoutId id="2147485834" r:id="rId18"/>
    <p:sldLayoutId id="2147485835" r:id="rId19"/>
    <p:sldLayoutId id="2147485836" r:id="rId20"/>
  </p:sldLayoutIdLst>
  <p:transition>
    <p:fade/>
  </p:transition>
  <p:hf hdr="0" ftr="0" dt="0"/>
  <p:txStyles>
    <p:titleStyle>
      <a:lvl1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1" fontAlgn="base" hangingPunct="1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2" descr="Ecolab_Logo_4c_revised.gif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44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  <p:sldLayoutId id="2147485851" r:id="rId2"/>
    <p:sldLayoutId id="2147485852" r:id="rId3"/>
    <p:sldLayoutId id="2147485853" r:id="rId4"/>
    <p:sldLayoutId id="2147485854" r:id="rId5"/>
    <p:sldLayoutId id="2147485855" r:id="rId6"/>
    <p:sldLayoutId id="2147485856" r:id="rId7"/>
    <p:sldLayoutId id="2147485857" r:id="rId8"/>
    <p:sldLayoutId id="2147485858" r:id="rId9"/>
    <p:sldLayoutId id="2147485859" r:id="rId10"/>
    <p:sldLayoutId id="2147485860" r:id="rId11"/>
    <p:sldLayoutId id="2147485861" r:id="rId12"/>
    <p:sldLayoutId id="2147485862" r:id="rId13"/>
    <p:sldLayoutId id="2147485863" r:id="rId14"/>
    <p:sldLayoutId id="2147485864" r:id="rId15"/>
    <p:sldLayoutId id="2147485865" r:id="rId16"/>
    <p:sldLayoutId id="2147485866" r:id="rId17"/>
    <p:sldLayoutId id="2147485867" r:id="rId18"/>
    <p:sldLayoutId id="2147485868" r:id="rId19"/>
  </p:sldLayoutIdLst>
  <p:transition>
    <p:fade/>
  </p:transition>
  <p:hf hdr="0" ftr="0" dt="0"/>
  <p:txStyles>
    <p:titleStyle>
      <a:lvl1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1" fontAlgn="base" hangingPunct="1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7" name="Picture 2" descr="Ecolab_Logo_4c_revised.gif"/>
          <p:cNvPicPr>
            <a:picLocks noChangeAspect="1"/>
          </p:cNvPicPr>
          <p:nvPr userDrawn="1"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5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  <p:sldLayoutId id="2147485876" r:id="rId7"/>
    <p:sldLayoutId id="2147485877" r:id="rId8"/>
    <p:sldLayoutId id="2147485878" r:id="rId9"/>
    <p:sldLayoutId id="2147485879" r:id="rId10"/>
    <p:sldLayoutId id="2147485880" r:id="rId11"/>
    <p:sldLayoutId id="2147485881" r:id="rId12"/>
    <p:sldLayoutId id="2147485882" r:id="rId13"/>
    <p:sldLayoutId id="2147485883" r:id="rId14"/>
    <p:sldLayoutId id="2147485884" r:id="rId15"/>
    <p:sldLayoutId id="2147485885" r:id="rId16"/>
    <p:sldLayoutId id="2147485886" r:id="rId17"/>
    <p:sldLayoutId id="2147485887" r:id="rId18"/>
    <p:sldLayoutId id="2147485888" r:id="rId19"/>
    <p:sldLayoutId id="2147485889" r:id="rId20"/>
  </p:sldLayoutIdLst>
  <p:transition>
    <p:fade/>
  </p:transition>
  <p:hf hdr="0" ftr="0" dt="0"/>
  <p:txStyles>
    <p:titleStyle>
      <a:lvl1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transitionTitle_bkgd_02_ligh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8613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7010400" y="12700"/>
            <a:ext cx="2133600" cy="393700"/>
          </a:xfrm>
          <a:prstGeom prst="rect">
            <a:avLst/>
          </a:prstGeom>
        </p:spPr>
        <p:txBody>
          <a:bodyPr lIns="0" tIns="91440" rIns="182880" bIns="91440"/>
          <a:lstStyle/>
          <a:p>
            <a:pPr algn="r">
              <a:defRPr/>
            </a:pPr>
            <a:fld id="{1B2ED9B6-8606-4DD9-A880-E74DDBC01B09}" type="slidenum">
              <a:rPr lang="en-US" sz="1200">
                <a:solidFill>
                  <a:srgbClr val="616365"/>
                </a:solidFill>
                <a:ea typeface="ＭＳ Ｐゴシック" charset="-128"/>
                <a:cs typeface="Arial Unicode MS" pitchFamily="34" charset="-128"/>
              </a:rPr>
              <a:pPr algn="r">
                <a:defRPr/>
              </a:pPr>
              <a:t>‹#›</a:t>
            </a:fld>
            <a:endParaRPr lang="en-US" sz="1200">
              <a:solidFill>
                <a:srgbClr val="616365"/>
              </a:solidFill>
              <a:ea typeface="ＭＳ Ｐゴシック" charset="-128"/>
              <a:cs typeface="Arial Unicode MS" pitchFamily="34" charset="-128"/>
            </a:endParaRPr>
          </a:p>
        </p:txBody>
      </p:sp>
      <p:pic>
        <p:nvPicPr>
          <p:cNvPr id="1030" name="Picture 2" descr="Ecolab_Logo_4c_revised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813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6" r:id="rId1"/>
    <p:sldLayoutId id="2147485917" r:id="rId2"/>
    <p:sldLayoutId id="2147485918" r:id="rId3"/>
    <p:sldLayoutId id="2147485919" r:id="rId4"/>
    <p:sldLayoutId id="2147485920" r:id="rId5"/>
    <p:sldLayoutId id="2147485921" r:id="rId6"/>
    <p:sldLayoutId id="2147485922" r:id="rId7"/>
    <p:sldLayoutId id="2147485923" r:id="rId8"/>
    <p:sldLayoutId id="2147485924" r:id="rId9"/>
    <p:sldLayoutId id="2147485925" r:id="rId10"/>
    <p:sldLayoutId id="2147485926" r:id="rId11"/>
    <p:sldLayoutId id="2147485927" r:id="rId12"/>
  </p:sldLayoutIdLst>
  <p:transition>
    <p:fade/>
  </p:transition>
  <p:hf hdr="0" ftr="0" dt="0"/>
  <p:txStyles>
    <p:titleStyle>
      <a:lvl1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35479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0" rIns="102413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390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>
                <a:solidFill>
                  <a:srgbClr val="4D4F53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F53">
                  <a:tint val="75000"/>
                </a:srgbClr>
              </a:solidFill>
            </a:endParaRPr>
          </a:p>
        </p:txBody>
      </p:sp>
      <p:pic>
        <p:nvPicPr>
          <p:cNvPr id="7" name="Picture 2" descr="Ecolab_Logo_4c_revised.gif"/>
          <p:cNvPicPr>
            <a:picLocks noChangeAspect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77813" y="6357458"/>
            <a:ext cx="1508654" cy="2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  <p:sldLayoutId id="2147485935" r:id="rId3"/>
    <p:sldLayoutId id="214748593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  <p:sldLayoutId id="2147485944" r:id="rId12"/>
    <p:sldLayoutId id="2147485945" r:id="rId13"/>
    <p:sldLayoutId id="2147485946" r:id="rId14"/>
    <p:sldLayoutId id="2147485947" r:id="rId15"/>
    <p:sldLayoutId id="2147485948" r:id="rId16"/>
    <p:sldLayoutId id="2147485949" r:id="rId17"/>
    <p:sldLayoutId id="2147485950" r:id="rId18"/>
  </p:sldLayoutIdLst>
  <p:transition>
    <p:fade/>
  </p:transition>
  <p:hf hdr="0" ftr="0" dt="0"/>
  <p:txStyles>
    <p:titleStyle>
      <a:lvl1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transitionTitle_bkgd_02_light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8613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7010400" y="12700"/>
            <a:ext cx="2133600" cy="393700"/>
          </a:xfrm>
          <a:prstGeom prst="rect">
            <a:avLst/>
          </a:prstGeom>
        </p:spPr>
        <p:txBody>
          <a:bodyPr lIns="0" tIns="91440" rIns="182880" bIns="91440"/>
          <a:lstStyle/>
          <a:p>
            <a:pPr algn="r">
              <a:defRPr/>
            </a:pPr>
            <a:fld id="{1B2ED9B6-8606-4DD9-A880-E74DDBC01B09}" type="slidenum">
              <a:rPr lang="en-US" sz="1200">
                <a:solidFill>
                  <a:srgbClr val="616365"/>
                </a:solidFill>
                <a:ea typeface="ＭＳ Ｐゴシック" charset="-128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616365"/>
              </a:solidFill>
              <a:ea typeface="ＭＳ Ｐゴシック" charset="-128"/>
            </a:endParaRPr>
          </a:p>
        </p:txBody>
      </p:sp>
      <p:pic>
        <p:nvPicPr>
          <p:cNvPr id="1030" name="Picture 2" descr="Ecolab_Logo_4c_revised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813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4" r:id="rId1"/>
    <p:sldLayoutId id="2147485985" r:id="rId2"/>
    <p:sldLayoutId id="2147485986" r:id="rId3"/>
    <p:sldLayoutId id="2147485987" r:id="rId4"/>
    <p:sldLayoutId id="2147485988" r:id="rId5"/>
    <p:sldLayoutId id="2147485989" r:id="rId6"/>
    <p:sldLayoutId id="2147485990" r:id="rId7"/>
    <p:sldLayoutId id="2147485991" r:id="rId8"/>
    <p:sldLayoutId id="2147485992" r:id="rId9"/>
    <p:sldLayoutId id="2147485993" r:id="rId10"/>
    <p:sldLayoutId id="2147485994" r:id="rId11"/>
    <p:sldLayoutId id="2147485995" r:id="rId12"/>
  </p:sldLayoutIdLst>
  <p:transition>
    <p:fade/>
  </p:transition>
  <p:hf hdr="0" ftr="0" dt="0"/>
  <p:txStyles>
    <p:titleStyle>
      <a:lvl1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2pPr>
      <a:lvl3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3pPr>
      <a:lvl4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4pPr>
      <a:lvl5pPr algn="l" defTabSz="1023938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rgbClr val="007AC9"/>
          </a:solidFill>
          <a:latin typeface="Arial" pitchFamily="34" charset="0"/>
          <a:ea typeface="ＭＳ Ｐゴシック" pitchFamily="34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charset="0"/>
        <a:buChar char="-"/>
        <a:defRPr sz="1700">
          <a:solidFill>
            <a:srgbClr val="4D4F53"/>
          </a:solidFill>
          <a:latin typeface="+mn-lt"/>
          <a:ea typeface="+mn-ea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036" name="Picture 12" descr="EcolabLogo4Color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44408" y="6647914"/>
            <a:ext cx="864667" cy="165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16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36.jpeg"/><Relationship Id="rId10" Type="http://schemas.openxmlformats.org/officeDocument/2006/relationships/image" Target="../media/image45.jpg"/><Relationship Id="rId4" Type="http://schemas.openxmlformats.org/officeDocument/2006/relationships/image" Target="../media/image40.pn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067152" y="4859636"/>
            <a:ext cx="2825749" cy="1123950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3031852" y="3543599"/>
            <a:ext cx="2828925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031852" y="2257724"/>
            <a:ext cx="2828925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031852" y="971849"/>
            <a:ext cx="2828925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6067152" y="971849"/>
            <a:ext cx="2825750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0" y="-26988"/>
            <a:ext cx="9144000" cy="60478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92098" y="30307"/>
            <a:ext cx="9144000" cy="4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786" tIns="59392" rIns="118786" bIns="59392">
            <a:spAutoFit/>
          </a:bodyPr>
          <a:lstStyle/>
          <a:p>
            <a:pPr defTabSz="957263"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FFFF"/>
                </a:solidFill>
              </a:rPr>
              <a:t>TAP CLEANING/DISINFECTION       </a:t>
            </a:r>
            <a:r>
              <a:rPr lang="en-GB" sz="2400" b="1" dirty="0">
                <a:solidFill>
                  <a:srgbClr val="FFFFFF"/>
                </a:solidFill>
              </a:rPr>
              <a:t>ChemEco Bio Surface Sanitiser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56902" y="971849"/>
            <a:ext cx="2416175" cy="498792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900" dirty="0">
                <a:solidFill>
                  <a:srgbClr val="DC0451"/>
                </a:solidFill>
              </a:rPr>
              <a:t>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41808" y="2951461"/>
            <a:ext cx="26225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algn="ctr" defTabSz="957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 Narrow" pitchFamily="34" charset="0"/>
              </a:rPr>
              <a:t>Gloves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52165" y="4200824"/>
            <a:ext cx="204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</a:rPr>
              <a:t>Use your cleaning tools</a:t>
            </a: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2930252" y="868661"/>
            <a:ext cx="204788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544615" y="2411711"/>
            <a:ext cx="169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135040" y="1119486"/>
            <a:ext cx="2542950" cy="76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/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Fill spray bottle to 600ml and add 1 pump of Bio Surface Sanitiser.</a:t>
            </a:r>
          </a:p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endParaRPr lang="en-GB" sz="1500" dirty="0">
              <a:solidFill>
                <a:srgbClr val="007AC9"/>
              </a:solidFill>
              <a:latin typeface="Arial Narrow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09302" y="1897361"/>
            <a:ext cx="21082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09302" y="4610399"/>
            <a:ext cx="21082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09302" y="3256261"/>
            <a:ext cx="21082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42454" y="1081386"/>
            <a:ext cx="1729817" cy="6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350" tIns="34176" rIns="68350" bIns="34176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FFFF"/>
                </a:solidFill>
                <a:latin typeface="Arial Narrow" pitchFamily="34" charset="0"/>
              </a:rPr>
              <a:t>READ BEFORE </a:t>
            </a:r>
          </a:p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FFFF"/>
                </a:solidFill>
                <a:latin typeface="Arial Narrow" pitchFamily="34" charset="0"/>
              </a:rPr>
              <a:t>STARTING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6067152" y="2256136"/>
            <a:ext cx="2825750" cy="1131888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5963965" y="2152949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2930252" y="3440411"/>
            <a:ext cx="204788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2930252" y="2152949"/>
            <a:ext cx="204788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963965" y="868661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196580" y="2322214"/>
            <a:ext cx="2461176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7AC9"/>
                </a:solidFill>
                <a:latin typeface="Arial Narrow" pitchFamily="34" charset="0"/>
              </a:rPr>
              <a:t>Allow 30 second contact time to ensure germ kill.</a:t>
            </a:r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6070327" y="3559474"/>
            <a:ext cx="2825750" cy="1123950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13" name="Oval 29"/>
          <p:cNvSpPr>
            <a:spLocks noChangeArrowheads="1"/>
          </p:cNvSpPr>
          <p:nvPr/>
        </p:nvSpPr>
        <p:spPr bwMode="auto">
          <a:xfrm>
            <a:off x="5967140" y="3454699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8" tIns="34180" rIns="68358" bIns="34180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136626" y="3735400"/>
            <a:ext cx="2471130" cy="53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8" tIns="34180" rIns="68358" bIns="34180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Spray diluted product onto a new cleaning roll.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398190" y="2521249"/>
            <a:ext cx="21097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403" tIns="34202" rIns="68403" bIns="34202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>
                <a:solidFill>
                  <a:srgbClr val="DC0451"/>
                </a:solidFill>
              </a:rPr>
              <a:t>Always wear correct PPE</a:t>
            </a:r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3020740" y="4851699"/>
            <a:ext cx="2828925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2919140" y="4748511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6146526" y="3700644"/>
            <a:ext cx="2543176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/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Wash / wipe items or surfaces to remove debris.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3135039" y="5036880"/>
            <a:ext cx="2552453" cy="53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8" tIns="34180" rIns="68358" bIns="34180">
            <a:spAutoFit/>
          </a:bodyPr>
          <a:lstStyle/>
          <a:p>
            <a:pPr defTabSz="957263"/>
            <a:r>
              <a:rPr lang="en-US" sz="1500" dirty="0">
                <a:solidFill>
                  <a:srgbClr val="007AC9"/>
                </a:solidFill>
                <a:latin typeface="Arial Narrow" pitchFamily="34" charset="0"/>
              </a:rPr>
              <a:t>Allow 30 second contact time to ensure germ kill.</a:t>
            </a:r>
            <a:endParaRPr lang="en-GB" sz="1500" dirty="0">
              <a:solidFill>
                <a:srgbClr val="007AC9"/>
              </a:solidFill>
              <a:latin typeface="Arial Narrow" pitchFamily="34" charset="0"/>
            </a:endParaRPr>
          </a:p>
        </p:txBody>
      </p:sp>
      <p:sp>
        <p:nvSpPr>
          <p:cNvPr id="42034" name="Oval 50"/>
          <p:cNvSpPr>
            <a:spLocks noChangeArrowheads="1"/>
          </p:cNvSpPr>
          <p:nvPr/>
        </p:nvSpPr>
        <p:spPr bwMode="auto">
          <a:xfrm>
            <a:off x="5943327" y="4746924"/>
            <a:ext cx="204788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8</a:t>
            </a:r>
          </a:p>
        </p:txBody>
      </p:sp>
      <p:pic>
        <p:nvPicPr>
          <p:cNvPr id="56" name="Picture 19" descr="ppe_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352" y="2034278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35165" r="57864" b="11694"/>
          <a:stretch/>
        </p:blipFill>
        <p:spPr bwMode="auto">
          <a:xfrm>
            <a:off x="1734161" y="3369309"/>
            <a:ext cx="518932" cy="6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16">
            <a:extLst>
              <a:ext uri="{FF2B5EF4-FFF2-40B4-BE49-F238E27FC236}">
                <a16:creationId xmlns:a16="http://schemas.microsoft.com/office/drawing/2014/main" id="{98DD3633-BA5A-475C-88C5-93A9835F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526" y="1107694"/>
            <a:ext cx="2277840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/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Spray diluted product onto cleaning roll.</a:t>
            </a:r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30481E3A-6EC7-480E-A049-94AE3CA7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146" y="2353538"/>
            <a:ext cx="2515844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/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Wash / wipe all surfaces to remove debris.</a:t>
            </a:r>
          </a:p>
        </p:txBody>
      </p:sp>
      <p:pic>
        <p:nvPicPr>
          <p:cNvPr id="61" name="Picture 3">
            <a:extLst>
              <a:ext uri="{FF2B5EF4-FFF2-40B4-BE49-F238E27FC236}">
                <a16:creationId xmlns:a16="http://schemas.microsoft.com/office/drawing/2014/main" id="{EA59E8FA-29B2-47B5-967A-577F52523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35165" r="57864" b="11694"/>
          <a:stretch/>
        </p:blipFill>
        <p:spPr bwMode="auto">
          <a:xfrm>
            <a:off x="5052826" y="4081403"/>
            <a:ext cx="421812" cy="52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7">
            <a:extLst>
              <a:ext uri="{FF2B5EF4-FFF2-40B4-BE49-F238E27FC236}">
                <a16:creationId xmlns:a16="http://schemas.microsoft.com/office/drawing/2014/main" id="{2D663D7B-4A5B-437D-BDE6-865C8119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2" y="3495973"/>
            <a:ext cx="9064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37">
            <a:extLst>
              <a:ext uri="{FF2B5EF4-FFF2-40B4-BE49-F238E27FC236}">
                <a16:creationId xmlns:a16="http://schemas.microsoft.com/office/drawing/2014/main" id="{3ADE7C75-719B-46FE-8569-67FA9124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30" y="2795093"/>
            <a:ext cx="9064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37">
            <a:extLst>
              <a:ext uri="{FF2B5EF4-FFF2-40B4-BE49-F238E27FC236}">
                <a16:creationId xmlns:a16="http://schemas.microsoft.com/office/drawing/2014/main" id="{3B39618B-2341-4DA1-BE71-C1CE3A7F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39" y="4118148"/>
            <a:ext cx="90646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35">
            <a:extLst>
              <a:ext uri="{FF2B5EF4-FFF2-40B4-BE49-F238E27FC236}">
                <a16:creationId xmlns:a16="http://schemas.microsoft.com/office/drawing/2014/main" id="{C09F4B49-0D5F-42F8-997D-6479A7D9D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5" t="4309" r="15607" b="35600"/>
          <a:stretch/>
        </p:blipFill>
        <p:spPr bwMode="auto">
          <a:xfrm>
            <a:off x="8177926" y="1293866"/>
            <a:ext cx="562576" cy="6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5975" t="4309" r="15607" b="295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Text Box 27">
            <a:extLst>
              <a:ext uri="{FF2B5EF4-FFF2-40B4-BE49-F238E27FC236}">
                <a16:creationId xmlns:a16="http://schemas.microsoft.com/office/drawing/2014/main" id="{FC33FBBE-C152-48B6-9F84-5EC5A0C76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580" y="4999589"/>
            <a:ext cx="1876729" cy="2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7AC9"/>
                </a:solidFill>
                <a:latin typeface="Arial Narrow" pitchFamily="34" charset="0"/>
              </a:rPr>
              <a:t>Rinse with clean water.</a:t>
            </a:r>
          </a:p>
        </p:txBody>
      </p:sp>
      <p:pic>
        <p:nvPicPr>
          <p:cNvPr id="53" name="Picture 57">
            <a:extLst>
              <a:ext uri="{FF2B5EF4-FFF2-40B4-BE49-F238E27FC236}">
                <a16:creationId xmlns:a16="http://schemas.microsoft.com/office/drawing/2014/main" id="{A8032DB2-547D-4976-BF26-49E3EDA6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265" y="4981248"/>
            <a:ext cx="8397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DAB02-B15A-4160-8425-2D10A7F73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974" y="4729653"/>
            <a:ext cx="390710" cy="688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1E1B3-42F7-46EF-96ED-4784AC3E70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749" y="4705230"/>
            <a:ext cx="554129" cy="737436"/>
          </a:xfrm>
          <a:prstGeom prst="rect">
            <a:avLst/>
          </a:prstGeom>
        </p:spPr>
      </p:pic>
      <p:pic>
        <p:nvPicPr>
          <p:cNvPr id="4" name="Picture 3" descr="A blue circle with a black background&#10;&#10;AI-generated content may be incorrect.">
            <a:extLst>
              <a:ext uri="{FF2B5EF4-FFF2-40B4-BE49-F238E27FC236}">
                <a16:creationId xmlns:a16="http://schemas.microsoft.com/office/drawing/2014/main" id="{979A4FD4-ACA5-4EA4-AF55-5D4A8005F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088" y="6096298"/>
            <a:ext cx="1719263" cy="753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FD1F3E-1747-B2C5-9BE3-DCB2E31A5652}"/>
              </a:ext>
            </a:extLst>
          </p:cNvPr>
          <p:cNvSpPr/>
          <p:nvPr/>
        </p:nvSpPr>
        <p:spPr>
          <a:xfrm>
            <a:off x="256902" y="6279502"/>
            <a:ext cx="1477259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8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3027362" y="2371094"/>
            <a:ext cx="2828925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028950" y="882688"/>
            <a:ext cx="2828925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6064250" y="882688"/>
            <a:ext cx="2825750" cy="1131887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0" y="-64527"/>
            <a:ext cx="9144000" cy="48927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118786" tIns="59392" rIns="118786" bIns="59392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en-GB" sz="2400" b="1" dirty="0">
                <a:solidFill>
                  <a:srgbClr val="FFFFFF"/>
                </a:solidFill>
              </a:rPr>
              <a:t>TAP </a:t>
            </a:r>
            <a:r>
              <a:rPr lang="en-GB" b="1" dirty="0">
                <a:solidFill>
                  <a:srgbClr val="FFFFFF"/>
                </a:solidFill>
              </a:rPr>
              <a:t>DESCALING                     ChemEco Descaling Granules</a:t>
            </a:r>
            <a:endParaRPr lang="en-GB" sz="2400" b="1" dirty="0">
              <a:solidFill>
                <a:srgbClr val="FFFFFF"/>
              </a:solidFill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54000" y="882688"/>
            <a:ext cx="2416175" cy="4987925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2857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endParaRPr lang="en-GB" sz="1900">
              <a:solidFill>
                <a:srgbClr val="DC0451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49225" y="2867646"/>
            <a:ext cx="26225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algn="ctr" defTabSz="957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 Narrow" pitchFamily="34" charset="0"/>
              </a:rPr>
              <a:t>Gloves, Apron, Goggles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49263" y="4111663"/>
            <a:ext cx="20462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FFFF"/>
                </a:solidFill>
                <a:latin typeface="Arial Narrow" pitchFamily="34" charset="0"/>
              </a:rPr>
              <a:t>Use your cleaning tools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82575" y="5470563"/>
            <a:ext cx="2336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 Narrow" pitchFamily="34" charset="0"/>
              </a:rPr>
              <a:t>Products: </a:t>
            </a:r>
          </a:p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 err="1">
                <a:solidFill>
                  <a:srgbClr val="FFFFFF"/>
                </a:solidFill>
                <a:latin typeface="Arial Narrow" pitchFamily="34" charset="0"/>
              </a:rPr>
              <a:t>Descaler</a:t>
            </a:r>
            <a:r>
              <a:rPr lang="en-GB" sz="1000" b="1" dirty="0">
                <a:solidFill>
                  <a:srgbClr val="FFFFFF"/>
                </a:solidFill>
                <a:latin typeface="Arial Narrow" pitchFamily="34" charset="0"/>
              </a:rPr>
              <a:t> granules</a:t>
            </a: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2927350" y="779500"/>
            <a:ext cx="204788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541713" y="2322550"/>
            <a:ext cx="1698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endParaRPr lang="en-GB" sz="19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132138" y="1030325"/>
            <a:ext cx="1584325" cy="9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Collect your PPE,  equipment and ChemEco descaler granules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6156325" y="1043025"/>
            <a:ext cx="2277840" cy="9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Using a damp scourer apply granules to all surfaces where limescale has built up and work over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06400" y="1808200"/>
            <a:ext cx="21082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06400" y="4521238"/>
            <a:ext cx="21082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06400" y="3167100"/>
            <a:ext cx="2108200" cy="927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27317" y="980674"/>
            <a:ext cx="1729817" cy="6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350" tIns="34176" rIns="68350" bIns="34176">
            <a:spAutoFit/>
          </a:bodyPr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FFFF"/>
                </a:solidFill>
                <a:latin typeface="Arial Narrow" pitchFamily="34" charset="0"/>
              </a:rPr>
              <a:t>READ BEFORE </a:t>
            </a:r>
          </a:p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FFFFFF"/>
                </a:solidFill>
                <a:latin typeface="Arial Narrow" pitchFamily="34" charset="0"/>
              </a:rPr>
              <a:t>STARTING</a:t>
            </a: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6064250" y="2369506"/>
            <a:ext cx="2825750" cy="1131888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5959475" y="2266319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2925762" y="2266319"/>
            <a:ext cx="204788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961063" y="779500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3057525" y="2433006"/>
            <a:ext cx="2638438" cy="2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dirty="0">
                <a:solidFill>
                  <a:srgbClr val="007AC9"/>
                </a:solidFill>
                <a:latin typeface="Arial Narrow" pitchFamily="34" charset="0"/>
              </a:rPr>
              <a:t>Leave to work for 5 minutes.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167285" y="2454611"/>
            <a:ext cx="2517927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7AC9"/>
                </a:solidFill>
                <a:latin typeface="Arial Narrow" pitchFamily="34" charset="0"/>
              </a:rPr>
              <a:t>Repeat point 2 until visibly clean and free from limescale.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395288" y="2432088"/>
            <a:ext cx="21097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403" tIns="34202" rIns="68403" bIns="34202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300" b="1">
                <a:solidFill>
                  <a:srgbClr val="DC0451"/>
                </a:solidFill>
              </a:rPr>
              <a:t>Always wear correct PPE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35165" r="57864" b="11694"/>
          <a:stretch/>
        </p:blipFill>
        <p:spPr bwMode="auto">
          <a:xfrm>
            <a:off x="1190715" y="3324143"/>
            <a:ext cx="518932" cy="64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6" t="55667" r="2709" b="24698"/>
          <a:stretch/>
        </p:blipFill>
        <p:spPr bwMode="auto">
          <a:xfrm>
            <a:off x="539552" y="3478815"/>
            <a:ext cx="535588" cy="3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6" t="55667" r="2709" b="24698"/>
          <a:stretch/>
        </p:blipFill>
        <p:spPr bwMode="auto">
          <a:xfrm>
            <a:off x="8258446" y="1504802"/>
            <a:ext cx="535588" cy="38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21">
            <a:extLst>
              <a:ext uri="{FF2B5EF4-FFF2-40B4-BE49-F238E27FC236}">
                <a16:creationId xmlns:a16="http://schemas.microsoft.com/office/drawing/2014/main" id="{8704ACC9-F7CB-41B6-A868-E0B8F025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362" y="3849493"/>
            <a:ext cx="2825750" cy="1131888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007AC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5" name="Oval 22">
            <a:extLst>
              <a:ext uri="{FF2B5EF4-FFF2-40B4-BE49-F238E27FC236}">
                <a16:creationId xmlns:a16="http://schemas.microsoft.com/office/drawing/2014/main" id="{FF9C30F8-4ACA-4E6A-9E21-62710273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3756313"/>
            <a:ext cx="204787" cy="206375"/>
          </a:xfrm>
          <a:prstGeom prst="ellipse">
            <a:avLst/>
          </a:prstGeom>
          <a:solidFill>
            <a:srgbClr val="007AC9"/>
          </a:solidFill>
          <a:ln w="9525">
            <a:noFill/>
            <a:round/>
            <a:headEnd/>
            <a:tailEnd/>
          </a:ln>
          <a:effectLst/>
        </p:spPr>
        <p:txBody>
          <a:bodyPr wrap="none" lIns="68350" tIns="34176" rIns="68350" bIns="34176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7" name="Text Box 27">
            <a:extLst>
              <a:ext uri="{FF2B5EF4-FFF2-40B4-BE49-F238E27FC236}">
                <a16:creationId xmlns:a16="http://schemas.microsoft.com/office/drawing/2014/main" id="{D8A0FF1F-D621-4A63-8B37-A2BAC345F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297" y="3952681"/>
            <a:ext cx="1876729" cy="53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350" tIns="34176" rIns="68350" bIns="34176">
            <a:spAutoFit/>
          </a:bodyPr>
          <a:lstStyle/>
          <a:p>
            <a:pPr defTabSz="957263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7AC9"/>
                </a:solidFill>
                <a:latin typeface="Arial Narrow" pitchFamily="34" charset="0"/>
              </a:rPr>
              <a:t>Rinse with clean water and dry with blue roll</a:t>
            </a:r>
          </a:p>
        </p:txBody>
      </p:sp>
      <p:pic>
        <p:nvPicPr>
          <p:cNvPr id="60" name="Picture 57">
            <a:extLst>
              <a:ext uri="{FF2B5EF4-FFF2-40B4-BE49-F238E27FC236}">
                <a16:creationId xmlns:a16="http://schemas.microsoft.com/office/drawing/2014/main" id="{D232FC1C-4A7B-4F4F-8D95-8164CDF3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62" y="3912596"/>
            <a:ext cx="8397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15">
            <a:extLst>
              <a:ext uri="{FF2B5EF4-FFF2-40B4-BE49-F238E27FC236}">
                <a16:creationId xmlns:a16="http://schemas.microsoft.com/office/drawing/2014/main" id="{19F9BC9A-1723-49B6-A868-A4BC1ED1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48" y="940608"/>
            <a:ext cx="846137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3CBF8-6249-46C2-9AE3-13407F9A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254000" y="6182328"/>
            <a:ext cx="1793919" cy="5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89672-A783-4F28-8A9E-CE1D779EF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191" y="4543231"/>
            <a:ext cx="876300" cy="876300"/>
          </a:xfrm>
          <a:prstGeom prst="rect">
            <a:avLst/>
          </a:prstGeom>
        </p:spPr>
      </p:pic>
      <p:pic>
        <p:nvPicPr>
          <p:cNvPr id="5" name="Picture 4" descr="A pair of yellow rubber gloves&#10;&#10;AI-generated content may be incorrect.">
            <a:extLst>
              <a:ext uri="{FF2B5EF4-FFF2-40B4-BE49-F238E27FC236}">
                <a16:creationId xmlns:a16="http://schemas.microsoft.com/office/drawing/2014/main" id="{50F53DBD-207E-85C6-9905-01020FBA52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7002" y="1857500"/>
            <a:ext cx="556506" cy="583107"/>
          </a:xfrm>
          <a:prstGeom prst="rect">
            <a:avLst/>
          </a:prstGeom>
        </p:spPr>
      </p:pic>
      <p:pic>
        <p:nvPicPr>
          <p:cNvPr id="7" name="Picture 6" descr="A blue plastic bag on a white background&#10;&#10;AI-generated content may be incorrect.">
            <a:extLst>
              <a:ext uri="{FF2B5EF4-FFF2-40B4-BE49-F238E27FC236}">
                <a16:creationId xmlns:a16="http://schemas.microsoft.com/office/drawing/2014/main" id="{16728E67-FFDC-E730-EAC7-0FE354239E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31436" y="1785975"/>
            <a:ext cx="594569" cy="701768"/>
          </a:xfrm>
          <a:prstGeom prst="rect">
            <a:avLst/>
          </a:prstGeom>
        </p:spPr>
      </p:pic>
      <p:pic>
        <p:nvPicPr>
          <p:cNvPr id="9" name="Picture 8" descr="A close-up of a sponge&#10;&#10;AI-generated content may be incorrect.">
            <a:extLst>
              <a:ext uri="{FF2B5EF4-FFF2-40B4-BE49-F238E27FC236}">
                <a16:creationId xmlns:a16="http://schemas.microsoft.com/office/drawing/2014/main" id="{D407DD3D-0A8B-C535-C494-1C670E9FD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5550" y="3337061"/>
            <a:ext cx="708412" cy="651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6069E3-907E-0D28-24D1-54E6E95E90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8063" y="1002284"/>
            <a:ext cx="877900" cy="877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EF4651-206E-44F5-572B-EED2E8E6357B}"/>
              </a:ext>
            </a:extLst>
          </p:cNvPr>
          <p:cNvSpPr/>
          <p:nvPr/>
        </p:nvSpPr>
        <p:spPr>
          <a:xfrm>
            <a:off x="254000" y="6158204"/>
            <a:ext cx="1882710" cy="666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ue circle with a black background&#10;&#10;AI-generated content may be incorrect.">
            <a:extLst>
              <a:ext uri="{FF2B5EF4-FFF2-40B4-BE49-F238E27FC236}">
                <a16:creationId xmlns:a16="http://schemas.microsoft.com/office/drawing/2014/main" id="{F145D682-523F-5915-97DA-91497818B7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4845" y="6182328"/>
            <a:ext cx="1945155" cy="64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86378"/>
      </p:ext>
    </p:extLst>
  </p:cSld>
  <p:clrMapOvr>
    <a:masterClrMapping/>
  </p:clrMapOvr>
</p:sld>
</file>

<file path=ppt/theme/theme1.xml><?xml version="1.0" encoding="utf-8"?>
<a:theme xmlns:a="http://schemas.openxmlformats.org/drawingml/2006/main" name="1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D theme">
  <a:themeElements>
    <a:clrScheme name="Custom 33">
      <a:dk1>
        <a:srgbClr val="4D4F53"/>
      </a:dk1>
      <a:lt1>
        <a:srgbClr val="FFFFFF"/>
      </a:lt1>
      <a:dk2>
        <a:srgbClr val="005172"/>
      </a:dk2>
      <a:lt2>
        <a:srgbClr val="C8C8C8"/>
      </a:lt2>
      <a:accent1>
        <a:srgbClr val="007AC9"/>
      </a:accent1>
      <a:accent2>
        <a:srgbClr val="5EB6E4"/>
      </a:accent2>
      <a:accent3>
        <a:srgbClr val="5B8F22"/>
      </a:accent3>
      <a:accent4>
        <a:srgbClr val="E17000"/>
      </a:accent4>
      <a:accent5>
        <a:srgbClr val="ADAFAF"/>
      </a:accent5>
      <a:accent6>
        <a:srgbClr val="005172"/>
      </a:accent6>
      <a:hlink>
        <a:srgbClr val="007AC9"/>
      </a:hlink>
      <a:folHlink>
        <a:srgbClr val="5EB6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 Template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lson Title Option 2">
  <a:themeElements>
    <a:clrScheme name="Custom 13">
      <a:dk1>
        <a:srgbClr val="616365"/>
      </a:dk1>
      <a:lt1>
        <a:srgbClr val="FFFFFF"/>
      </a:lt1>
      <a:dk2>
        <a:srgbClr val="007AC9"/>
      </a:dk2>
      <a:lt2>
        <a:srgbClr val="005172"/>
      </a:lt2>
      <a:accent1>
        <a:srgbClr val="E17000"/>
      </a:accent1>
      <a:accent2>
        <a:srgbClr val="5B8F22"/>
      </a:accent2>
      <a:accent3>
        <a:srgbClr val="09B6E4"/>
      </a:accent3>
      <a:accent4>
        <a:srgbClr val="ADAFAF"/>
      </a:accent4>
      <a:accent5>
        <a:srgbClr val="616365"/>
      </a:accent5>
      <a:accent6>
        <a:srgbClr val="45474A"/>
      </a:accent6>
      <a:hlink>
        <a:srgbClr val="ADAFAF"/>
      </a:hlink>
      <a:folHlink>
        <a:srgbClr val="005172"/>
      </a:folHlink>
    </a:clrScheme>
    <a:fontScheme name="1_Olson Title Option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colab_new_master_1">
  <a:themeElements>
    <a:clrScheme name="ECOLAB">
      <a:dk1>
        <a:srgbClr val="4D4F53"/>
      </a:dk1>
      <a:lt1>
        <a:srgbClr val="FFFFFF"/>
      </a:lt1>
      <a:dk2>
        <a:srgbClr val="005172"/>
      </a:dk2>
      <a:lt2>
        <a:srgbClr val="ADAFAF"/>
      </a:lt2>
      <a:accent1>
        <a:srgbClr val="007AC9"/>
      </a:accent1>
      <a:accent2>
        <a:srgbClr val="5EB6E4"/>
      </a:accent2>
      <a:accent3>
        <a:srgbClr val="E17000"/>
      </a:accent3>
      <a:accent4>
        <a:srgbClr val="5B8F22"/>
      </a:accent4>
      <a:accent5>
        <a:srgbClr val="275E37"/>
      </a:accent5>
      <a:accent6>
        <a:srgbClr val="616365"/>
      </a:accent6>
      <a:hlink>
        <a:srgbClr val="007AC9"/>
      </a:hlink>
      <a:folHlink>
        <a:srgbClr val="EEAF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lson Title Option 2">
  <a:themeElements>
    <a:clrScheme name="Custom 13">
      <a:dk1>
        <a:srgbClr val="616365"/>
      </a:dk1>
      <a:lt1>
        <a:srgbClr val="FFFFFF"/>
      </a:lt1>
      <a:dk2>
        <a:srgbClr val="007AC9"/>
      </a:dk2>
      <a:lt2>
        <a:srgbClr val="005172"/>
      </a:lt2>
      <a:accent1>
        <a:srgbClr val="E17000"/>
      </a:accent1>
      <a:accent2>
        <a:srgbClr val="5B8F22"/>
      </a:accent2>
      <a:accent3>
        <a:srgbClr val="09B6E4"/>
      </a:accent3>
      <a:accent4>
        <a:srgbClr val="ADAFAF"/>
      </a:accent4>
      <a:accent5>
        <a:srgbClr val="616365"/>
      </a:accent5>
      <a:accent6>
        <a:srgbClr val="45474A"/>
      </a:accent6>
      <a:hlink>
        <a:srgbClr val="ADAFAF"/>
      </a:hlink>
      <a:folHlink>
        <a:srgbClr val="005172"/>
      </a:folHlink>
    </a:clrScheme>
    <a:fontScheme name="1_Olson Title Option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</Words>
  <Application>Microsoft Office PowerPoint</Application>
  <PresentationFormat>On-screen Show (4:3)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ＭＳ Ｐゴシック</vt:lpstr>
      <vt:lpstr>Arial</vt:lpstr>
      <vt:lpstr>Arial Narrow</vt:lpstr>
      <vt:lpstr>Arial Unicode MS</vt:lpstr>
      <vt:lpstr>Calibri</vt:lpstr>
      <vt:lpstr>Wingdings</vt:lpstr>
      <vt:lpstr>Wingdings 3</vt:lpstr>
      <vt:lpstr>1_Ecolab_new_master_1</vt:lpstr>
      <vt:lpstr>ESD theme</vt:lpstr>
      <vt:lpstr>Standard Template</vt:lpstr>
      <vt:lpstr>2_Ecolab_new_master_1</vt:lpstr>
      <vt:lpstr>7_Olson Title Option 2</vt:lpstr>
      <vt:lpstr>3_Ecolab_new_master_1</vt:lpstr>
      <vt:lpstr>3_Olson Title Option 2</vt:lpstr>
      <vt:lpstr>Default Design</vt:lpstr>
      <vt:lpstr>PowerPoint Presentation</vt:lpstr>
      <vt:lpstr>PowerPoint Presentation</vt:lpstr>
    </vt:vector>
  </TitlesOfParts>
  <Company>Futura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Schoen</dc:creator>
  <cp:lastModifiedBy>Helen Walton</cp:lastModifiedBy>
  <cp:revision>1637</cp:revision>
  <cp:lastPrinted>2011-11-29T17:48:23Z</cp:lastPrinted>
  <dcterms:created xsi:type="dcterms:W3CDTF">2010-06-25T16:46:47Z</dcterms:created>
  <dcterms:modified xsi:type="dcterms:W3CDTF">2025-08-05T09:39:50Z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74e17b-d8d0-4731-945f-6a05a4cc5c34_Enabled">
    <vt:lpwstr>true</vt:lpwstr>
  </property>
  <property fmtid="{D5CDD505-2E9C-101B-9397-08002B2CF9AE}" pid="3" name="MSIP_Label_4074e17b-d8d0-4731-945f-6a05a4cc5c34_SetDate">
    <vt:lpwstr>2024-04-30T09:39:06Z</vt:lpwstr>
  </property>
  <property fmtid="{D5CDD505-2E9C-101B-9397-08002B2CF9AE}" pid="4" name="MSIP_Label_4074e17b-d8d0-4731-945f-6a05a4cc5c34_Method">
    <vt:lpwstr>Standard</vt:lpwstr>
  </property>
  <property fmtid="{D5CDD505-2E9C-101B-9397-08002B2CF9AE}" pid="5" name="MSIP_Label_4074e17b-d8d0-4731-945f-6a05a4cc5c34_Name">
    <vt:lpwstr>4074e17b-d8d0-4731-945f-6a05a4cc5c34</vt:lpwstr>
  </property>
  <property fmtid="{D5CDD505-2E9C-101B-9397-08002B2CF9AE}" pid="6" name="MSIP_Label_4074e17b-d8d0-4731-945f-6a05a4cc5c34_SiteId">
    <vt:lpwstr>a8272d25-1020-438a-a5d0-a38cd3ff38b0</vt:lpwstr>
  </property>
  <property fmtid="{D5CDD505-2E9C-101B-9397-08002B2CF9AE}" pid="7" name="MSIP_Label_4074e17b-d8d0-4731-945f-6a05a4cc5c34_ActionId">
    <vt:lpwstr>02481bd1-ab0c-4755-8ebd-6aaef4d47ca1</vt:lpwstr>
  </property>
  <property fmtid="{D5CDD505-2E9C-101B-9397-08002B2CF9AE}" pid="8" name="MSIP_Label_4074e17b-d8d0-4731-945f-6a05a4cc5c34_ContentBits">
    <vt:lpwstr>0</vt:lpwstr>
  </property>
</Properties>
</file>